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73" r:id="rId5"/>
    <p:sldId id="278" r:id="rId6"/>
    <p:sldId id="261" r:id="rId7"/>
    <p:sldId id="274" r:id="rId8"/>
    <p:sldId id="275" r:id="rId9"/>
    <p:sldId id="277" r:id="rId10"/>
    <p:sldId id="276" r:id="rId11"/>
    <p:sldId id="283" r:id="rId12"/>
    <p:sldId id="279" r:id="rId13"/>
    <p:sldId id="280" r:id="rId14"/>
    <p:sldId id="285" r:id="rId15"/>
    <p:sldId id="286" r:id="rId16"/>
    <p:sldId id="281" r:id="rId17"/>
    <p:sldId id="282" r:id="rId18"/>
    <p:sldId id="290" r:id="rId19"/>
    <p:sldId id="259" r:id="rId20"/>
    <p:sldId id="264" r:id="rId21"/>
    <p:sldId id="263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-114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D769477-FA4D-4427-966A-A02DA77F7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51EDC304-A24F-4CF3-9A3E-7CF13F7AE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F1C80AD-37FC-4AA8-9CC2-5CB2D29C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EDD11782-11AD-453B-9287-43445779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9E7BDAC1-FBC1-4B2C-ACCF-54236AA2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6053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D88371A-B242-4D45-9B5E-688A2DCE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3F8196D0-8639-4226-BE73-D047230A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1EBBF18-8F94-4E7D-9D46-0BC066E8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4E3D2E2-AE64-4568-8AA1-64993D6F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4D73754-CB34-43B1-9706-3CE6FEE9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9063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3B063AD1-BBC2-4DCF-A19B-91485DA71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3F673C82-1984-41B5-9CFB-1BCD12A33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9AD5A9E-BA7D-4E42-B35F-A35E5FE5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175A2BF-5B11-42D7-A231-FFCCE100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A019AE0-F240-41F9-ADC9-B830DD1D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92438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1BB6FBDE-FB9E-4287-A091-974164219155}"/>
              </a:ext>
            </a:extLst>
          </p:cNvPr>
          <p:cNvGrpSpPr/>
          <p:nvPr userDrawn="1"/>
        </p:nvGrpSpPr>
        <p:grpSpPr>
          <a:xfrm>
            <a:off x="4161835" y="5899749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xmlns="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xmlns="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xmlns="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xmlns="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1142688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xmlns="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xmlns="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xmlns="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xmlns="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xmlns="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xmlns="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xmlns="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2229171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xmlns="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xmlns="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xmlns="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xmlns="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xmlns="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xmlns="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xmlns="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082772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xmlns="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xmlns="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xmlns="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xmlns="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xmlns="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xmlns="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8793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xmlns="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xmlns="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xmlns="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xmlns="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xmlns="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xmlns="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xmlns="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xmlns="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xmlns="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7098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7FAAB4-970F-4335-8CBC-EFBFC37C6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C13A246-89FE-4CC8-BF1F-D1ABC2310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F353F19-247F-4EAF-A29A-67D704C58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FA8BF01-BF12-42C4-9C19-E63258FF0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5F3A21E-95ED-466F-B839-8582986A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2739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6EB8B98-FE59-4E3F-B3EE-0A66133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BB071B02-7A40-4DF9-8126-A612469C3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365D0EF-AF9F-4B0F-907E-49217B63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9DC1914-1727-451C-A236-BF9D2C9C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DAD6A19-081C-4EBC-9998-07B311BC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9112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B2AF9FE-314E-492B-A246-94450DFC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26B66CFB-B4BD-4F83-8868-B233442F0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46C980-BC31-4E68-9EAB-05916A13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5036406-7E31-4DB7-BF15-8217B4A1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9644C9C2-157A-4C39-8600-17CBE5B1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50CA674-3125-42F7-A097-729A3F24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3198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D92F46-1641-4C92-8523-62354B2F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003CDAB3-7A29-475B-BB24-1BA4DF6FA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B18CFF42-BD91-465F-87DE-6DD000DEE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908B7FAC-A702-45AD-A731-44CDEF7B1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58C9E89E-AA98-4C31-879D-B118BEA15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5248007A-84BF-42BB-8B9D-194A0EF5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ACE30C5A-0FB4-4A99-82EB-729AC646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D051FCED-06ED-4141-8C54-46178B3F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029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DF4F1EF-33A4-4730-A2BC-9CDB6FC5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69B2A752-78E6-4EC2-803B-D7316336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996BBD05-9C6B-4C3F-92EC-3B3B0E5C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12FB7ABE-B3D7-49A5-983B-2BEB2411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2601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8F20BA2A-DE8D-437F-83FE-2A5F17AE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98581BA5-4166-4D64-8892-C789EF6B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6DC7B16C-E600-4AAD-9D4E-9B471A03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3212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576873A-878C-4680-957E-509BA7E3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2D9C65F9-380A-4DDF-A453-F66D23400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B511EC7C-9019-45B3-9DF7-AACC73FE4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55234857-FEBB-45FB-A070-A5A9D36D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AA0526F7-18BE-4DDD-A04C-D8FD929E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A4241C49-9DAE-4FEB-B6F6-AE0E0594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469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2128FFA-36BC-462E-929C-6BB9AFFA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701CBDE1-72BF-4EF4-A60D-C5B107524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987A72A-3B61-4F0E-8F74-8BE3B4ADA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C19EFFB-C619-4FCE-8D00-4DD7599A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5DD914E-C36C-47CA-AF3A-B6B85D51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AC9CCB6-4F78-424A-9E23-C22E0BA5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6880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E95E89A3-DB34-4DEF-B87A-6B5904C5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22343214-7BD5-4428-A466-28A12F43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2CF306A-0A3A-47BD-B1E0-017002590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6B591-8500-4B9E-995D-88A08A482899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43753ABD-70FA-43D4-92E3-4E605E7A2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34C5260-D39B-465C-928C-C7E075FA3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559FC-5FD1-4BDD-9791-C0F9257E7D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1861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사용자\Desktop\박찬용\ppt자료\ppt제작\13클루\13클루\Box_img\수정됨_13clues_thumb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3422" y="544190"/>
            <a:ext cx="5006946" cy="5006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99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8254337" y="1291602"/>
            <a:ext cx="3681517" cy="40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보이도록 테이블 가운데에 일렬로 늘어놓습니다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카드들은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비밀정보원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라고 부릅니다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비밀정보원 카드마다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알파벳 타일을 순서대로 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827"/>
          <a:stretch/>
        </p:blipFill>
        <p:spPr bwMode="auto">
          <a:xfrm>
            <a:off x="262224" y="1495237"/>
            <a:ext cx="7678575" cy="3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345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F738E6DB-F1B5-4BDD-9258-E98A910A5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9712" y="777170"/>
            <a:ext cx="8693718" cy="5519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5630EC-1037-40D2-9FEB-F457DE715DF2}"/>
              </a:ext>
            </a:extLst>
          </p:cNvPr>
          <p:cNvSpPr txBox="1"/>
          <p:nvPr/>
        </p:nvSpPr>
        <p:spPr>
          <a:xfrm>
            <a:off x="7861655" y="2542496"/>
            <a:ext cx="4330345" cy="185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준비가 </a:t>
            </a:r>
            <a:endParaRPr lang="en-US" altLang="ko-KR" sz="4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완료된 상태</a:t>
            </a: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67699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진행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4938799" y="1213142"/>
            <a:ext cx="6971261" cy="465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차례 시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돋보기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사용하여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1)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질문하기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 2)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비밀정보 보기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 3)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 말하기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 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행동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선택하여 수행합니다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특정한 순서없이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행동을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번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할 수 있습니다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차례마다 돋보기 토큰을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사용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시작 시 돋보기 토큰이 없다면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창고에서 </a:t>
            </a:r>
            <a:r>
              <a:rPr lang="en-US" altLang="ko-KR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가져와 사용합니다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창고에 없을 시 상대 토큰을 가져옵니다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55" r="9532"/>
          <a:stretch/>
        </p:blipFill>
        <p:spPr bwMode="auto">
          <a:xfrm>
            <a:off x="250270" y="1497330"/>
            <a:ext cx="4585659" cy="439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060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질문하기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6026726" y="1015663"/>
            <a:ext cx="5997634" cy="488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질문하고 싶은 사람에게 주고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사람이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특정 종류의 카드가 몇 장이 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보이는지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질문하는 종류는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범주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뿐입니다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보이는 카드</a:t>
            </a:r>
            <a:r>
              <a:rPr lang="en-US" altLang="ko-KR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란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플레이어들의 </a:t>
            </a:r>
            <a:r>
              <a:rPr lang="ko-KR" altLang="en-US" sz="2500" b="1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바깥쪽 카드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전부와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2500" b="1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안쪽 카드 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전부를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합친 카드 장 수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대답할 때는 </a:t>
            </a:r>
            <a:r>
              <a:rPr lang="ko-KR" altLang="en-US" sz="2500" u="sng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진실만을 </a:t>
            </a:r>
            <a:r>
              <a:rPr lang="ko-KR" altLang="en-US" sz="25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말해야 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0" r="3942"/>
          <a:stretch/>
        </p:blipFill>
        <p:spPr bwMode="auto">
          <a:xfrm>
            <a:off x="262223" y="1304186"/>
            <a:ext cx="5645109" cy="45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0308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715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질문하기 예시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1B32E6E-AB91-4385-B7A0-380BF9BC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994" r="1926" b="2537"/>
          <a:stretch/>
        </p:blipFill>
        <p:spPr>
          <a:xfrm>
            <a:off x="284961" y="1222392"/>
            <a:ext cx="5640516" cy="5113851"/>
          </a:xfrm>
          <a:prstGeom prst="rect">
            <a:avLst/>
          </a:prstGeom>
        </p:spPr>
      </p:pic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xmlns="" id="{8E4339C8-3EE3-46AE-BCCA-F893448A8404}"/>
              </a:ext>
            </a:extLst>
          </p:cNvPr>
          <p:cNvSpPr/>
          <p:nvPr/>
        </p:nvSpPr>
        <p:spPr>
          <a:xfrm>
            <a:off x="7094861" y="1190757"/>
            <a:ext cx="4296579" cy="2465355"/>
          </a:xfrm>
          <a:prstGeom prst="wedgeRoundRectCallout">
            <a:avLst>
              <a:gd name="adj1" fmla="val -81091"/>
              <a:gd name="adj2" fmla="val -38939"/>
              <a:gd name="adj3" fmla="val 16667"/>
            </a:avLst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야외 장소 카드가</a:t>
            </a:r>
            <a:endParaRPr lang="en-US" altLang="ko-KR" sz="4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몇 장 보여</a:t>
            </a:r>
            <a:r>
              <a:rPr lang="en-US" altLang="ko-KR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4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xmlns="" id="{1F611873-6CCE-4DF4-972E-8F816C3F1242}"/>
              </a:ext>
            </a:extLst>
          </p:cNvPr>
          <p:cNvSpPr/>
          <p:nvPr/>
        </p:nvSpPr>
        <p:spPr>
          <a:xfrm>
            <a:off x="7194014" y="4084869"/>
            <a:ext cx="2754218" cy="1580356"/>
          </a:xfrm>
          <a:prstGeom prst="wedgeRoundRectCallout">
            <a:avLst>
              <a:gd name="adj1" fmla="val -72629"/>
              <a:gd name="adj2" fmla="val -42067"/>
              <a:gd name="adj3" fmla="val 16667"/>
            </a:avLst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4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90779A3D-1D43-4DF5-8F31-750799D919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9061" y="2913918"/>
            <a:ext cx="5484277" cy="10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9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715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질문하기 예시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1B32E6E-AB91-4385-B7A0-380BF9BC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994" r="1926" b="2537"/>
          <a:stretch/>
        </p:blipFill>
        <p:spPr>
          <a:xfrm>
            <a:off x="5308653" y="1192775"/>
            <a:ext cx="5640516" cy="5113851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xmlns="" id="{1F611873-6CCE-4DF4-972E-8F816C3F1242}"/>
              </a:ext>
            </a:extLst>
          </p:cNvPr>
          <p:cNvSpPr/>
          <p:nvPr/>
        </p:nvSpPr>
        <p:spPr>
          <a:xfrm>
            <a:off x="1333041" y="4340230"/>
            <a:ext cx="2754218" cy="1580356"/>
          </a:xfrm>
          <a:prstGeom prst="wedgeRoundRectCallout">
            <a:avLst>
              <a:gd name="adj1" fmla="val 100171"/>
              <a:gd name="adj2" fmla="val 31827"/>
              <a:gd name="adj3" fmla="val 16667"/>
            </a:avLst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4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C2B5626-6147-47CE-ADFB-F58F7A49A3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0854" y="2950100"/>
            <a:ext cx="5859566" cy="900636"/>
          </a:xfrm>
          <a:prstGeom prst="rect">
            <a:avLst/>
          </a:prstGeom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xmlns="" id="{9394DBAE-3753-40AE-AB2A-4769CFA3A21C}"/>
              </a:ext>
            </a:extLst>
          </p:cNvPr>
          <p:cNvSpPr/>
          <p:nvPr/>
        </p:nvSpPr>
        <p:spPr>
          <a:xfrm>
            <a:off x="161580" y="1558825"/>
            <a:ext cx="4660137" cy="2238243"/>
          </a:xfrm>
          <a:prstGeom prst="wedgeRoundRectCallout">
            <a:avLst>
              <a:gd name="adj1" fmla="val 61167"/>
              <a:gd name="adj2" fmla="val -51195"/>
              <a:gd name="adj3" fmla="val 16667"/>
            </a:avLst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원거리 흉기 </a:t>
            </a:r>
            <a:r>
              <a:rPr lang="ko-KR" altLang="en-US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</a:t>
            </a:r>
            <a:endParaRPr lang="en-US" altLang="ko-KR" sz="4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몇 장 보여</a:t>
            </a:r>
            <a:r>
              <a:rPr lang="en-US" altLang="ko-KR" sz="4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4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67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9036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비밀정보 보기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(6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인시 제외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6010117" y="1114387"/>
            <a:ext cx="6039170" cy="488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 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토큰이 없는 </a:t>
            </a:r>
            <a:endParaRPr lang="en-US" altLang="ko-KR" sz="25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 </a:t>
            </a:r>
            <a:r>
              <a:rPr lang="en-US" altLang="ko-KR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에게 주고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비밀정보 카드 중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골라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혼자만 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altLang="ko-KR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토큰이 없는 플레이어가 다수라면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자신과 시계방향으로 가장 가까운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플레이어에게 줍니다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돋보기 토큰을 가지고 있다면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창고에 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794" y="1346300"/>
            <a:ext cx="5576443" cy="467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238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820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 말하기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6271100" y="1116423"/>
            <a:ext cx="5656378" cy="465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 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토큰이 없는 </a:t>
            </a:r>
            <a:endParaRPr lang="en-US" altLang="ko-KR" sz="25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 </a:t>
            </a:r>
            <a:r>
              <a:rPr lang="en-US" altLang="ko-KR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에게 주고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답을 말할 수 있습니다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맞혀야 정답입니다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답을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맞혔다면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승리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답을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틀렸다면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바로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끝납니다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탈락하지 않습니다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가진 돋보기 토큰은 모두 창고에 버립니다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86" y="1304187"/>
            <a:ext cx="6046670" cy="441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872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820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일급비밀 토큰</a:t>
            </a:r>
            <a:endParaRPr lang="ko-KR" altLang="en-US" sz="4000" dirty="0">
              <a:solidFill>
                <a:schemeClr val="accent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A8FBC05-2EED-4F93-8675-7E35D1DD3B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6324" y="1970265"/>
            <a:ext cx="2188846" cy="25269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E40D9F-1D48-446F-BFDE-05BC05B92438}"/>
              </a:ext>
            </a:extLst>
          </p:cNvPr>
          <p:cNvSpPr txBox="1"/>
          <p:nvPr/>
        </p:nvSpPr>
        <p:spPr>
          <a:xfrm>
            <a:off x="3994151" y="1033736"/>
            <a:ext cx="7700010" cy="462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시 각자 일급비밀</a:t>
            </a:r>
            <a:endParaRPr lang="en-US" altLang="ko-KR" sz="4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</a:t>
            </a: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가져갑니다</a:t>
            </a: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질문하기</a:t>
            </a: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 </a:t>
            </a: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단계에서 토큰을 사용하면</a:t>
            </a:r>
            <a:endParaRPr lang="en-US" altLang="ko-KR" sz="4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제거하고 </a:t>
            </a:r>
            <a:r>
              <a:rPr lang="ko-KR" altLang="en-US" sz="400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질문</a:t>
            </a: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내용과 </a:t>
            </a:r>
            <a:r>
              <a:rPr lang="ko-KR" altLang="en-US" sz="400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답변</a:t>
            </a: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endParaRPr lang="en-US" altLang="ko-KR" sz="4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서로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종이</a:t>
            </a: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적어서 주고 받습니다</a:t>
            </a: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5488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837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xmlns="" val="157599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05D87B-CE4C-427F-ADB2-179CE7F3B537}"/>
              </a:ext>
            </a:extLst>
          </p:cNvPr>
          <p:cNvSpPr txBox="1"/>
          <p:nvPr/>
        </p:nvSpPr>
        <p:spPr>
          <a:xfrm>
            <a:off x="262224" y="1169441"/>
            <a:ext cx="5051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체크포인트 </a:t>
            </a:r>
            <a:r>
              <a:rPr lang="ko-KR" altLang="en-US" sz="3200" b="1" dirty="0" err="1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찰리</a:t>
            </a:r>
            <a:r>
              <a:rPr lang="ko-KR" altLang="en-US" sz="3200" b="1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200" b="1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28600" indent="-228600"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추리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#</a:t>
            </a: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소거법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BB4D61-66D0-45F2-ACD6-0E660C9862BD}"/>
              </a:ext>
            </a:extLst>
          </p:cNvPr>
          <p:cNvSpPr txBox="1"/>
          <p:nvPr/>
        </p:nvSpPr>
        <p:spPr>
          <a:xfrm>
            <a:off x="6125668" y="1186070"/>
            <a:ext cx="5051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150000"/>
              </a:lnSpc>
            </a:pPr>
            <a:r>
              <a:rPr lang="ko-KR" altLang="en-US" sz="3200" b="1" dirty="0" err="1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아브라카</a:t>
            </a:r>
            <a:r>
              <a:rPr lang="ko-KR" altLang="en-US" sz="3200" b="1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dirty="0" err="1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왓</a:t>
            </a:r>
            <a:r>
              <a:rPr lang="ko-KR" altLang="en-US" sz="3200" b="1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200" b="1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28600" indent="-228600"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추리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#</a:t>
            </a:r>
            <a:r>
              <a:rPr lang="ko-KR" altLang="en-US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보이지 않는 답 맞히기</a:t>
            </a:r>
            <a:endParaRPr lang="en-US" altLang="ko-KR" sz="24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338" name="Picture 2" descr="http://divedice.com/uploaded/prd/9396915275885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616" y="2708214"/>
            <a:ext cx="2908136" cy="29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divedice.com/uploaded/prd/740841477987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2466" y="2708214"/>
            <a:ext cx="2908136" cy="29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24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088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5029201" y="2654439"/>
            <a:ext cx="61237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13</a:t>
            </a:r>
            <a:r>
              <a:rPr lang="ko-KR" altLang="en-US" sz="2400" b="1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클루</a:t>
            </a:r>
            <a:r>
              <a:rPr lang="ko-KR" altLang="en-US" sz="24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어떤 게임일까요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&lt;13</a:t>
            </a:r>
            <a:r>
              <a:rPr lang="ko-KR" altLang="en-US" sz="2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클루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여기저기 흩어져 있는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정보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들을 모아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사건을 해결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추리 게임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입니다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질문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통해 다른 플레이어가 숨기고 있는 단서들을 알아내고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자신에게 배정된 사건의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인물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흉기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가장 먼저 맞히는 사람이 </a:t>
            </a:r>
            <a:r>
              <a:rPr lang="ko-KR" altLang="en-US" sz="2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합니다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2000" b="1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01501" y="1180168"/>
            <a:ext cx="10681861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1899</a:t>
            </a:r>
            <a:r>
              <a:rPr lang="ko-KR" altLang="en-US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영국 런던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</a:t>
            </a:r>
            <a:r>
              <a:rPr lang="ko-KR" altLang="en-US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끔찍한 범죄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발생했습니다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여러분이 </a:t>
            </a:r>
            <a:r>
              <a:rPr lang="ko-KR" altLang="en-US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최고의 탐정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되어 이 사건을 해결해 주십시오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승리하기 위해서는 배정받은 사건을 </a:t>
            </a:r>
            <a:r>
              <a:rPr lang="ko-KR" altLang="en-US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해결하는 탐정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되어야 합니다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4" name="Picture 2" descr="C:\Users\사용자\Desktop\박찬용\ppt자료\ppt제작\13클루\13클루\Links\00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7EE"/>
              </a:clrFrom>
              <a:clrTo>
                <a:srgbClr val="FBF7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79" y="2508531"/>
            <a:ext cx="4685569" cy="3337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565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5061857" y="1264780"/>
            <a:ext cx="6679686" cy="433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소거법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altLang="ko-KR" sz="8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소설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200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셜록</a:t>
            </a:r>
            <a:r>
              <a:rPr lang="ko-KR" altLang="en-US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홈즈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시리즈의 두 번째 권인 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네 사람의 서명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endParaRPr lang="en-US" altLang="ko-KR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모든 경우의 수를 제거하고 마지막에 남는 것이 진실</a:t>
            </a:r>
            <a:r>
              <a:rPr lang="en-US" altLang="ko-KR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이라는 문장이 나옵니다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말은</a:t>
            </a:r>
            <a:r>
              <a:rPr lang="ko-KR" altLang="en-US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소거법</a:t>
            </a:r>
            <a:r>
              <a:rPr lang="en-US" altLang="ko-KR" sz="2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추리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표현한 문장입니다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200" b="1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소거법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알고 있는 정보를 바탕으로 </a:t>
            </a:r>
            <a:r>
              <a:rPr lang="ko-KR" altLang="en-US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정답이 아닌 것을 </a:t>
            </a:r>
            <a:endParaRPr lang="en-US" altLang="ko-KR" sz="2200" spc="-15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하나씩 제거하며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정답에 도달하는 방식으로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현대 </a:t>
            </a:r>
            <a:r>
              <a:rPr lang="ko-KR" altLang="en-US" sz="2200" spc="-15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추리 보드게임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가장 많이 사용되는 기법입니다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200" b="1" spc="-150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200" b="1" spc="-150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43211">
            <a:off x="704489" y="2199147"/>
            <a:ext cx="4015897" cy="235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071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6959149" y="1010762"/>
            <a:ext cx="4790485" cy="465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인물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흉기 카드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받게 됩니다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카드들은 자신의 </a:t>
            </a:r>
            <a:r>
              <a:rPr lang="ko-KR" altLang="en-US" sz="250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5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바깥쪽에 끼워져 볼 수 없습니다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사람의 카드를 보고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질문을 통해 정답이 아닌 카드들을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소거해가며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자신이 배정받은 사건의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맞히는 것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목표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입니다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5A21CFE6-62C5-4106-87E3-83B8DCB82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14" y="877945"/>
            <a:ext cx="6948625" cy="50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590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4879497" y="1310032"/>
            <a:ext cx="69915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en-US" altLang="ko-KR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</a:t>
            </a:r>
            <a:r>
              <a:rPr lang="en-US" altLang="ko-KR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추리 노트 종이</a:t>
            </a:r>
            <a:r>
              <a:rPr lang="en-US" altLang="ko-KR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연필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챙깁니다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가림막을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세워서 자기 앞을 가리고 </a:t>
            </a:r>
            <a:endParaRPr lang="en-US" altLang="ko-KR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안에</a:t>
            </a:r>
            <a:r>
              <a:rPr lang="ko-KR" altLang="en-US" sz="3000" dirty="0">
                <a:solidFill>
                  <a:schemeClr val="accent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추리노트 종이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연필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놓습니다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돋보기 토큰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r>
              <a:rPr lang="ko-KR" altLang="en-US" sz="3000" dirty="0">
                <a:solidFill>
                  <a:schemeClr val="accent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밖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두어</a:t>
            </a:r>
            <a:endParaRPr lang="en-US" altLang="ko-KR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사람이 개수를 알 수 있도록 합니다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676" y="2898148"/>
            <a:ext cx="3583137" cy="276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7692" flipV="1">
            <a:off x="3074768" y="2082486"/>
            <a:ext cx="1624548" cy="11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344" y="5512775"/>
            <a:ext cx="1154700" cy="13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50644">
            <a:off x="595838" y="1761819"/>
            <a:ext cx="2624604" cy="16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993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2583">
            <a:off x="444699" y="1568090"/>
            <a:ext cx="1636114" cy="263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793" y="1541797"/>
            <a:ext cx="1719458" cy="277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7263">
            <a:off x="842955" y="2796480"/>
            <a:ext cx="1684396" cy="271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4253242" y="1210521"/>
            <a:ext cx="7564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수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단서 카드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 정보원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알파벳</a:t>
            </a:r>
            <a:r>
              <a:rPr lang="en-US" altLang="ko-KR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타일을 제거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합니다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82943">
            <a:off x="3328817" y="4436051"/>
            <a:ext cx="636010" cy="5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20510">
            <a:off x="2609782" y="4624131"/>
            <a:ext cx="598775" cy="5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4135031" y="1836895"/>
          <a:ext cx="7824996" cy="3787071"/>
        </p:xfrm>
        <a:graphic>
          <a:graphicData uri="http://schemas.openxmlformats.org/drawingml/2006/table">
            <a:tbl>
              <a:tblPr firstRow="1" bandRow="1">
                <a:solidFill>
                  <a:srgbClr val="FFA953"/>
                </a:solidFill>
                <a:tableStyleId>{21E4AEA4-8DFA-4A89-87EB-49C32662AFE0}</a:tableStyleId>
              </a:tblPr>
              <a:tblGrid>
                <a:gridCol w="1209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37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688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31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15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플레이어 수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사용하는 </a:t>
                      </a:r>
                      <a:endParaRPr lang="en-US" altLang="ko-KR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카드 수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제거할 카드</a:t>
                      </a:r>
                      <a:endParaRPr lang="en-US" altLang="ko-KR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제거할 카드 색깔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사용하는 </a:t>
                      </a:r>
                      <a:endParaRPr lang="en-US" altLang="ko-KR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비밀 정보원 타일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6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명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18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12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회색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갈색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흰색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주황색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8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(A~H)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09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명</a:t>
                      </a: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21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9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회색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갈색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흰색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6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(A~F)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6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4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명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24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6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회색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, 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갈색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4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(A~D)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6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5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명</a:t>
                      </a: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27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회색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2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(A,</a:t>
                      </a:r>
                      <a:r>
                        <a:rPr lang="en-US" altLang="ko-KR" sz="2000" baseline="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 B)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E2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6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6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명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30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0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0</a:t>
                      </a:r>
                      <a:r>
                        <a:rPr lang="ko-KR" altLang="en-US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장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(</a:t>
                      </a:r>
                      <a:r>
                        <a:rPr lang="ko-KR" altLang="en-US" sz="2000" dirty="0" err="1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사용안함</a:t>
                      </a:r>
                      <a:r>
                        <a:rPr lang="en-US" altLang="ko-KR" sz="2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)</a:t>
                      </a:r>
                      <a:endParaRPr lang="ko-KR" altLang="en-US" sz="2000" dirty="0">
                        <a:latin typeface="나눔스퀘어" panose="020B0600000101010101" pitchFamily="50" charset="-127"/>
                        <a:ea typeface="나눔스퀘어" panose="020B0600000101010101" pitchFamily="50" charset="-127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1851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673" y="1197428"/>
            <a:ext cx="7535177" cy="49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7848599" y="1197428"/>
            <a:ext cx="4134727" cy="465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단서 카드를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인물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흉기 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더미로 나눕니다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더미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마다 </a:t>
            </a:r>
            <a:endParaRPr lang="en-US" altLang="ko-KR" sz="2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무작위로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가져갑니다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단서 카드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모두 섞은 뒤 </a:t>
            </a:r>
            <a:endParaRPr lang="en-US" altLang="ko-KR" sz="25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플레이어에게 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무작위로 </a:t>
            </a:r>
            <a:endParaRPr lang="en-US" altLang="ko-KR" sz="25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r>
              <a:rPr lang="ko-KR" altLang="en-US" sz="25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나눠줍니다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따라서 각자 </a:t>
            </a:r>
            <a:r>
              <a:rPr lang="en-US" altLang="ko-KR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5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</a:t>
            </a:r>
            <a:r>
              <a:rPr lang="ko-KR" altLang="en-US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갖습니다</a:t>
            </a:r>
            <a:r>
              <a:rPr lang="en-US" altLang="ko-KR" sz="2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2224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10DF9B-A718-4B05-BE84-3A582DBCB5A4}"/>
              </a:ext>
            </a:extLst>
          </p:cNvPr>
          <p:cNvSpPr txBox="1"/>
          <p:nvPr/>
        </p:nvSpPr>
        <p:spPr>
          <a:xfrm>
            <a:off x="6825335" y="976587"/>
            <a:ext cx="5189353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받은 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장의 카드 중 </a:t>
            </a:r>
            <a:endParaRPr lang="en-US" altLang="ko-KR" sz="3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범인</a:t>
            </a:r>
            <a:r>
              <a:rPr lang="en-US" altLang="ko-KR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장소</a:t>
            </a:r>
            <a:r>
              <a:rPr lang="en-US" altLang="ko-KR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흉기 카드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en-US" altLang="ko-KR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</a:t>
            </a:r>
            <a:endParaRPr lang="en-US" altLang="ko-KR" sz="30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골라 자신의 </a:t>
            </a: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플레이어의</a:t>
            </a:r>
            <a:endParaRPr lang="en-US" altLang="ko-KR" sz="30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바깥쪽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끼웁니다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 </a:t>
            </a:r>
            <a:r>
              <a:rPr lang="en-US" altLang="ko-KR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</a:t>
            </a:r>
            <a:r>
              <a:rPr lang="ko-KR" altLang="en-US" sz="3000" b="1" dirty="0" err="1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가림막</a:t>
            </a:r>
            <a:endParaRPr lang="en-US" altLang="ko-KR" sz="3000" b="1" dirty="0">
              <a:solidFill>
                <a:schemeClr val="accent2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dirty="0">
                <a:solidFill>
                  <a:schemeClr val="accent2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안쪽</a:t>
            </a: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끼웁니다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카드들은 나만 볼 수 있습니다</a:t>
            </a:r>
            <a:r>
              <a:rPr lang="en-US" altLang="ko-KR" sz="3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89C4A0B4-9178-473F-B93D-1CD5F4998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3" t="14810" r="12768" b="23175"/>
          <a:stretch/>
        </p:blipFill>
        <p:spPr>
          <a:xfrm>
            <a:off x="338426" y="1323440"/>
            <a:ext cx="6235004" cy="385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1980021-B9AA-4EAF-8AD2-FBD663E7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172" y="1323440"/>
            <a:ext cx="6684259" cy="43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4DA66A53-F748-40A2-9C2F-2407C7546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3"/>
          <a:stretch/>
        </p:blipFill>
        <p:spPr>
          <a:xfrm>
            <a:off x="262224" y="1689200"/>
            <a:ext cx="6510006" cy="37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0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839</Words>
  <Application>Microsoft Office PowerPoint</Application>
  <PresentationFormat>사용자 지정</PresentationFormat>
  <Paragraphs>162</Paragraphs>
  <Slides>21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사용자</cp:lastModifiedBy>
  <cp:revision>3</cp:revision>
  <dcterms:created xsi:type="dcterms:W3CDTF">2018-11-10T17:03:22Z</dcterms:created>
  <dcterms:modified xsi:type="dcterms:W3CDTF">2018-11-12T02:01:13Z</dcterms:modified>
</cp:coreProperties>
</file>