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03" d="100"/>
          <a:sy n="203" d="100"/>
        </p:scale>
        <p:origin x="59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3300" y="1267355"/>
            <a:ext cx="5881370" cy="306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203"/>
            <a:ext cx="9144000" cy="4686935"/>
            <a:chOff x="0" y="457203"/>
            <a:chExt cx="9144000" cy="4686935"/>
          </a:xfrm>
        </p:grpSpPr>
        <p:sp>
          <p:nvSpPr>
            <p:cNvPr id="3" name="object 3"/>
            <p:cNvSpPr/>
            <p:nvPr/>
          </p:nvSpPr>
          <p:spPr>
            <a:xfrm>
              <a:off x="4572000" y="848271"/>
              <a:ext cx="3515360" cy="3515360"/>
            </a:xfrm>
            <a:custGeom>
              <a:avLst/>
              <a:gdLst/>
              <a:ahLst/>
              <a:cxnLst/>
              <a:rect l="l" t="t" r="r" b="b"/>
              <a:pathLst>
                <a:path w="3515359" h="3515360">
                  <a:moveTo>
                    <a:pt x="0" y="3514801"/>
                  </a:moveTo>
                  <a:lnTo>
                    <a:pt x="3514801" y="3514801"/>
                  </a:lnTo>
                  <a:lnTo>
                    <a:pt x="3514801" y="0"/>
                  </a:lnTo>
                  <a:lnTo>
                    <a:pt x="0" y="0"/>
                  </a:lnTo>
                  <a:lnTo>
                    <a:pt x="0" y="3514801"/>
                  </a:lnTo>
                  <a:close/>
                </a:path>
              </a:pathLst>
            </a:custGeom>
            <a:ln w="127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335843"/>
              <a:ext cx="9144000" cy="808355"/>
            </a:xfrm>
            <a:custGeom>
              <a:avLst/>
              <a:gdLst/>
              <a:ahLst/>
              <a:cxnLst/>
              <a:rect l="l" t="t" r="r" b="b"/>
              <a:pathLst>
                <a:path w="9144000" h="808354">
                  <a:moveTo>
                    <a:pt x="9144000" y="0"/>
                  </a:moveTo>
                  <a:lnTo>
                    <a:pt x="0" y="0"/>
                  </a:lnTo>
                  <a:lnTo>
                    <a:pt x="0" y="807834"/>
                  </a:lnTo>
                  <a:lnTo>
                    <a:pt x="9144000" y="8078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47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03118"/>
              <a:ext cx="1739264" cy="219075"/>
            </a:xfrm>
            <a:custGeom>
              <a:avLst/>
              <a:gdLst/>
              <a:ahLst/>
              <a:cxnLst/>
              <a:rect l="l" t="t" r="r" b="b"/>
              <a:pathLst>
                <a:path w="1739264" h="219075">
                  <a:moveTo>
                    <a:pt x="1612800" y="0"/>
                  </a:moveTo>
                  <a:lnTo>
                    <a:pt x="0" y="0"/>
                  </a:lnTo>
                  <a:lnTo>
                    <a:pt x="0" y="218884"/>
                  </a:lnTo>
                  <a:lnTo>
                    <a:pt x="1738797" y="218884"/>
                  </a:lnTo>
                  <a:lnTo>
                    <a:pt x="1612800" y="0"/>
                  </a:lnTo>
                  <a:close/>
                </a:path>
              </a:pathLst>
            </a:custGeom>
            <a:solidFill>
              <a:srgbClr val="32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4" y="457203"/>
              <a:ext cx="257124" cy="4120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690" y="503580"/>
              <a:ext cx="174142" cy="150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3604" y="1175270"/>
              <a:ext cx="3514788" cy="351480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500" y="1288673"/>
            <a:ext cx="3653496" cy="12484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265"/>
              </a:spcBef>
            </a:pPr>
            <a:r>
              <a:rPr sz="2000" b="0" spc="-50" dirty="0">
                <a:latin typeface="맑은 고딕 Semilight"/>
                <a:cs typeface="맑은 고딕 Semilight"/>
              </a:rPr>
              <a:t>1인</a:t>
            </a:r>
            <a:r>
              <a:rPr sz="2000" b="0" spc="-90" dirty="0">
                <a:latin typeface="맑은 고딕 Semilight"/>
                <a:cs typeface="맑은 고딕 Semilight"/>
              </a:rPr>
              <a:t> </a:t>
            </a:r>
            <a:r>
              <a:rPr sz="2000" b="0" spc="-70" dirty="0">
                <a:latin typeface="맑은 고딕 Semilight"/>
                <a:cs typeface="맑은 고딕 Semilight"/>
              </a:rPr>
              <a:t>퍼즐의</a:t>
            </a:r>
            <a:r>
              <a:rPr sz="2000" b="0" spc="-75" dirty="0">
                <a:latin typeface="맑은 고딕 Semilight"/>
                <a:cs typeface="맑은 고딕 Semilight"/>
              </a:rPr>
              <a:t> </a:t>
            </a:r>
            <a:r>
              <a:rPr sz="2000" b="0" spc="-25" dirty="0">
                <a:latin typeface="맑은 고딕 Semilight"/>
                <a:cs typeface="맑은 고딕 Semilight"/>
              </a:rPr>
              <a:t>대명사</a:t>
            </a:r>
            <a:endParaRPr sz="2000" dirty="0">
              <a:latin typeface="맑은 고딕 Semilight"/>
              <a:cs typeface="맑은 고딕 Semiligh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5500" b="1" spc="-204" dirty="0">
                <a:latin typeface="맑은 고딕"/>
                <a:cs typeface="맑은 고딕"/>
              </a:rPr>
              <a:t>러시아워</a:t>
            </a:r>
            <a:endParaRPr sz="5500" dirty="0">
              <a:latin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279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3200" y="368069"/>
            <a:ext cx="5943748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45" dirty="0"/>
              <a:t>막힌</a:t>
            </a:r>
            <a:r>
              <a:rPr sz="2500" spc="-250" dirty="0"/>
              <a:t> </a:t>
            </a:r>
            <a:r>
              <a:rPr sz="2500" spc="-175" dirty="0"/>
              <a:t>도로에서</a:t>
            </a:r>
            <a:r>
              <a:rPr sz="2500" spc="-250" dirty="0"/>
              <a:t> </a:t>
            </a:r>
            <a:r>
              <a:rPr sz="2500" spc="-180" dirty="0"/>
              <a:t>빠져나오세요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1414100" y="2203114"/>
            <a:ext cx="7348900" cy="98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특별한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순서는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없답니다.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빨간색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차를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빼내는</a:t>
            </a:r>
            <a:r>
              <a:rPr 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데</a:t>
            </a:r>
            <a:r>
              <a:rPr 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집중</a:t>
            </a: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해서</a:t>
            </a:r>
            <a:r>
              <a:rPr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마음껏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차를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움직여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보세요!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041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47300" y="2084569"/>
            <a:ext cx="3329500" cy="1101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l">
              <a:lnSpc>
                <a:spcPct val="152200"/>
              </a:lnSpc>
              <a:spcBef>
                <a:spcPts val="100"/>
              </a:spcBef>
            </a:pP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차를</a:t>
            </a:r>
            <a:r>
              <a:rPr sz="2300" spc="-3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움직여서</a:t>
            </a:r>
            <a:endParaRPr lang="en-US" sz="2300" spc="-330" dirty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350" algn="l">
              <a:lnSpc>
                <a:spcPct val="152200"/>
              </a:lnSpc>
              <a:spcBef>
                <a:spcPts val="100"/>
              </a:spcBef>
            </a:pPr>
            <a:r>
              <a:rPr sz="23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길을</a:t>
            </a:r>
            <a:r>
              <a:rPr lang="en-US" sz="23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내</a:t>
            </a:r>
            <a:r>
              <a:rPr sz="23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세요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7555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300" y="1171789"/>
            <a:ext cx="6971030" cy="217233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 algn="l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모든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차는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홈을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따라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앞뒤로만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밀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있어요.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차를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집어들고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옮기면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안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돼요!</a:t>
            </a:r>
            <a:endParaRPr sz="2400" dirty="0">
              <a:latin typeface="맑은 고딕"/>
              <a:cs typeface="맑은 고딕"/>
            </a:endParaRPr>
          </a:p>
          <a:p>
            <a:pPr marL="240665" marR="6985" indent="-228600">
              <a:lnSpc>
                <a:spcPct val="131900"/>
              </a:lnSpc>
              <a:spcBef>
                <a:spcPts val="570"/>
              </a:spcBef>
              <a:buChar char="•"/>
              <a:tabLst>
                <a:tab pos="240665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빨간색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차를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가로막은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차들을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어떻게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비켜줄지</a:t>
            </a:r>
            <a:r>
              <a:rPr 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20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생각하</a:t>
            </a:r>
            <a:r>
              <a:rPr sz="2400" spc="-8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고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직접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밀어도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보세요.</a:t>
            </a:r>
            <a:endParaRPr sz="24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721" y="3477590"/>
            <a:ext cx="7199363" cy="15796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575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0970" y="1582969"/>
            <a:ext cx="3861965" cy="219270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35300" y="2591059"/>
            <a:ext cx="34177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다음</a:t>
            </a:r>
            <a:r>
              <a:rPr sz="2300" spc="-38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퍼즐에</a:t>
            </a:r>
            <a:r>
              <a:rPr sz="2300" spc="-37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5" dirty="0">
                <a:solidFill>
                  <a:srgbClr val="323031"/>
                </a:solidFill>
                <a:latin typeface="맑은 고딕"/>
                <a:cs typeface="맑은 고딕"/>
              </a:rPr>
              <a:t>도전하세요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6337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9618" y="2092530"/>
            <a:ext cx="7024781" cy="1135380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빨간색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차를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빼냈나요?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5" dirty="0">
                <a:solidFill>
                  <a:srgbClr val="323031"/>
                </a:solidFill>
                <a:latin typeface="맑은 고딕"/>
                <a:cs typeface="맑은 고딕"/>
              </a:rPr>
              <a:t>축하합니다!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새로운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놓고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다시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도전해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보세요!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3136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463300" y="1338580"/>
            <a:ext cx="6690100" cy="306514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41300" indent="-228600" algn="l">
              <a:lnSpc>
                <a:spcPct val="100000"/>
              </a:lnSpc>
              <a:spcBef>
                <a:spcPts val="1020"/>
              </a:spcBef>
              <a:buChar char="•"/>
              <a:tabLst>
                <a:tab pos="241300" algn="l"/>
              </a:tabLst>
            </a:pPr>
            <a:r>
              <a:rPr spc="-140" dirty="0"/>
              <a:t>게임</a:t>
            </a:r>
            <a:r>
              <a:rPr spc="-245" dirty="0"/>
              <a:t> </a:t>
            </a:r>
            <a:r>
              <a:rPr spc="-25" dirty="0"/>
              <a:t>준비</a:t>
            </a:r>
          </a:p>
          <a:p>
            <a:pPr marL="12700" algn="l">
              <a:lnSpc>
                <a:spcPct val="100000"/>
              </a:lnSpc>
              <a:spcBef>
                <a:spcPts val="915"/>
              </a:spcBef>
            </a:pPr>
            <a:r>
              <a:rPr spc="-140" dirty="0"/>
              <a:t>문제</a:t>
            </a:r>
            <a:r>
              <a:rPr spc="-240" dirty="0"/>
              <a:t> </a:t>
            </a:r>
            <a:r>
              <a:rPr spc="-140" dirty="0"/>
              <a:t>카드,</a:t>
            </a:r>
            <a:r>
              <a:rPr spc="-240" dirty="0"/>
              <a:t> </a:t>
            </a:r>
            <a:r>
              <a:rPr spc="-155" dirty="0"/>
              <a:t>게임판,</a:t>
            </a:r>
            <a:r>
              <a:rPr spc="-235" dirty="0"/>
              <a:t> </a:t>
            </a:r>
            <a:r>
              <a:rPr spc="-160" dirty="0"/>
              <a:t>자동차</a:t>
            </a:r>
            <a:r>
              <a:rPr spc="-240" dirty="0"/>
              <a:t> </a:t>
            </a:r>
            <a:r>
              <a:rPr spc="-50" dirty="0"/>
              <a:t>말</a:t>
            </a:r>
          </a:p>
          <a:p>
            <a:pPr marL="241300" indent="-228600" algn="l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pc="-140" dirty="0"/>
              <a:t>게임</a:t>
            </a:r>
            <a:r>
              <a:rPr spc="-245" dirty="0"/>
              <a:t> </a:t>
            </a:r>
            <a:r>
              <a:rPr spc="-25" dirty="0"/>
              <a:t>진행</a:t>
            </a:r>
          </a:p>
          <a:p>
            <a:pPr marL="12700" algn="l">
              <a:lnSpc>
                <a:spcPct val="100000"/>
              </a:lnSpc>
              <a:spcBef>
                <a:spcPts val="919"/>
              </a:spcBef>
            </a:pPr>
            <a:r>
              <a:rPr spc="-160" dirty="0"/>
              <a:t>차들을</a:t>
            </a:r>
            <a:r>
              <a:rPr spc="-240" dirty="0"/>
              <a:t> </a:t>
            </a:r>
            <a:r>
              <a:rPr spc="-160" dirty="0"/>
              <a:t>앞뒤로</a:t>
            </a:r>
            <a:r>
              <a:rPr spc="-240" dirty="0"/>
              <a:t> </a:t>
            </a:r>
            <a:r>
              <a:rPr spc="-160" dirty="0"/>
              <a:t>움직여</a:t>
            </a:r>
            <a:r>
              <a:rPr spc="-240" dirty="0"/>
              <a:t> </a:t>
            </a:r>
            <a:r>
              <a:rPr spc="-80" dirty="0"/>
              <a:t>길</a:t>
            </a:r>
            <a:r>
              <a:rPr spc="-240" dirty="0"/>
              <a:t> </a:t>
            </a:r>
            <a:r>
              <a:rPr spc="-25" dirty="0"/>
              <a:t>만들기</a:t>
            </a:r>
          </a:p>
          <a:p>
            <a:pPr marL="241300" indent="-228600" algn="l">
              <a:lnSpc>
                <a:spcPct val="100000"/>
              </a:lnSpc>
              <a:spcBef>
                <a:spcPts val="1485"/>
              </a:spcBef>
              <a:buChar char="•"/>
              <a:tabLst>
                <a:tab pos="241300" algn="l"/>
              </a:tabLst>
            </a:pPr>
            <a:r>
              <a:rPr spc="-140" dirty="0"/>
              <a:t>게임</a:t>
            </a:r>
            <a:r>
              <a:rPr spc="-245" dirty="0"/>
              <a:t> </a:t>
            </a:r>
            <a:r>
              <a:rPr spc="-25" dirty="0"/>
              <a:t>진행</a:t>
            </a:r>
          </a:p>
          <a:p>
            <a:pPr marL="12700" algn="l">
              <a:lnSpc>
                <a:spcPct val="100000"/>
              </a:lnSpc>
              <a:spcBef>
                <a:spcPts val="919"/>
              </a:spcBef>
            </a:pPr>
            <a:r>
              <a:rPr spc="-160" dirty="0"/>
              <a:t>빨간색</a:t>
            </a:r>
            <a:r>
              <a:rPr spc="-235" dirty="0"/>
              <a:t> </a:t>
            </a:r>
            <a:r>
              <a:rPr spc="-140" dirty="0"/>
              <a:t>차가</a:t>
            </a:r>
            <a:r>
              <a:rPr spc="-235" dirty="0"/>
              <a:t> </a:t>
            </a:r>
            <a:r>
              <a:rPr spc="-175" dirty="0"/>
              <a:t>게임판에서</a:t>
            </a:r>
            <a:r>
              <a:rPr spc="-235" dirty="0"/>
              <a:t> </a:t>
            </a:r>
            <a:r>
              <a:rPr spc="-175" dirty="0"/>
              <a:t>빠져나오면</a:t>
            </a:r>
            <a:r>
              <a:rPr spc="-235" dirty="0"/>
              <a:t> </a:t>
            </a:r>
            <a:r>
              <a:rPr spc="-140" dirty="0"/>
              <a:t>문제</a:t>
            </a:r>
            <a:r>
              <a:rPr spc="-235" dirty="0"/>
              <a:t> </a:t>
            </a:r>
            <a:r>
              <a:rPr spc="-150" dirty="0"/>
              <a:t>해결!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5200" y="368069"/>
            <a:ext cx="5181907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65" dirty="0"/>
              <a:t>한눈에</a:t>
            </a:r>
            <a:r>
              <a:rPr sz="2500" spc="-265" dirty="0"/>
              <a:t> </a:t>
            </a:r>
            <a:r>
              <a:rPr sz="2500" spc="-145" dirty="0"/>
              <a:t>보는</a:t>
            </a:r>
            <a:r>
              <a:rPr sz="2500" spc="-250" dirty="0"/>
              <a:t> </a:t>
            </a:r>
            <a:r>
              <a:rPr sz="2500" spc="-180" dirty="0"/>
              <a:t>러시아워</a:t>
            </a:r>
            <a:endParaRPr sz="2500" dirty="0"/>
          </a:p>
        </p:txBody>
      </p:sp>
      <p:grpSp>
        <p:nvGrpSpPr>
          <p:cNvPr id="7" name="object 7"/>
          <p:cNvGrpSpPr/>
          <p:nvPr/>
        </p:nvGrpSpPr>
        <p:grpSpPr>
          <a:xfrm>
            <a:off x="5819844" y="1012323"/>
            <a:ext cx="2886075" cy="2751455"/>
            <a:chOff x="5819844" y="1012323"/>
            <a:chExt cx="2886075" cy="27514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7656" y="1444971"/>
              <a:ext cx="2850375" cy="23009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37656" y="1030135"/>
              <a:ext cx="2850515" cy="2715895"/>
            </a:xfrm>
            <a:custGeom>
              <a:avLst/>
              <a:gdLst/>
              <a:ahLst/>
              <a:cxnLst/>
              <a:rect l="l" t="t" r="r" b="b"/>
              <a:pathLst>
                <a:path w="2850515" h="2715895">
                  <a:moveTo>
                    <a:pt x="0" y="2715831"/>
                  </a:moveTo>
                  <a:lnTo>
                    <a:pt x="2850387" y="2715831"/>
                  </a:lnTo>
                  <a:lnTo>
                    <a:pt x="2850387" y="0"/>
                  </a:lnTo>
                  <a:lnTo>
                    <a:pt x="0" y="0"/>
                  </a:lnTo>
                  <a:lnTo>
                    <a:pt x="0" y="2715831"/>
                  </a:lnTo>
                  <a:close/>
                </a:path>
              </a:pathLst>
            </a:custGeom>
            <a:ln w="35623">
              <a:solidFill>
                <a:srgbClr val="2CB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29715" y="457197"/>
            <a:ext cx="366395" cy="587375"/>
            <a:chOff x="7729715" y="457197"/>
            <a:chExt cx="366395" cy="587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9715" y="457197"/>
              <a:ext cx="366166" cy="586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8808" y="523252"/>
              <a:ext cx="247979" cy="21456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2625" y="909522"/>
            <a:ext cx="372168" cy="1086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197582" y="482624"/>
            <a:ext cx="493395" cy="362585"/>
            <a:chOff x="8197582" y="482624"/>
            <a:chExt cx="493395" cy="362585"/>
          </a:xfrm>
        </p:grpSpPr>
        <p:sp>
          <p:nvSpPr>
            <p:cNvPr id="8" name="object 8"/>
            <p:cNvSpPr/>
            <p:nvPr/>
          </p:nvSpPr>
          <p:spPr>
            <a:xfrm>
              <a:off x="8219911" y="697303"/>
              <a:ext cx="457834" cy="147320"/>
            </a:xfrm>
            <a:custGeom>
              <a:avLst/>
              <a:gdLst/>
              <a:ahLst/>
              <a:cxnLst/>
              <a:rect l="l" t="t" r="r" b="b"/>
              <a:pathLst>
                <a:path w="457834" h="147319">
                  <a:moveTo>
                    <a:pt x="457542" y="0"/>
                  </a:moveTo>
                  <a:lnTo>
                    <a:pt x="407089" y="36593"/>
                  </a:lnTo>
                  <a:lnTo>
                    <a:pt x="354689" y="58529"/>
                  </a:lnTo>
                  <a:lnTo>
                    <a:pt x="303808" y="69305"/>
                  </a:lnTo>
                  <a:lnTo>
                    <a:pt x="257910" y="72416"/>
                  </a:lnTo>
                  <a:lnTo>
                    <a:pt x="220459" y="71361"/>
                  </a:lnTo>
                  <a:lnTo>
                    <a:pt x="175294" y="70993"/>
                  </a:lnTo>
                  <a:lnTo>
                    <a:pt x="107068" y="83593"/>
                  </a:lnTo>
                  <a:lnTo>
                    <a:pt x="48400" y="104405"/>
                  </a:lnTo>
                  <a:lnTo>
                    <a:pt x="0" y="147281"/>
                  </a:lnTo>
                  <a:lnTo>
                    <a:pt x="58119" y="123259"/>
                  </a:lnTo>
                  <a:lnTo>
                    <a:pt x="113915" y="111833"/>
                  </a:lnTo>
                  <a:lnTo>
                    <a:pt x="166689" y="109344"/>
                  </a:lnTo>
                  <a:lnTo>
                    <a:pt x="215744" y="112132"/>
                  </a:lnTo>
                  <a:lnTo>
                    <a:pt x="260382" y="116537"/>
                  </a:lnTo>
                  <a:lnTo>
                    <a:pt x="299905" y="118898"/>
                  </a:lnTo>
                  <a:lnTo>
                    <a:pt x="333616" y="115557"/>
                  </a:lnTo>
                  <a:lnTo>
                    <a:pt x="384894" y="101793"/>
                  </a:lnTo>
                  <a:lnTo>
                    <a:pt x="414896" y="85167"/>
                  </a:lnTo>
                  <a:lnTo>
                    <a:pt x="435239" y="54847"/>
                  </a:lnTo>
                  <a:lnTo>
                    <a:pt x="457542" y="0"/>
                  </a:lnTo>
                  <a:close/>
                </a:path>
              </a:pathLst>
            </a:custGeom>
            <a:solidFill>
              <a:srgbClr val="00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83694" y="579227"/>
              <a:ext cx="145415" cy="139065"/>
            </a:xfrm>
            <a:custGeom>
              <a:avLst/>
              <a:gdLst/>
              <a:ahLst/>
              <a:cxnLst/>
              <a:rect l="l" t="t" r="r" b="b"/>
              <a:pathLst>
                <a:path w="145415" h="139065">
                  <a:moveTo>
                    <a:pt x="41674" y="743"/>
                  </a:moveTo>
                  <a:lnTo>
                    <a:pt x="5002" y="23850"/>
                  </a:lnTo>
                  <a:lnTo>
                    <a:pt x="0" y="64801"/>
                  </a:lnTo>
                  <a:lnTo>
                    <a:pt x="4469" y="84712"/>
                  </a:lnTo>
                  <a:lnTo>
                    <a:pt x="31458" y="122430"/>
                  </a:lnTo>
                  <a:lnTo>
                    <a:pt x="79356" y="138772"/>
                  </a:lnTo>
                  <a:lnTo>
                    <a:pt x="100352" y="136458"/>
                  </a:lnTo>
                  <a:lnTo>
                    <a:pt x="140380" y="112216"/>
                  </a:lnTo>
                  <a:lnTo>
                    <a:pt x="144852" y="90126"/>
                  </a:lnTo>
                  <a:lnTo>
                    <a:pt x="142650" y="80507"/>
                  </a:lnTo>
                  <a:lnTo>
                    <a:pt x="107068" y="53643"/>
                  </a:lnTo>
                  <a:lnTo>
                    <a:pt x="103994" y="52246"/>
                  </a:lnTo>
                  <a:lnTo>
                    <a:pt x="94304" y="46711"/>
                  </a:lnTo>
                  <a:lnTo>
                    <a:pt x="84906" y="39456"/>
                  </a:lnTo>
                  <a:lnTo>
                    <a:pt x="76709" y="31274"/>
                  </a:lnTo>
                  <a:lnTo>
                    <a:pt x="70619" y="22960"/>
                  </a:lnTo>
                  <a:lnTo>
                    <a:pt x="65617" y="15778"/>
                  </a:lnTo>
                  <a:lnTo>
                    <a:pt x="55809" y="6434"/>
                  </a:lnTo>
                  <a:lnTo>
                    <a:pt x="41674" y="743"/>
                  </a:lnTo>
                  <a:close/>
                </a:path>
                <a:path w="145415" h="139065">
                  <a:moveTo>
                    <a:pt x="17368" y="227"/>
                  </a:moveTo>
                  <a:close/>
                </a:path>
                <a:path w="145415" h="139065">
                  <a:moveTo>
                    <a:pt x="17821" y="0"/>
                  </a:moveTo>
                  <a:lnTo>
                    <a:pt x="17347" y="227"/>
                  </a:lnTo>
                  <a:lnTo>
                    <a:pt x="17821" y="0"/>
                  </a:lnTo>
                  <a:close/>
                </a:path>
              </a:pathLst>
            </a:custGeom>
            <a:solidFill>
              <a:srgbClr val="FAA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7582" y="491346"/>
              <a:ext cx="238028" cy="2508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54962" y="482625"/>
              <a:ext cx="436245" cy="269240"/>
            </a:xfrm>
            <a:custGeom>
              <a:avLst/>
              <a:gdLst/>
              <a:ahLst/>
              <a:cxnLst/>
              <a:rect l="l" t="t" r="r" b="b"/>
              <a:pathLst>
                <a:path w="436245" h="269240">
                  <a:moveTo>
                    <a:pt x="123583" y="193179"/>
                  </a:moveTo>
                  <a:lnTo>
                    <a:pt x="121043" y="188899"/>
                  </a:lnTo>
                  <a:lnTo>
                    <a:pt x="118275" y="188188"/>
                  </a:lnTo>
                  <a:lnTo>
                    <a:pt x="116141" y="189458"/>
                  </a:lnTo>
                  <a:lnTo>
                    <a:pt x="104749" y="195338"/>
                  </a:lnTo>
                  <a:lnTo>
                    <a:pt x="94627" y="198729"/>
                  </a:lnTo>
                  <a:lnTo>
                    <a:pt x="85915" y="199605"/>
                  </a:lnTo>
                  <a:lnTo>
                    <a:pt x="78727" y="197929"/>
                  </a:lnTo>
                  <a:lnTo>
                    <a:pt x="70027" y="193903"/>
                  </a:lnTo>
                  <a:lnTo>
                    <a:pt x="67716" y="180987"/>
                  </a:lnTo>
                  <a:lnTo>
                    <a:pt x="65392" y="179324"/>
                  </a:lnTo>
                  <a:lnTo>
                    <a:pt x="60502" y="180124"/>
                  </a:lnTo>
                  <a:lnTo>
                    <a:pt x="58826" y="182435"/>
                  </a:lnTo>
                  <a:lnTo>
                    <a:pt x="59220" y="184886"/>
                  </a:lnTo>
                  <a:lnTo>
                    <a:pt x="82651" y="208661"/>
                  </a:lnTo>
                  <a:lnTo>
                    <a:pt x="87160" y="208661"/>
                  </a:lnTo>
                  <a:lnTo>
                    <a:pt x="122872" y="195948"/>
                  </a:lnTo>
                  <a:lnTo>
                    <a:pt x="123583" y="193179"/>
                  </a:lnTo>
                  <a:close/>
                </a:path>
                <a:path w="436245" h="269240">
                  <a:moveTo>
                    <a:pt x="146761" y="125336"/>
                  </a:moveTo>
                  <a:lnTo>
                    <a:pt x="145465" y="118376"/>
                  </a:lnTo>
                  <a:lnTo>
                    <a:pt x="142290" y="113131"/>
                  </a:lnTo>
                  <a:lnTo>
                    <a:pt x="137515" y="110312"/>
                  </a:lnTo>
                  <a:lnTo>
                    <a:pt x="131991" y="110578"/>
                  </a:lnTo>
                  <a:lnTo>
                    <a:pt x="126746" y="113753"/>
                  </a:lnTo>
                  <a:lnTo>
                    <a:pt x="122364" y="119303"/>
                  </a:lnTo>
                  <a:lnTo>
                    <a:pt x="119430" y="126707"/>
                  </a:lnTo>
                  <a:lnTo>
                    <a:pt x="118579" y="134620"/>
                  </a:lnTo>
                  <a:lnTo>
                    <a:pt x="119875" y="141566"/>
                  </a:lnTo>
                  <a:lnTo>
                    <a:pt x="123037" y="146824"/>
                  </a:lnTo>
                  <a:lnTo>
                    <a:pt x="127812" y="149644"/>
                  </a:lnTo>
                  <a:lnTo>
                    <a:pt x="133350" y="149377"/>
                  </a:lnTo>
                  <a:lnTo>
                    <a:pt x="138607" y="146189"/>
                  </a:lnTo>
                  <a:lnTo>
                    <a:pt x="142989" y="140639"/>
                  </a:lnTo>
                  <a:lnTo>
                    <a:pt x="145910" y="133248"/>
                  </a:lnTo>
                  <a:lnTo>
                    <a:pt x="146761" y="125336"/>
                  </a:lnTo>
                  <a:close/>
                </a:path>
                <a:path w="436245" h="269240">
                  <a:moveTo>
                    <a:pt x="190614" y="139750"/>
                  </a:moveTo>
                  <a:lnTo>
                    <a:pt x="189598" y="108178"/>
                  </a:lnTo>
                  <a:lnTo>
                    <a:pt x="184594" y="78536"/>
                  </a:lnTo>
                  <a:lnTo>
                    <a:pt x="180644" y="66268"/>
                  </a:lnTo>
                  <a:lnTo>
                    <a:pt x="180644" y="109143"/>
                  </a:lnTo>
                  <a:lnTo>
                    <a:pt x="176479" y="172186"/>
                  </a:lnTo>
                  <a:lnTo>
                    <a:pt x="156362" y="215150"/>
                  </a:lnTo>
                  <a:lnTo>
                    <a:pt x="118287" y="250672"/>
                  </a:lnTo>
                  <a:lnTo>
                    <a:pt x="66484" y="260121"/>
                  </a:lnTo>
                  <a:lnTo>
                    <a:pt x="54343" y="259511"/>
                  </a:lnTo>
                  <a:lnTo>
                    <a:pt x="42506" y="257441"/>
                  </a:lnTo>
                  <a:lnTo>
                    <a:pt x="31457" y="253631"/>
                  </a:lnTo>
                  <a:lnTo>
                    <a:pt x="21704" y="247751"/>
                  </a:lnTo>
                  <a:lnTo>
                    <a:pt x="9194" y="226517"/>
                  </a:lnTo>
                  <a:lnTo>
                    <a:pt x="11290" y="201676"/>
                  </a:lnTo>
                  <a:lnTo>
                    <a:pt x="20510" y="179197"/>
                  </a:lnTo>
                  <a:lnTo>
                    <a:pt x="29438" y="165036"/>
                  </a:lnTo>
                  <a:lnTo>
                    <a:pt x="35115" y="156362"/>
                  </a:lnTo>
                  <a:lnTo>
                    <a:pt x="39700" y="146710"/>
                  </a:lnTo>
                  <a:lnTo>
                    <a:pt x="43446" y="136702"/>
                  </a:lnTo>
                  <a:lnTo>
                    <a:pt x="46583" y="126936"/>
                  </a:lnTo>
                  <a:lnTo>
                    <a:pt x="48006" y="114909"/>
                  </a:lnTo>
                  <a:lnTo>
                    <a:pt x="47383" y="99314"/>
                  </a:lnTo>
                  <a:lnTo>
                    <a:pt x="46024" y="82499"/>
                  </a:lnTo>
                  <a:lnTo>
                    <a:pt x="45275" y="66852"/>
                  </a:lnTo>
                  <a:lnTo>
                    <a:pt x="60769" y="25171"/>
                  </a:lnTo>
                  <a:lnTo>
                    <a:pt x="96342" y="9385"/>
                  </a:lnTo>
                  <a:lnTo>
                    <a:pt x="104038" y="9017"/>
                  </a:lnTo>
                  <a:lnTo>
                    <a:pt x="105041" y="9029"/>
                  </a:lnTo>
                  <a:lnTo>
                    <a:pt x="120535" y="11353"/>
                  </a:lnTo>
                  <a:lnTo>
                    <a:pt x="143446" y="22631"/>
                  </a:lnTo>
                  <a:lnTo>
                    <a:pt x="166052" y="52120"/>
                  </a:lnTo>
                  <a:lnTo>
                    <a:pt x="180644" y="109143"/>
                  </a:lnTo>
                  <a:lnTo>
                    <a:pt x="180644" y="66268"/>
                  </a:lnTo>
                  <a:lnTo>
                    <a:pt x="151320" y="17399"/>
                  </a:lnTo>
                  <a:lnTo>
                    <a:pt x="115265" y="1104"/>
                  </a:lnTo>
                  <a:lnTo>
                    <a:pt x="104863" y="0"/>
                  </a:lnTo>
                  <a:lnTo>
                    <a:pt x="104038" y="0"/>
                  </a:lnTo>
                  <a:lnTo>
                    <a:pt x="65176" y="9144"/>
                  </a:lnTo>
                  <a:lnTo>
                    <a:pt x="40144" y="42646"/>
                  </a:lnTo>
                  <a:lnTo>
                    <a:pt x="36258" y="66852"/>
                  </a:lnTo>
                  <a:lnTo>
                    <a:pt x="36258" y="74129"/>
                  </a:lnTo>
                  <a:lnTo>
                    <a:pt x="37655" y="90805"/>
                  </a:lnTo>
                  <a:lnTo>
                    <a:pt x="38417" y="100507"/>
                  </a:lnTo>
                  <a:lnTo>
                    <a:pt x="38836" y="108178"/>
                  </a:lnTo>
                  <a:lnTo>
                    <a:pt x="38887" y="118160"/>
                  </a:lnTo>
                  <a:lnTo>
                    <a:pt x="37960" y="124294"/>
                  </a:lnTo>
                  <a:lnTo>
                    <a:pt x="22364" y="159461"/>
                  </a:lnTo>
                  <a:lnTo>
                    <a:pt x="15316" y="169964"/>
                  </a:lnTo>
                  <a:lnTo>
                    <a:pt x="7213" y="186029"/>
                  </a:lnTo>
                  <a:lnTo>
                    <a:pt x="1092" y="205397"/>
                  </a:lnTo>
                  <a:lnTo>
                    <a:pt x="0" y="225844"/>
                  </a:lnTo>
                  <a:lnTo>
                    <a:pt x="1828" y="234416"/>
                  </a:lnTo>
                  <a:lnTo>
                    <a:pt x="37884" y="265557"/>
                  </a:lnTo>
                  <a:lnTo>
                    <a:pt x="66484" y="269138"/>
                  </a:lnTo>
                  <a:lnTo>
                    <a:pt x="84912" y="267995"/>
                  </a:lnTo>
                  <a:lnTo>
                    <a:pt x="101600" y="265201"/>
                  </a:lnTo>
                  <a:lnTo>
                    <a:pt x="114820" y="261708"/>
                  </a:lnTo>
                  <a:lnTo>
                    <a:pt x="118719" y="260121"/>
                  </a:lnTo>
                  <a:lnTo>
                    <a:pt x="122821" y="258457"/>
                  </a:lnTo>
                  <a:lnTo>
                    <a:pt x="154825" y="231622"/>
                  </a:lnTo>
                  <a:lnTo>
                    <a:pt x="177647" y="195935"/>
                  </a:lnTo>
                  <a:lnTo>
                    <a:pt x="186626" y="169037"/>
                  </a:lnTo>
                  <a:lnTo>
                    <a:pt x="190614" y="139750"/>
                  </a:lnTo>
                  <a:close/>
                </a:path>
                <a:path w="436245" h="269240">
                  <a:moveTo>
                    <a:pt x="274408" y="168554"/>
                  </a:moveTo>
                  <a:lnTo>
                    <a:pt x="272034" y="160959"/>
                  </a:lnTo>
                  <a:lnTo>
                    <a:pt x="269659" y="153377"/>
                  </a:lnTo>
                  <a:lnTo>
                    <a:pt x="263588" y="148513"/>
                  </a:lnTo>
                  <a:lnTo>
                    <a:pt x="253365" y="151726"/>
                  </a:lnTo>
                  <a:lnTo>
                    <a:pt x="251155" y="159169"/>
                  </a:lnTo>
                  <a:lnTo>
                    <a:pt x="255917" y="174345"/>
                  </a:lnTo>
                  <a:lnTo>
                    <a:pt x="261988" y="179197"/>
                  </a:lnTo>
                  <a:lnTo>
                    <a:pt x="272199" y="175996"/>
                  </a:lnTo>
                  <a:lnTo>
                    <a:pt x="274408" y="168554"/>
                  </a:lnTo>
                  <a:close/>
                </a:path>
                <a:path w="436245" h="269240">
                  <a:moveTo>
                    <a:pt x="306362" y="152641"/>
                  </a:moveTo>
                  <a:lnTo>
                    <a:pt x="304088" y="146469"/>
                  </a:lnTo>
                  <a:lnTo>
                    <a:pt x="301815" y="140309"/>
                  </a:lnTo>
                  <a:lnTo>
                    <a:pt x="296633" y="136537"/>
                  </a:lnTo>
                  <a:lnTo>
                    <a:pt x="288366" y="139585"/>
                  </a:lnTo>
                  <a:lnTo>
                    <a:pt x="286854" y="145808"/>
                  </a:lnTo>
                  <a:lnTo>
                    <a:pt x="291401" y="158140"/>
                  </a:lnTo>
                  <a:lnTo>
                    <a:pt x="296583" y="161912"/>
                  </a:lnTo>
                  <a:lnTo>
                    <a:pt x="304850" y="158864"/>
                  </a:lnTo>
                  <a:lnTo>
                    <a:pt x="306362" y="152641"/>
                  </a:lnTo>
                  <a:close/>
                </a:path>
                <a:path w="436245" h="269240">
                  <a:moveTo>
                    <a:pt x="344055" y="182257"/>
                  </a:moveTo>
                  <a:lnTo>
                    <a:pt x="340067" y="175336"/>
                  </a:lnTo>
                  <a:lnTo>
                    <a:pt x="339864" y="174993"/>
                  </a:lnTo>
                  <a:lnTo>
                    <a:pt x="339864" y="182206"/>
                  </a:lnTo>
                  <a:lnTo>
                    <a:pt x="339699" y="185699"/>
                  </a:lnTo>
                  <a:lnTo>
                    <a:pt x="335826" y="187934"/>
                  </a:lnTo>
                  <a:lnTo>
                    <a:pt x="332714" y="186334"/>
                  </a:lnTo>
                  <a:lnTo>
                    <a:pt x="329234" y="180314"/>
                  </a:lnTo>
                  <a:lnTo>
                    <a:pt x="329399" y="176809"/>
                  </a:lnTo>
                  <a:lnTo>
                    <a:pt x="331762" y="175450"/>
                  </a:lnTo>
                  <a:lnTo>
                    <a:pt x="332232" y="175336"/>
                  </a:lnTo>
                  <a:lnTo>
                    <a:pt x="334556" y="175336"/>
                  </a:lnTo>
                  <a:lnTo>
                    <a:pt x="336765" y="176834"/>
                  </a:lnTo>
                  <a:lnTo>
                    <a:pt x="339864" y="182206"/>
                  </a:lnTo>
                  <a:lnTo>
                    <a:pt x="339864" y="174993"/>
                  </a:lnTo>
                  <a:lnTo>
                    <a:pt x="338429" y="172516"/>
                  </a:lnTo>
                  <a:lnTo>
                    <a:pt x="333286" y="170408"/>
                  </a:lnTo>
                  <a:lnTo>
                    <a:pt x="325780" y="174739"/>
                  </a:lnTo>
                  <a:lnTo>
                    <a:pt x="325043" y="180251"/>
                  </a:lnTo>
                  <a:lnTo>
                    <a:pt x="329920" y="188696"/>
                  </a:lnTo>
                  <a:lnTo>
                    <a:pt x="333235" y="190792"/>
                  </a:lnTo>
                  <a:lnTo>
                    <a:pt x="337477" y="190792"/>
                  </a:lnTo>
                  <a:lnTo>
                    <a:pt x="338569" y="190512"/>
                  </a:lnTo>
                  <a:lnTo>
                    <a:pt x="343039" y="187934"/>
                  </a:lnTo>
                  <a:lnTo>
                    <a:pt x="343319" y="187769"/>
                  </a:lnTo>
                  <a:lnTo>
                    <a:pt x="344055" y="182257"/>
                  </a:lnTo>
                  <a:close/>
                </a:path>
                <a:path w="436245" h="269240">
                  <a:moveTo>
                    <a:pt x="382409" y="186740"/>
                  </a:moveTo>
                  <a:lnTo>
                    <a:pt x="382346" y="184556"/>
                  </a:lnTo>
                  <a:lnTo>
                    <a:pt x="379374" y="172935"/>
                  </a:lnTo>
                  <a:lnTo>
                    <a:pt x="373595" y="163728"/>
                  </a:lnTo>
                  <a:lnTo>
                    <a:pt x="373583" y="186740"/>
                  </a:lnTo>
                  <a:lnTo>
                    <a:pt x="373011" y="197650"/>
                  </a:lnTo>
                  <a:lnTo>
                    <a:pt x="347052" y="226999"/>
                  </a:lnTo>
                  <a:lnTo>
                    <a:pt x="308076" y="235381"/>
                  </a:lnTo>
                  <a:lnTo>
                    <a:pt x="288442" y="233146"/>
                  </a:lnTo>
                  <a:lnTo>
                    <a:pt x="249986" y="209651"/>
                  </a:lnTo>
                  <a:lnTo>
                    <a:pt x="228727" y="161417"/>
                  </a:lnTo>
                  <a:lnTo>
                    <a:pt x="228828" y="138353"/>
                  </a:lnTo>
                  <a:lnTo>
                    <a:pt x="248373" y="103263"/>
                  </a:lnTo>
                  <a:lnTo>
                    <a:pt x="252425" y="101130"/>
                  </a:lnTo>
                  <a:lnTo>
                    <a:pt x="257733" y="98323"/>
                  </a:lnTo>
                  <a:lnTo>
                    <a:pt x="262686" y="97167"/>
                  </a:lnTo>
                  <a:lnTo>
                    <a:pt x="267233" y="97167"/>
                  </a:lnTo>
                  <a:lnTo>
                    <a:pt x="279450" y="100037"/>
                  </a:lnTo>
                  <a:lnTo>
                    <a:pt x="289052" y="106705"/>
                  </a:lnTo>
                  <a:lnTo>
                    <a:pt x="295757" y="114198"/>
                  </a:lnTo>
                  <a:lnTo>
                    <a:pt x="299351" y="119570"/>
                  </a:lnTo>
                  <a:lnTo>
                    <a:pt x="305435" y="127889"/>
                  </a:lnTo>
                  <a:lnTo>
                    <a:pt x="313639" y="136067"/>
                  </a:lnTo>
                  <a:lnTo>
                    <a:pt x="323037" y="143319"/>
                  </a:lnTo>
                  <a:lnTo>
                    <a:pt x="332727" y="148856"/>
                  </a:lnTo>
                  <a:lnTo>
                    <a:pt x="335800" y="150253"/>
                  </a:lnTo>
                  <a:lnTo>
                    <a:pt x="343928" y="154051"/>
                  </a:lnTo>
                  <a:lnTo>
                    <a:pt x="373583" y="186740"/>
                  </a:lnTo>
                  <a:lnTo>
                    <a:pt x="373583" y="163728"/>
                  </a:lnTo>
                  <a:lnTo>
                    <a:pt x="339559" y="142062"/>
                  </a:lnTo>
                  <a:lnTo>
                    <a:pt x="336473" y="140652"/>
                  </a:lnTo>
                  <a:lnTo>
                    <a:pt x="327990" y="135801"/>
                  </a:lnTo>
                  <a:lnTo>
                    <a:pt x="319697" y="129400"/>
                  </a:lnTo>
                  <a:lnTo>
                    <a:pt x="312445" y="122224"/>
                  </a:lnTo>
                  <a:lnTo>
                    <a:pt x="307136" y="115023"/>
                  </a:lnTo>
                  <a:lnTo>
                    <a:pt x="302488" y="108153"/>
                  </a:lnTo>
                  <a:lnTo>
                    <a:pt x="294182" y="99212"/>
                  </a:lnTo>
                  <a:lnTo>
                    <a:pt x="282384" y="91452"/>
                  </a:lnTo>
                  <a:lnTo>
                    <a:pt x="267233" y="88150"/>
                  </a:lnTo>
                  <a:lnTo>
                    <a:pt x="260959" y="88150"/>
                  </a:lnTo>
                  <a:lnTo>
                    <a:pt x="225425" y="116941"/>
                  </a:lnTo>
                  <a:lnTo>
                    <a:pt x="219811" y="162623"/>
                  </a:lnTo>
                  <a:lnTo>
                    <a:pt x="224815" y="184556"/>
                  </a:lnTo>
                  <a:lnTo>
                    <a:pt x="254444" y="225971"/>
                  </a:lnTo>
                  <a:lnTo>
                    <a:pt x="308076" y="244398"/>
                  </a:lnTo>
                  <a:lnTo>
                    <a:pt x="330174" y="242011"/>
                  </a:lnTo>
                  <a:lnTo>
                    <a:pt x="350291" y="235419"/>
                  </a:lnTo>
                  <a:lnTo>
                    <a:pt x="366547" y="225463"/>
                  </a:lnTo>
                  <a:lnTo>
                    <a:pt x="377088" y="213017"/>
                  </a:lnTo>
                  <a:lnTo>
                    <a:pt x="382003" y="198755"/>
                  </a:lnTo>
                  <a:lnTo>
                    <a:pt x="382409" y="186740"/>
                  </a:lnTo>
                  <a:close/>
                </a:path>
                <a:path w="436245" h="269240">
                  <a:moveTo>
                    <a:pt x="426008" y="160947"/>
                  </a:moveTo>
                  <a:lnTo>
                    <a:pt x="415366" y="149466"/>
                  </a:lnTo>
                  <a:lnTo>
                    <a:pt x="389521" y="136804"/>
                  </a:lnTo>
                  <a:lnTo>
                    <a:pt x="409232" y="152196"/>
                  </a:lnTo>
                  <a:lnTo>
                    <a:pt x="417830" y="164579"/>
                  </a:lnTo>
                  <a:lnTo>
                    <a:pt x="417118" y="180492"/>
                  </a:lnTo>
                  <a:lnTo>
                    <a:pt x="408914" y="206451"/>
                  </a:lnTo>
                  <a:lnTo>
                    <a:pt x="423240" y="177761"/>
                  </a:lnTo>
                  <a:lnTo>
                    <a:pt x="426008" y="160947"/>
                  </a:lnTo>
                  <a:close/>
                </a:path>
                <a:path w="436245" h="269240">
                  <a:moveTo>
                    <a:pt x="435762" y="161328"/>
                  </a:moveTo>
                  <a:lnTo>
                    <a:pt x="432104" y="156311"/>
                  </a:lnTo>
                  <a:lnTo>
                    <a:pt x="422821" y="150723"/>
                  </a:lnTo>
                  <a:lnTo>
                    <a:pt x="428371" y="159715"/>
                  </a:lnTo>
                  <a:lnTo>
                    <a:pt x="430784" y="165874"/>
                  </a:lnTo>
                  <a:lnTo>
                    <a:pt x="430580" y="172021"/>
                  </a:lnTo>
                  <a:lnTo>
                    <a:pt x="428282" y="181000"/>
                  </a:lnTo>
                  <a:lnTo>
                    <a:pt x="434327" y="168605"/>
                  </a:lnTo>
                  <a:lnTo>
                    <a:pt x="435762" y="16132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46190" y="1962451"/>
            <a:ext cx="3783209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445" dirty="0"/>
              <a:t>감사합니다</a:t>
            </a:r>
            <a:endParaRPr sz="5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3746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목차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004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004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8004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004" y="378324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01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001" y="377964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01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01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3299" y="1374703"/>
            <a:ext cx="64153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01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98" y="1477409"/>
            <a:ext cx="1927281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7898" y="2059068"/>
            <a:ext cx="267268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03</a:t>
            </a:r>
            <a:r>
              <a:rPr sz="6000" b="0" spc="375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7899" y="2824878"/>
            <a:ext cx="26726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05</a:t>
            </a:r>
            <a:r>
              <a:rPr sz="6000" b="0" spc="375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899" y="3618628"/>
            <a:ext cx="26726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07</a:t>
            </a:r>
            <a:r>
              <a:rPr sz="6000" b="0" spc="502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06477" y="1203325"/>
            <a:ext cx="2382530" cy="300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</a:pPr>
            <a:r>
              <a:rPr sz="2500" spc="-2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2500" dirty="0"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목표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lang="ko-KR" altLang="en-US" sz="25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lang="ko-KR" altLang="en-US" sz="2500" dirty="0" smtClean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368" y="1355725"/>
            <a:ext cx="7883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02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7367" y="3717925"/>
            <a:ext cx="7191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08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7368" y="2117725"/>
            <a:ext cx="7191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04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7368" y="2930525"/>
            <a:ext cx="7191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06</a:t>
            </a:r>
            <a:endParaRPr sz="40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746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1300" y="2584945"/>
            <a:ext cx="29683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30" dirty="0">
                <a:solidFill>
                  <a:srgbClr val="323031"/>
                </a:solidFill>
                <a:latin typeface="맑은 고딕"/>
                <a:cs typeface="맑은 고딕"/>
              </a:rPr>
              <a:t>1인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65" dirty="0">
                <a:solidFill>
                  <a:srgbClr val="323031"/>
                </a:solidFill>
                <a:latin typeface="맑은 고딕"/>
                <a:cs typeface="맑은 고딕"/>
              </a:rPr>
              <a:t>퍼즐의</a:t>
            </a:r>
            <a:r>
              <a:rPr sz="25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70" dirty="0">
                <a:solidFill>
                  <a:srgbClr val="323031"/>
                </a:solidFill>
                <a:latin typeface="맑은 고딕"/>
                <a:cs typeface="맑은 고딕"/>
              </a:rPr>
              <a:t>대명사</a:t>
            </a:r>
            <a:endParaRPr sz="25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2984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9" y="1958446"/>
            <a:ext cx="7263701" cy="147320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20"/>
              </a:spcBef>
              <a:buChar char="•"/>
              <a:tabLst>
                <a:tab pos="241300" algn="l"/>
              </a:tabLst>
            </a:pP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1997년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멘사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추천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har char="•"/>
              <a:tabLst>
                <a:tab pos="241300" algn="l"/>
              </a:tabLst>
            </a:pP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논리적으로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생각하며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문제를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해결하자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919"/>
              </a:spcBef>
              <a:buChar char="•"/>
              <a:tabLst>
                <a:tab pos="241300" algn="l"/>
              </a:tabLst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40장의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카드,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4단계의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난이도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75" dirty="0">
                <a:solidFill>
                  <a:srgbClr val="323031"/>
                </a:solidFill>
                <a:latin typeface="맑은 고딕"/>
                <a:cs typeface="맑은 고딕"/>
              </a:rPr>
              <a:t>구성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8400" y="374182"/>
            <a:ext cx="62640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1명ㅣ만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20" dirty="0">
                <a:solidFill>
                  <a:srgbClr val="323031"/>
                </a:solidFill>
                <a:latin typeface="맑은 고딕"/>
                <a:cs typeface="맑은 고딕"/>
              </a:rPr>
              <a:t>8세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이상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0" dirty="0">
                <a:solidFill>
                  <a:srgbClr val="323031"/>
                </a:solidFill>
                <a:latin typeface="맑은 고딕"/>
                <a:cs typeface="맑은 고딕"/>
              </a:rPr>
              <a:t>ㅣ시간: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난이도에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따라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0" dirty="0">
                <a:solidFill>
                  <a:srgbClr val="323031"/>
                </a:solidFill>
                <a:latin typeface="맑은 고딕"/>
                <a:cs typeface="맑은 고딕"/>
              </a:rPr>
              <a:t>다름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34272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5525" y="1848111"/>
            <a:ext cx="2454075" cy="189077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6985" indent="1270">
              <a:lnSpc>
                <a:spcPct val="118300"/>
              </a:lnSpc>
              <a:spcBef>
                <a:spcPts val="250"/>
              </a:spcBef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게임판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sz="2400" spc="-2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 indent="1270">
              <a:lnSpc>
                <a:spcPct val="118300"/>
              </a:lnSpc>
              <a:spcBef>
                <a:spcPts val="250"/>
              </a:spcBef>
            </a:pP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자동차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말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0" dirty="0">
                <a:solidFill>
                  <a:srgbClr val="323031"/>
                </a:solidFill>
                <a:latin typeface="맑은 고딕"/>
                <a:cs typeface="맑은 고딕"/>
              </a:rPr>
              <a:t>16</a:t>
            </a:r>
            <a:r>
              <a:rPr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sz="2400" spc="-19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 indent="1270">
              <a:lnSpc>
                <a:spcPct val="118300"/>
              </a:lnSpc>
              <a:spcBef>
                <a:spcPts val="250"/>
              </a:spcBef>
            </a:pP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0" dirty="0">
                <a:solidFill>
                  <a:srgbClr val="323031"/>
                </a:solidFill>
                <a:latin typeface="맑은 고딕"/>
                <a:cs typeface="맑은 고딕"/>
              </a:rPr>
              <a:t>40</a:t>
            </a:r>
            <a:r>
              <a:rPr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>장</a:t>
            </a:r>
            <a:endParaRPr lang="en-US" sz="2400" spc="-19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 indent="1270">
              <a:lnSpc>
                <a:spcPct val="118300"/>
              </a:lnSpc>
              <a:spcBef>
                <a:spcPts val="250"/>
              </a:spcBef>
            </a:pP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보관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주머니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1995" y="295592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995" y="249872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2008" y="2013585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2008" y="3413125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9197" y="1457642"/>
            <a:ext cx="3380854" cy="265816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38600" y="368069"/>
            <a:ext cx="464898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65" dirty="0"/>
              <a:t>이렇게</a:t>
            </a:r>
            <a:r>
              <a:rPr sz="2500" spc="-265" dirty="0"/>
              <a:t> </a:t>
            </a:r>
            <a:r>
              <a:rPr sz="2500" spc="-145" dirty="0"/>
              <a:t>들어</a:t>
            </a:r>
            <a:r>
              <a:rPr sz="2500" spc="-250" dirty="0"/>
              <a:t> </a:t>
            </a:r>
            <a:r>
              <a:rPr sz="2500" spc="-170" dirty="0"/>
              <a:t>있어요</a:t>
            </a:r>
            <a:endParaRPr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746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9" y="2591059"/>
            <a:ext cx="3682301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문제대로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놓아요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8000" y="0"/>
            <a:ext cx="5075999" cy="51436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5880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299" y="1801958"/>
            <a:ext cx="7223501" cy="168973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330200" indent="-317500">
              <a:lnSpc>
                <a:spcPct val="100000"/>
              </a:lnSpc>
              <a:spcBef>
                <a:spcPts val="1585"/>
              </a:spcBef>
              <a:buAutoNum type="arabicPeriod"/>
              <a:tabLst>
                <a:tab pos="3302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고르세요.</a:t>
            </a:r>
            <a:endParaRPr sz="2400" dirty="0">
              <a:latin typeface="맑은 고딕"/>
              <a:cs typeface="맑은 고딕"/>
            </a:endParaRPr>
          </a:p>
          <a:p>
            <a:pPr marL="330200" indent="-317500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3302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그림과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똑같이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되도록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자동차를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게임판에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놓으세요.</a:t>
            </a:r>
            <a:endParaRPr sz="2400" dirty="0">
              <a:latin typeface="맑은 고딕"/>
              <a:cs typeface="맑은 고딕"/>
            </a:endParaRPr>
          </a:p>
          <a:p>
            <a:pPr marL="330200" indent="-317500">
              <a:lnSpc>
                <a:spcPct val="100000"/>
              </a:lnSpc>
              <a:spcBef>
                <a:spcPts val="1485"/>
              </a:spcBef>
              <a:buAutoNum type="arabicPeriod"/>
              <a:tabLst>
                <a:tab pos="3302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끝!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746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99298" y="2591059"/>
            <a:ext cx="3377501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빨간색</a:t>
            </a:r>
            <a:r>
              <a:rPr sz="2300" spc="-27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차를</a:t>
            </a:r>
            <a:r>
              <a:rPr sz="23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빼내세요!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4356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4100" y="2203114"/>
            <a:ext cx="7060565" cy="98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다른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차들을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치워서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빨간색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차가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오른쪽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출구로</a:t>
            </a:r>
            <a:r>
              <a:rPr 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20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나오게</a:t>
            </a:r>
            <a:r>
              <a:rPr sz="24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하면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해결!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210</Words>
  <Application>Microsoft Office PowerPoint</Application>
  <PresentationFormat>사용자 지정</PresentationFormat>
  <Paragraphs>63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맑은 고딕 Semilight</vt:lpstr>
      <vt:lpstr>Office Theme</vt:lpstr>
      <vt:lpstr>1인 퍼즐의 대명사 러시아워</vt:lpstr>
      <vt:lpstr>목차</vt:lpstr>
      <vt:lpstr>게임 소개</vt:lpstr>
      <vt:lpstr>게임 소개</vt:lpstr>
      <vt:lpstr>이렇게 들어 있어요</vt:lpstr>
      <vt:lpstr>게임 준비</vt:lpstr>
      <vt:lpstr>게임 준비</vt:lpstr>
      <vt:lpstr>게임 목표</vt:lpstr>
      <vt:lpstr>게임 목표</vt:lpstr>
      <vt:lpstr>막힌 도로에서 빠져나오세요</vt:lpstr>
      <vt:lpstr>게임 방법</vt:lpstr>
      <vt:lpstr>게임 방법</vt:lpstr>
      <vt:lpstr>게임 종료</vt:lpstr>
      <vt:lpstr>게임 종료</vt:lpstr>
      <vt:lpstr>한눈에 보는 러시아워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1인 퍼즐의 대명사 러시아워</dc:title>
  <cp:lastModifiedBy>kbg@koreaboardgames.com</cp:lastModifiedBy>
  <cp:revision>2</cp:revision>
  <dcterms:created xsi:type="dcterms:W3CDTF">2024-03-14T06:05:35Z</dcterms:created>
  <dcterms:modified xsi:type="dcterms:W3CDTF">2024-03-15T00:57:37Z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Adobe InDesign 19.2 (Windows)</vt:lpwstr>
  </property>
  <property fmtid="{D5CDD505-2E9C-101B-9397-08002B2CF9AE}" pid="4" name="LastSaved">
    <vt:filetime>2024-03-14T00:00:00Z</vt:filetime>
  </property>
  <property fmtid="{D5CDD505-2E9C-101B-9397-08002B2CF9AE}" pid="5" name="Producer">
    <vt:lpwstr>Adobe PDF Library 17.0</vt:lpwstr>
  </property>
</Properties>
</file>