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9715" y="457197"/>
            <a:ext cx="366166" cy="5867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8808" y="523252"/>
            <a:ext cx="247979" cy="21456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219911" y="697303"/>
            <a:ext cx="457834" cy="147320"/>
          </a:xfrm>
          <a:custGeom>
            <a:avLst/>
            <a:gdLst/>
            <a:ahLst/>
            <a:cxnLst/>
            <a:rect l="l" t="t" r="r" b="b"/>
            <a:pathLst>
              <a:path w="457834" h="147319">
                <a:moveTo>
                  <a:pt x="457542" y="0"/>
                </a:moveTo>
                <a:lnTo>
                  <a:pt x="407089" y="36593"/>
                </a:lnTo>
                <a:lnTo>
                  <a:pt x="354689" y="58529"/>
                </a:lnTo>
                <a:lnTo>
                  <a:pt x="303808" y="69305"/>
                </a:lnTo>
                <a:lnTo>
                  <a:pt x="257910" y="72416"/>
                </a:lnTo>
                <a:lnTo>
                  <a:pt x="220459" y="71361"/>
                </a:lnTo>
                <a:lnTo>
                  <a:pt x="175294" y="70993"/>
                </a:lnTo>
                <a:lnTo>
                  <a:pt x="107068" y="83593"/>
                </a:lnTo>
                <a:lnTo>
                  <a:pt x="48400" y="104405"/>
                </a:lnTo>
                <a:lnTo>
                  <a:pt x="0" y="147281"/>
                </a:lnTo>
                <a:lnTo>
                  <a:pt x="58119" y="123259"/>
                </a:lnTo>
                <a:lnTo>
                  <a:pt x="113915" y="111833"/>
                </a:lnTo>
                <a:lnTo>
                  <a:pt x="166689" y="109344"/>
                </a:lnTo>
                <a:lnTo>
                  <a:pt x="215744" y="112132"/>
                </a:lnTo>
                <a:lnTo>
                  <a:pt x="260382" y="116537"/>
                </a:lnTo>
                <a:lnTo>
                  <a:pt x="299905" y="118898"/>
                </a:lnTo>
                <a:lnTo>
                  <a:pt x="333616" y="115557"/>
                </a:lnTo>
                <a:lnTo>
                  <a:pt x="384894" y="101793"/>
                </a:lnTo>
                <a:lnTo>
                  <a:pt x="414896" y="85167"/>
                </a:lnTo>
                <a:lnTo>
                  <a:pt x="435239" y="54847"/>
                </a:lnTo>
                <a:lnTo>
                  <a:pt x="457542" y="0"/>
                </a:lnTo>
                <a:close/>
              </a:path>
            </a:pathLst>
          </a:custGeom>
          <a:solidFill>
            <a:srgbClr val="00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83694" y="579227"/>
            <a:ext cx="145415" cy="139065"/>
          </a:xfrm>
          <a:custGeom>
            <a:avLst/>
            <a:gdLst/>
            <a:ahLst/>
            <a:cxnLst/>
            <a:rect l="l" t="t" r="r" b="b"/>
            <a:pathLst>
              <a:path w="145415" h="139065">
                <a:moveTo>
                  <a:pt x="41674" y="743"/>
                </a:moveTo>
                <a:lnTo>
                  <a:pt x="5002" y="23850"/>
                </a:lnTo>
                <a:lnTo>
                  <a:pt x="0" y="64801"/>
                </a:lnTo>
                <a:lnTo>
                  <a:pt x="4469" y="84712"/>
                </a:lnTo>
                <a:lnTo>
                  <a:pt x="31458" y="122430"/>
                </a:lnTo>
                <a:lnTo>
                  <a:pt x="79356" y="138772"/>
                </a:lnTo>
                <a:lnTo>
                  <a:pt x="100352" y="136458"/>
                </a:lnTo>
                <a:lnTo>
                  <a:pt x="140380" y="112216"/>
                </a:lnTo>
                <a:lnTo>
                  <a:pt x="144852" y="90126"/>
                </a:lnTo>
                <a:lnTo>
                  <a:pt x="142650" y="80507"/>
                </a:lnTo>
                <a:lnTo>
                  <a:pt x="107068" y="53643"/>
                </a:lnTo>
                <a:lnTo>
                  <a:pt x="103994" y="52246"/>
                </a:lnTo>
                <a:lnTo>
                  <a:pt x="94304" y="46711"/>
                </a:lnTo>
                <a:lnTo>
                  <a:pt x="84906" y="39456"/>
                </a:lnTo>
                <a:lnTo>
                  <a:pt x="76709" y="31274"/>
                </a:lnTo>
                <a:lnTo>
                  <a:pt x="70619" y="22960"/>
                </a:lnTo>
                <a:lnTo>
                  <a:pt x="65617" y="15778"/>
                </a:lnTo>
                <a:lnTo>
                  <a:pt x="55809" y="6434"/>
                </a:lnTo>
                <a:lnTo>
                  <a:pt x="41674" y="743"/>
                </a:lnTo>
                <a:close/>
              </a:path>
              <a:path w="145415" h="139065">
                <a:moveTo>
                  <a:pt x="17368" y="227"/>
                </a:moveTo>
                <a:close/>
              </a:path>
              <a:path w="145415" h="139065">
                <a:moveTo>
                  <a:pt x="17821" y="0"/>
                </a:moveTo>
                <a:lnTo>
                  <a:pt x="17347" y="227"/>
                </a:lnTo>
                <a:lnTo>
                  <a:pt x="17821" y="0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7582" y="491346"/>
            <a:ext cx="238028" cy="25089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254962" y="482625"/>
            <a:ext cx="436245" cy="269240"/>
          </a:xfrm>
          <a:custGeom>
            <a:avLst/>
            <a:gdLst/>
            <a:ahLst/>
            <a:cxnLst/>
            <a:rect l="l" t="t" r="r" b="b"/>
            <a:pathLst>
              <a:path w="436245" h="269240">
                <a:moveTo>
                  <a:pt x="123583" y="193179"/>
                </a:moveTo>
                <a:lnTo>
                  <a:pt x="121043" y="188899"/>
                </a:lnTo>
                <a:lnTo>
                  <a:pt x="118275" y="188188"/>
                </a:lnTo>
                <a:lnTo>
                  <a:pt x="116141" y="189458"/>
                </a:lnTo>
                <a:lnTo>
                  <a:pt x="104749" y="195338"/>
                </a:lnTo>
                <a:lnTo>
                  <a:pt x="94627" y="198729"/>
                </a:lnTo>
                <a:lnTo>
                  <a:pt x="85915" y="199605"/>
                </a:lnTo>
                <a:lnTo>
                  <a:pt x="78727" y="197929"/>
                </a:lnTo>
                <a:lnTo>
                  <a:pt x="70027" y="193903"/>
                </a:lnTo>
                <a:lnTo>
                  <a:pt x="67716" y="180987"/>
                </a:lnTo>
                <a:lnTo>
                  <a:pt x="65392" y="179324"/>
                </a:lnTo>
                <a:lnTo>
                  <a:pt x="60502" y="180124"/>
                </a:lnTo>
                <a:lnTo>
                  <a:pt x="58826" y="182435"/>
                </a:lnTo>
                <a:lnTo>
                  <a:pt x="59220" y="184886"/>
                </a:lnTo>
                <a:lnTo>
                  <a:pt x="82651" y="208661"/>
                </a:lnTo>
                <a:lnTo>
                  <a:pt x="87160" y="208661"/>
                </a:lnTo>
                <a:lnTo>
                  <a:pt x="122872" y="195948"/>
                </a:lnTo>
                <a:lnTo>
                  <a:pt x="123583" y="193179"/>
                </a:lnTo>
                <a:close/>
              </a:path>
              <a:path w="436245" h="269240">
                <a:moveTo>
                  <a:pt x="146761" y="125336"/>
                </a:moveTo>
                <a:lnTo>
                  <a:pt x="145465" y="118376"/>
                </a:lnTo>
                <a:lnTo>
                  <a:pt x="142290" y="113131"/>
                </a:lnTo>
                <a:lnTo>
                  <a:pt x="137515" y="110312"/>
                </a:lnTo>
                <a:lnTo>
                  <a:pt x="131991" y="110578"/>
                </a:lnTo>
                <a:lnTo>
                  <a:pt x="126746" y="113753"/>
                </a:lnTo>
                <a:lnTo>
                  <a:pt x="122364" y="119303"/>
                </a:lnTo>
                <a:lnTo>
                  <a:pt x="119430" y="126707"/>
                </a:lnTo>
                <a:lnTo>
                  <a:pt x="118579" y="134620"/>
                </a:lnTo>
                <a:lnTo>
                  <a:pt x="119875" y="141566"/>
                </a:lnTo>
                <a:lnTo>
                  <a:pt x="123037" y="146824"/>
                </a:lnTo>
                <a:lnTo>
                  <a:pt x="127812" y="149644"/>
                </a:lnTo>
                <a:lnTo>
                  <a:pt x="133350" y="149377"/>
                </a:lnTo>
                <a:lnTo>
                  <a:pt x="138607" y="146189"/>
                </a:lnTo>
                <a:lnTo>
                  <a:pt x="142989" y="140639"/>
                </a:lnTo>
                <a:lnTo>
                  <a:pt x="145910" y="133248"/>
                </a:lnTo>
                <a:lnTo>
                  <a:pt x="146761" y="125336"/>
                </a:lnTo>
                <a:close/>
              </a:path>
              <a:path w="436245" h="269240">
                <a:moveTo>
                  <a:pt x="190614" y="139750"/>
                </a:moveTo>
                <a:lnTo>
                  <a:pt x="189598" y="108178"/>
                </a:lnTo>
                <a:lnTo>
                  <a:pt x="184594" y="78536"/>
                </a:lnTo>
                <a:lnTo>
                  <a:pt x="180644" y="66268"/>
                </a:lnTo>
                <a:lnTo>
                  <a:pt x="180644" y="109143"/>
                </a:lnTo>
                <a:lnTo>
                  <a:pt x="176479" y="172186"/>
                </a:lnTo>
                <a:lnTo>
                  <a:pt x="156362" y="215150"/>
                </a:lnTo>
                <a:lnTo>
                  <a:pt x="118287" y="250672"/>
                </a:lnTo>
                <a:lnTo>
                  <a:pt x="66484" y="260121"/>
                </a:lnTo>
                <a:lnTo>
                  <a:pt x="54343" y="259511"/>
                </a:lnTo>
                <a:lnTo>
                  <a:pt x="42506" y="257441"/>
                </a:lnTo>
                <a:lnTo>
                  <a:pt x="31457" y="253631"/>
                </a:lnTo>
                <a:lnTo>
                  <a:pt x="21704" y="247751"/>
                </a:lnTo>
                <a:lnTo>
                  <a:pt x="9194" y="226517"/>
                </a:lnTo>
                <a:lnTo>
                  <a:pt x="11290" y="201676"/>
                </a:lnTo>
                <a:lnTo>
                  <a:pt x="20510" y="179197"/>
                </a:lnTo>
                <a:lnTo>
                  <a:pt x="29438" y="165036"/>
                </a:lnTo>
                <a:lnTo>
                  <a:pt x="35115" y="156362"/>
                </a:lnTo>
                <a:lnTo>
                  <a:pt x="39700" y="146710"/>
                </a:lnTo>
                <a:lnTo>
                  <a:pt x="43446" y="136702"/>
                </a:lnTo>
                <a:lnTo>
                  <a:pt x="46583" y="126936"/>
                </a:lnTo>
                <a:lnTo>
                  <a:pt x="48006" y="114909"/>
                </a:lnTo>
                <a:lnTo>
                  <a:pt x="47383" y="99314"/>
                </a:lnTo>
                <a:lnTo>
                  <a:pt x="46024" y="82499"/>
                </a:lnTo>
                <a:lnTo>
                  <a:pt x="45275" y="66852"/>
                </a:lnTo>
                <a:lnTo>
                  <a:pt x="60769" y="25171"/>
                </a:lnTo>
                <a:lnTo>
                  <a:pt x="96342" y="9385"/>
                </a:lnTo>
                <a:lnTo>
                  <a:pt x="104038" y="9017"/>
                </a:lnTo>
                <a:lnTo>
                  <a:pt x="105041" y="9029"/>
                </a:lnTo>
                <a:lnTo>
                  <a:pt x="120535" y="11353"/>
                </a:lnTo>
                <a:lnTo>
                  <a:pt x="143446" y="22631"/>
                </a:lnTo>
                <a:lnTo>
                  <a:pt x="166052" y="52120"/>
                </a:lnTo>
                <a:lnTo>
                  <a:pt x="180644" y="109143"/>
                </a:lnTo>
                <a:lnTo>
                  <a:pt x="180644" y="66268"/>
                </a:lnTo>
                <a:lnTo>
                  <a:pt x="151320" y="17399"/>
                </a:lnTo>
                <a:lnTo>
                  <a:pt x="115265" y="1104"/>
                </a:lnTo>
                <a:lnTo>
                  <a:pt x="104863" y="0"/>
                </a:lnTo>
                <a:lnTo>
                  <a:pt x="104038" y="0"/>
                </a:lnTo>
                <a:lnTo>
                  <a:pt x="65176" y="9144"/>
                </a:lnTo>
                <a:lnTo>
                  <a:pt x="40144" y="42646"/>
                </a:lnTo>
                <a:lnTo>
                  <a:pt x="36258" y="66852"/>
                </a:lnTo>
                <a:lnTo>
                  <a:pt x="36258" y="74129"/>
                </a:lnTo>
                <a:lnTo>
                  <a:pt x="37655" y="90805"/>
                </a:lnTo>
                <a:lnTo>
                  <a:pt x="38417" y="100507"/>
                </a:lnTo>
                <a:lnTo>
                  <a:pt x="38836" y="108178"/>
                </a:lnTo>
                <a:lnTo>
                  <a:pt x="38887" y="118160"/>
                </a:lnTo>
                <a:lnTo>
                  <a:pt x="37960" y="124294"/>
                </a:lnTo>
                <a:lnTo>
                  <a:pt x="22364" y="159461"/>
                </a:lnTo>
                <a:lnTo>
                  <a:pt x="15316" y="169964"/>
                </a:lnTo>
                <a:lnTo>
                  <a:pt x="7213" y="186029"/>
                </a:lnTo>
                <a:lnTo>
                  <a:pt x="1092" y="205397"/>
                </a:lnTo>
                <a:lnTo>
                  <a:pt x="0" y="225844"/>
                </a:lnTo>
                <a:lnTo>
                  <a:pt x="1828" y="234416"/>
                </a:lnTo>
                <a:lnTo>
                  <a:pt x="37884" y="265557"/>
                </a:lnTo>
                <a:lnTo>
                  <a:pt x="66484" y="269138"/>
                </a:lnTo>
                <a:lnTo>
                  <a:pt x="84912" y="267995"/>
                </a:lnTo>
                <a:lnTo>
                  <a:pt x="101600" y="265201"/>
                </a:lnTo>
                <a:lnTo>
                  <a:pt x="114820" y="261708"/>
                </a:lnTo>
                <a:lnTo>
                  <a:pt x="118719" y="260121"/>
                </a:lnTo>
                <a:lnTo>
                  <a:pt x="122821" y="258457"/>
                </a:lnTo>
                <a:lnTo>
                  <a:pt x="154825" y="231622"/>
                </a:lnTo>
                <a:lnTo>
                  <a:pt x="177647" y="195935"/>
                </a:lnTo>
                <a:lnTo>
                  <a:pt x="186626" y="169037"/>
                </a:lnTo>
                <a:lnTo>
                  <a:pt x="190614" y="139750"/>
                </a:lnTo>
                <a:close/>
              </a:path>
              <a:path w="436245" h="269240">
                <a:moveTo>
                  <a:pt x="274408" y="168554"/>
                </a:moveTo>
                <a:lnTo>
                  <a:pt x="272034" y="160959"/>
                </a:lnTo>
                <a:lnTo>
                  <a:pt x="269659" y="153377"/>
                </a:lnTo>
                <a:lnTo>
                  <a:pt x="263588" y="148513"/>
                </a:lnTo>
                <a:lnTo>
                  <a:pt x="253365" y="151726"/>
                </a:lnTo>
                <a:lnTo>
                  <a:pt x="251155" y="159169"/>
                </a:lnTo>
                <a:lnTo>
                  <a:pt x="255917" y="174345"/>
                </a:lnTo>
                <a:lnTo>
                  <a:pt x="261988" y="179197"/>
                </a:lnTo>
                <a:lnTo>
                  <a:pt x="272199" y="175996"/>
                </a:lnTo>
                <a:lnTo>
                  <a:pt x="274408" y="168554"/>
                </a:lnTo>
                <a:close/>
              </a:path>
              <a:path w="436245" h="269240">
                <a:moveTo>
                  <a:pt x="306362" y="152641"/>
                </a:moveTo>
                <a:lnTo>
                  <a:pt x="304088" y="146469"/>
                </a:lnTo>
                <a:lnTo>
                  <a:pt x="301815" y="140309"/>
                </a:lnTo>
                <a:lnTo>
                  <a:pt x="296633" y="136537"/>
                </a:lnTo>
                <a:lnTo>
                  <a:pt x="288366" y="139585"/>
                </a:lnTo>
                <a:lnTo>
                  <a:pt x="286854" y="145808"/>
                </a:lnTo>
                <a:lnTo>
                  <a:pt x="291401" y="158140"/>
                </a:lnTo>
                <a:lnTo>
                  <a:pt x="296583" y="161912"/>
                </a:lnTo>
                <a:lnTo>
                  <a:pt x="304850" y="158864"/>
                </a:lnTo>
                <a:lnTo>
                  <a:pt x="306362" y="152641"/>
                </a:lnTo>
                <a:close/>
              </a:path>
              <a:path w="436245" h="269240">
                <a:moveTo>
                  <a:pt x="344055" y="182257"/>
                </a:moveTo>
                <a:lnTo>
                  <a:pt x="340067" y="175336"/>
                </a:lnTo>
                <a:lnTo>
                  <a:pt x="339864" y="174993"/>
                </a:lnTo>
                <a:lnTo>
                  <a:pt x="339864" y="182206"/>
                </a:lnTo>
                <a:lnTo>
                  <a:pt x="339699" y="185699"/>
                </a:lnTo>
                <a:lnTo>
                  <a:pt x="335826" y="187934"/>
                </a:lnTo>
                <a:lnTo>
                  <a:pt x="332714" y="186334"/>
                </a:lnTo>
                <a:lnTo>
                  <a:pt x="329234" y="180314"/>
                </a:lnTo>
                <a:lnTo>
                  <a:pt x="329399" y="176809"/>
                </a:lnTo>
                <a:lnTo>
                  <a:pt x="331762" y="175450"/>
                </a:lnTo>
                <a:lnTo>
                  <a:pt x="332232" y="175336"/>
                </a:lnTo>
                <a:lnTo>
                  <a:pt x="334556" y="175336"/>
                </a:lnTo>
                <a:lnTo>
                  <a:pt x="336765" y="176834"/>
                </a:lnTo>
                <a:lnTo>
                  <a:pt x="339864" y="182206"/>
                </a:lnTo>
                <a:lnTo>
                  <a:pt x="339864" y="174993"/>
                </a:lnTo>
                <a:lnTo>
                  <a:pt x="338429" y="172516"/>
                </a:lnTo>
                <a:lnTo>
                  <a:pt x="333286" y="170408"/>
                </a:lnTo>
                <a:lnTo>
                  <a:pt x="325780" y="174739"/>
                </a:lnTo>
                <a:lnTo>
                  <a:pt x="325043" y="180251"/>
                </a:lnTo>
                <a:lnTo>
                  <a:pt x="329920" y="188696"/>
                </a:lnTo>
                <a:lnTo>
                  <a:pt x="333235" y="190792"/>
                </a:lnTo>
                <a:lnTo>
                  <a:pt x="337477" y="190792"/>
                </a:lnTo>
                <a:lnTo>
                  <a:pt x="338569" y="190512"/>
                </a:lnTo>
                <a:lnTo>
                  <a:pt x="343039" y="187934"/>
                </a:lnTo>
                <a:lnTo>
                  <a:pt x="343319" y="187769"/>
                </a:lnTo>
                <a:lnTo>
                  <a:pt x="344055" y="182257"/>
                </a:lnTo>
                <a:close/>
              </a:path>
              <a:path w="436245" h="269240">
                <a:moveTo>
                  <a:pt x="382409" y="186740"/>
                </a:moveTo>
                <a:lnTo>
                  <a:pt x="382346" y="184556"/>
                </a:lnTo>
                <a:lnTo>
                  <a:pt x="379374" y="172935"/>
                </a:lnTo>
                <a:lnTo>
                  <a:pt x="373595" y="163728"/>
                </a:lnTo>
                <a:lnTo>
                  <a:pt x="373583" y="186740"/>
                </a:lnTo>
                <a:lnTo>
                  <a:pt x="373011" y="197650"/>
                </a:lnTo>
                <a:lnTo>
                  <a:pt x="347052" y="226999"/>
                </a:lnTo>
                <a:lnTo>
                  <a:pt x="308076" y="235381"/>
                </a:lnTo>
                <a:lnTo>
                  <a:pt x="288442" y="233146"/>
                </a:lnTo>
                <a:lnTo>
                  <a:pt x="249986" y="209651"/>
                </a:lnTo>
                <a:lnTo>
                  <a:pt x="228727" y="161417"/>
                </a:lnTo>
                <a:lnTo>
                  <a:pt x="228828" y="138353"/>
                </a:lnTo>
                <a:lnTo>
                  <a:pt x="248373" y="103263"/>
                </a:lnTo>
                <a:lnTo>
                  <a:pt x="252425" y="101130"/>
                </a:lnTo>
                <a:lnTo>
                  <a:pt x="257733" y="98323"/>
                </a:lnTo>
                <a:lnTo>
                  <a:pt x="262686" y="97167"/>
                </a:lnTo>
                <a:lnTo>
                  <a:pt x="267233" y="97167"/>
                </a:lnTo>
                <a:lnTo>
                  <a:pt x="279450" y="100037"/>
                </a:lnTo>
                <a:lnTo>
                  <a:pt x="289052" y="106705"/>
                </a:lnTo>
                <a:lnTo>
                  <a:pt x="295757" y="114198"/>
                </a:lnTo>
                <a:lnTo>
                  <a:pt x="299351" y="119570"/>
                </a:lnTo>
                <a:lnTo>
                  <a:pt x="305435" y="127889"/>
                </a:lnTo>
                <a:lnTo>
                  <a:pt x="313639" y="136067"/>
                </a:lnTo>
                <a:lnTo>
                  <a:pt x="323037" y="143319"/>
                </a:lnTo>
                <a:lnTo>
                  <a:pt x="332727" y="148856"/>
                </a:lnTo>
                <a:lnTo>
                  <a:pt x="335800" y="150253"/>
                </a:lnTo>
                <a:lnTo>
                  <a:pt x="343928" y="154051"/>
                </a:lnTo>
                <a:lnTo>
                  <a:pt x="373583" y="186740"/>
                </a:lnTo>
                <a:lnTo>
                  <a:pt x="373583" y="163728"/>
                </a:lnTo>
                <a:lnTo>
                  <a:pt x="339559" y="142062"/>
                </a:lnTo>
                <a:lnTo>
                  <a:pt x="336473" y="140652"/>
                </a:lnTo>
                <a:lnTo>
                  <a:pt x="327990" y="135801"/>
                </a:lnTo>
                <a:lnTo>
                  <a:pt x="319697" y="129400"/>
                </a:lnTo>
                <a:lnTo>
                  <a:pt x="312445" y="122224"/>
                </a:lnTo>
                <a:lnTo>
                  <a:pt x="307136" y="115023"/>
                </a:lnTo>
                <a:lnTo>
                  <a:pt x="302488" y="108153"/>
                </a:lnTo>
                <a:lnTo>
                  <a:pt x="294182" y="99212"/>
                </a:lnTo>
                <a:lnTo>
                  <a:pt x="282384" y="91452"/>
                </a:lnTo>
                <a:lnTo>
                  <a:pt x="267233" y="88150"/>
                </a:lnTo>
                <a:lnTo>
                  <a:pt x="260959" y="88150"/>
                </a:lnTo>
                <a:lnTo>
                  <a:pt x="225425" y="116941"/>
                </a:lnTo>
                <a:lnTo>
                  <a:pt x="219811" y="162623"/>
                </a:lnTo>
                <a:lnTo>
                  <a:pt x="224815" y="184556"/>
                </a:lnTo>
                <a:lnTo>
                  <a:pt x="254444" y="225971"/>
                </a:lnTo>
                <a:lnTo>
                  <a:pt x="308076" y="244398"/>
                </a:lnTo>
                <a:lnTo>
                  <a:pt x="330174" y="242011"/>
                </a:lnTo>
                <a:lnTo>
                  <a:pt x="350291" y="235419"/>
                </a:lnTo>
                <a:lnTo>
                  <a:pt x="366547" y="225463"/>
                </a:lnTo>
                <a:lnTo>
                  <a:pt x="377088" y="213017"/>
                </a:lnTo>
                <a:lnTo>
                  <a:pt x="382003" y="198755"/>
                </a:lnTo>
                <a:lnTo>
                  <a:pt x="382409" y="186740"/>
                </a:lnTo>
                <a:close/>
              </a:path>
              <a:path w="436245" h="269240">
                <a:moveTo>
                  <a:pt x="426008" y="160947"/>
                </a:moveTo>
                <a:lnTo>
                  <a:pt x="415366" y="149466"/>
                </a:lnTo>
                <a:lnTo>
                  <a:pt x="389521" y="136804"/>
                </a:lnTo>
                <a:lnTo>
                  <a:pt x="409232" y="152196"/>
                </a:lnTo>
                <a:lnTo>
                  <a:pt x="417830" y="164579"/>
                </a:lnTo>
                <a:lnTo>
                  <a:pt x="417118" y="180492"/>
                </a:lnTo>
                <a:lnTo>
                  <a:pt x="408914" y="206451"/>
                </a:lnTo>
                <a:lnTo>
                  <a:pt x="423240" y="177761"/>
                </a:lnTo>
                <a:lnTo>
                  <a:pt x="426008" y="160947"/>
                </a:lnTo>
                <a:close/>
              </a:path>
              <a:path w="436245" h="269240">
                <a:moveTo>
                  <a:pt x="435762" y="161328"/>
                </a:moveTo>
                <a:lnTo>
                  <a:pt x="432104" y="156311"/>
                </a:lnTo>
                <a:lnTo>
                  <a:pt x="422821" y="150723"/>
                </a:lnTo>
                <a:lnTo>
                  <a:pt x="428371" y="159715"/>
                </a:lnTo>
                <a:lnTo>
                  <a:pt x="430784" y="165874"/>
                </a:lnTo>
                <a:lnTo>
                  <a:pt x="430580" y="172021"/>
                </a:lnTo>
                <a:lnTo>
                  <a:pt x="428282" y="181000"/>
                </a:lnTo>
                <a:lnTo>
                  <a:pt x="434327" y="168605"/>
                </a:lnTo>
                <a:lnTo>
                  <a:pt x="435762" y="16132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0" y="848271"/>
            <a:ext cx="3515360" cy="3515360"/>
          </a:xfrm>
          <a:custGeom>
            <a:avLst/>
            <a:gdLst/>
            <a:ahLst/>
            <a:cxnLst/>
            <a:rect l="l" t="t" r="r" b="b"/>
            <a:pathLst>
              <a:path w="3515359" h="3515360">
                <a:moveTo>
                  <a:pt x="0" y="3514801"/>
                </a:moveTo>
                <a:lnTo>
                  <a:pt x="3514801" y="3514801"/>
                </a:lnTo>
                <a:lnTo>
                  <a:pt x="3514801" y="0"/>
                </a:lnTo>
                <a:lnTo>
                  <a:pt x="0" y="0"/>
                </a:lnTo>
                <a:lnTo>
                  <a:pt x="0" y="3514801"/>
                </a:lnTo>
                <a:close/>
              </a:path>
            </a:pathLst>
          </a:custGeom>
          <a:ln w="12700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03118"/>
            <a:ext cx="1739264" cy="219075"/>
          </a:xfrm>
          <a:custGeom>
            <a:avLst/>
            <a:gdLst/>
            <a:ahLst/>
            <a:cxnLst/>
            <a:rect l="l" t="t" r="r" b="b"/>
            <a:pathLst>
              <a:path w="1739264" h="219075">
                <a:moveTo>
                  <a:pt x="1612800" y="0"/>
                </a:moveTo>
                <a:lnTo>
                  <a:pt x="0" y="0"/>
                </a:lnTo>
                <a:lnTo>
                  <a:pt x="0" y="218884"/>
                </a:lnTo>
                <a:lnTo>
                  <a:pt x="1738797" y="218884"/>
                </a:lnTo>
                <a:lnTo>
                  <a:pt x="1612800" y="0"/>
                </a:lnTo>
                <a:close/>
              </a:path>
            </a:pathLst>
          </a:custGeom>
          <a:solidFill>
            <a:srgbClr val="32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4" y="457203"/>
            <a:ext cx="257124" cy="41202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690" y="503580"/>
            <a:ext cx="174142" cy="1506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3604" y="1175277"/>
            <a:ext cx="3514788" cy="35147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78499" y="1220521"/>
            <a:ext cx="5078730" cy="3279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88947"/>
            <a:ext cx="4965700" cy="12484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310"/>
              </a:spcBef>
            </a:pPr>
            <a:r>
              <a:rPr sz="1800" b="0" spc="-5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오랜</a:t>
            </a:r>
            <a:r>
              <a:rPr sz="18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1800" b="0" spc="-5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세월</a:t>
            </a:r>
            <a:r>
              <a:rPr sz="1800" b="0" spc="-6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18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사랑받아온</a:t>
            </a:r>
            <a:r>
              <a:rPr sz="1800" b="0" spc="-5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고전</a:t>
            </a:r>
            <a:r>
              <a:rPr sz="1800" b="0" spc="-6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1800" b="0" spc="-6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카드게임</a:t>
            </a:r>
            <a:endParaRPr sz="1800" dirty="0">
              <a:latin typeface="맑은 고딕 Semilight"/>
              <a:cs typeface="맑은 고딕 Semilight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5500" b="1" spc="-25" dirty="0">
                <a:solidFill>
                  <a:srgbClr val="323031"/>
                </a:solidFill>
                <a:latin typeface="맑은 고딕"/>
                <a:cs typeface="맑은 고딕"/>
              </a:rPr>
              <a:t>원카드</a:t>
            </a:r>
            <a:endParaRPr sz="55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8089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4100" y="2198031"/>
            <a:ext cx="788230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350" indent="-228600">
              <a:lnSpc>
                <a:spcPct val="1377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누군가가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손에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든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내려놓으면</a:t>
            </a:r>
            <a:r>
              <a:rPr lang="en-US" sz="23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게임이</a:t>
            </a:r>
            <a:r>
              <a:rPr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끝나고,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사람이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승리해요.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861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진행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6189" y="1660525"/>
            <a:ext cx="4053611" cy="2200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버리기</a:t>
            </a:r>
            <a:endParaRPr sz="2300" dirty="0">
              <a:latin typeface="맑은 고딕"/>
              <a:cs typeface="맑은 고딕"/>
            </a:endParaRPr>
          </a:p>
          <a:p>
            <a:pPr marL="12700" marR="6350">
              <a:lnSpc>
                <a:spcPct val="208599"/>
              </a:lnSpc>
            </a:pP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가져오기</a:t>
            </a:r>
            <a:endParaRPr lang="en-US" sz="2300" spc="-19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350">
              <a:lnSpc>
                <a:spcPct val="208599"/>
              </a:lnSpc>
            </a:pP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원카드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00" dirty="0">
                <a:solidFill>
                  <a:srgbClr val="323031"/>
                </a:solidFill>
                <a:latin typeface="맑은 고딕"/>
                <a:cs typeface="맑은 고딕"/>
              </a:rPr>
              <a:t>외치기</a:t>
            </a:r>
            <a:endParaRPr sz="23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9204" y="3441662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9204" y="2710434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9216" y="1979218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270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1915" y="207761"/>
            <a:ext cx="4282513" cy="49359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2249" y="2591059"/>
            <a:ext cx="5259551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내세요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6336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9620" y="1231645"/>
            <a:ext cx="7721980" cy="3239477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325755" indent="-313055">
              <a:lnSpc>
                <a:spcPct val="100000"/>
              </a:lnSpc>
              <a:spcBef>
                <a:spcPts val="1705"/>
              </a:spcBef>
              <a:buAutoNum type="arabicPeriod"/>
              <a:tabLst>
                <a:tab pos="325755" algn="l"/>
              </a:tabLst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버리기</a:t>
            </a:r>
            <a:endParaRPr sz="2300" dirty="0">
              <a:latin typeface="맑은 고딕"/>
              <a:cs typeface="맑은 고딕"/>
            </a:endParaRPr>
          </a:p>
          <a:p>
            <a:pPr marL="12700" marR="19050">
              <a:lnSpc>
                <a:spcPct val="137700"/>
              </a:lnSpc>
              <a:spcBef>
                <a:spcPts val="570"/>
              </a:spcBef>
            </a:pPr>
            <a:r>
              <a:rPr sz="2300" spc="-130" dirty="0">
                <a:solidFill>
                  <a:srgbClr val="323031"/>
                </a:solidFill>
                <a:latin typeface="맑은 고딕"/>
                <a:cs typeface="맑은 고딕"/>
              </a:rPr>
              <a:t>버린</a:t>
            </a:r>
            <a:r>
              <a:rPr sz="2300" spc="-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0" dirty="0">
                <a:solidFill>
                  <a:srgbClr val="323031"/>
                </a:solidFill>
                <a:latin typeface="맑은 고딕"/>
                <a:cs typeface="맑은 고딕"/>
              </a:rPr>
              <a:t>더미</a:t>
            </a:r>
            <a:r>
              <a:rPr sz="2300" spc="-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dirty="0">
                <a:solidFill>
                  <a:srgbClr val="323031"/>
                </a:solidFill>
                <a:latin typeface="맑은 고딕"/>
                <a:cs typeface="맑은 고딕"/>
              </a:rPr>
              <a:t>맨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dirty="0">
                <a:solidFill>
                  <a:srgbClr val="323031"/>
                </a:solidFill>
                <a:latin typeface="맑은 고딕"/>
                <a:cs typeface="맑은 고딕"/>
              </a:rPr>
              <a:t>위</a:t>
            </a:r>
            <a:r>
              <a:rPr sz="2300" spc="-1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카드와</a:t>
            </a:r>
            <a:r>
              <a:rPr sz="2300" spc="-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색깔이나</a:t>
            </a:r>
            <a:r>
              <a:rPr sz="2300" spc="-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0" dirty="0" err="1">
                <a:solidFill>
                  <a:srgbClr val="323031"/>
                </a:solidFill>
                <a:latin typeface="맑은 고딕"/>
                <a:cs typeface="맑은 고딕"/>
              </a:rPr>
              <a:t>숫자</a:t>
            </a:r>
            <a:r>
              <a:rPr sz="2300" spc="-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또는</a:t>
            </a:r>
            <a:r>
              <a:rPr lang="en-US" sz="2300" spc="-13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3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기능이</a:t>
            </a:r>
            <a:r>
              <a:rPr sz="23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같은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카드가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있다면,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1장을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버릴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300" dirty="0">
              <a:latin typeface="맑은 고딕"/>
              <a:cs typeface="맑은 고딕"/>
            </a:endParaRPr>
          </a:p>
          <a:p>
            <a:pPr marL="240665" indent="-236220">
              <a:lnSpc>
                <a:spcPct val="100000"/>
              </a:lnSpc>
              <a:spcBef>
                <a:spcPts val="1550"/>
              </a:spcBef>
              <a:buAutoNum type="arabicPeriod" startAt="2"/>
              <a:tabLst>
                <a:tab pos="240665" algn="l"/>
              </a:tabLst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버리기</a:t>
            </a:r>
            <a:endParaRPr sz="2300" dirty="0">
              <a:latin typeface="맑은 고딕"/>
              <a:cs typeface="맑은 고딕"/>
            </a:endParaRPr>
          </a:p>
          <a:p>
            <a:pPr marL="12700" marR="5080">
              <a:lnSpc>
                <a:spcPct val="137700"/>
              </a:lnSpc>
              <a:spcBef>
                <a:spcPts val="570"/>
              </a:spcBef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버릴</a:t>
            </a: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0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있는</a:t>
            </a: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카드가</a:t>
            </a: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없거나</a:t>
            </a: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버리고</a:t>
            </a: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싶지</a:t>
            </a: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0" dirty="0" err="1">
                <a:solidFill>
                  <a:srgbClr val="323031"/>
                </a:solidFill>
                <a:latin typeface="맑은 고딕"/>
                <a:cs typeface="맑은 고딕"/>
              </a:rPr>
              <a:t>않다면</a:t>
            </a:r>
            <a:r>
              <a:rPr sz="2300" spc="-150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300" spc="-15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5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1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더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미에서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1장을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가져오고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차레를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마칩니다.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6184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9620" y="1631245"/>
            <a:ext cx="7493380" cy="260340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705"/>
              </a:spcBef>
            </a:pPr>
            <a:r>
              <a:rPr sz="2300" spc="-90" dirty="0">
                <a:solidFill>
                  <a:srgbClr val="323031"/>
                </a:solidFill>
                <a:latin typeface="맑은 고딕"/>
                <a:cs typeface="맑은 고딕"/>
              </a:rPr>
              <a:t>3.</a:t>
            </a:r>
            <a:r>
              <a:rPr sz="2300" spc="-60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원카드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외치기</a:t>
            </a:r>
            <a:endParaRPr sz="2300" dirty="0">
              <a:latin typeface="맑은 고딕"/>
              <a:cs typeface="맑은 고딕"/>
            </a:endParaRPr>
          </a:p>
          <a:p>
            <a:pPr marL="12700" marR="6350" algn="l">
              <a:lnSpc>
                <a:spcPct val="137700"/>
              </a:lnSpc>
              <a:spcBef>
                <a:spcPts val="570"/>
              </a:spcBef>
            </a:pPr>
            <a:r>
              <a:rPr sz="2300" spc="-180" dirty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0" dirty="0">
                <a:solidFill>
                  <a:srgbClr val="323031"/>
                </a:solidFill>
                <a:latin typeface="맑은 고딕"/>
                <a:cs typeface="맑은 고딕"/>
              </a:rPr>
              <a:t>차례에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0" dirty="0">
                <a:solidFill>
                  <a:srgbClr val="323031"/>
                </a:solidFill>
                <a:latin typeface="맑은 고딕"/>
                <a:cs typeface="맑은 고딕"/>
              </a:rPr>
              <a:t>버리고</a:t>
            </a:r>
            <a:r>
              <a:rPr sz="2300" spc="-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0" dirty="0" err="1">
                <a:solidFill>
                  <a:srgbClr val="323031"/>
                </a:solidFill>
                <a:latin typeface="맑은 고딕"/>
                <a:cs typeface="맑은 고딕"/>
              </a:rPr>
              <a:t>손에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카드가</a:t>
            </a:r>
            <a:r>
              <a:rPr lang="en-US" sz="2300" spc="-1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75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sz="2300" spc="-175" dirty="0">
                <a:solidFill>
                  <a:srgbClr val="323031"/>
                </a:solidFill>
                <a:latin typeface="맑은 고딕"/>
                <a:cs typeface="맑은 고딕"/>
              </a:rPr>
              <a:t>장만</a:t>
            </a:r>
            <a:r>
              <a:rPr sz="2300" spc="-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0" dirty="0" err="1">
                <a:solidFill>
                  <a:srgbClr val="323031"/>
                </a:solidFill>
                <a:latin typeface="맑은 고딕"/>
                <a:cs typeface="맑은 고딕"/>
              </a:rPr>
              <a:t>남게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되었</a:t>
            </a:r>
            <a:r>
              <a:rPr sz="2300" spc="-2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다면</a:t>
            </a:r>
            <a:r>
              <a:rPr sz="2300" spc="-285" dirty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sz="2300" spc="8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sz="2300" spc="-245" dirty="0">
                <a:solidFill>
                  <a:srgbClr val="323031"/>
                </a:solidFill>
                <a:latin typeface="맑은 고딕"/>
                <a:cs typeface="맑은 고딕"/>
              </a:rPr>
              <a:t>"</a:t>
            </a:r>
            <a:r>
              <a:rPr sz="2300" spc="-2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원카드</a:t>
            </a:r>
            <a:r>
              <a:rPr lang="en-US" sz="2300" spc="-2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"</a:t>
            </a:r>
            <a:r>
              <a:rPr sz="2300" spc="-2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라고</a:t>
            </a:r>
            <a:r>
              <a:rPr sz="2300" spc="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310" dirty="0">
                <a:solidFill>
                  <a:srgbClr val="323031"/>
                </a:solidFill>
                <a:latin typeface="맑은 고딕"/>
                <a:cs typeface="맑은 고딕"/>
              </a:rPr>
              <a:t>외쳐야</a:t>
            </a:r>
            <a:r>
              <a:rPr sz="2300" spc="1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0" dirty="0" err="1">
                <a:solidFill>
                  <a:srgbClr val="323031"/>
                </a:solidFill>
                <a:latin typeface="맑은 고딕"/>
                <a:cs typeface="맑은 고딕"/>
              </a:rPr>
              <a:t>합니다</a:t>
            </a:r>
            <a:r>
              <a:rPr sz="2300" spc="-25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lang="en-US" sz="2300" spc="9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9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3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그러지</a:t>
            </a:r>
            <a:r>
              <a:rPr sz="2300" spc="1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425" dirty="0">
                <a:solidFill>
                  <a:srgbClr val="323031"/>
                </a:solidFill>
                <a:latin typeface="맑은 고딕"/>
                <a:cs typeface="맑은 고딕"/>
              </a:rPr>
              <a:t>않은</a:t>
            </a:r>
            <a:r>
              <a:rPr sz="2300" spc="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425" dirty="0" err="1">
                <a:solidFill>
                  <a:srgbClr val="323031"/>
                </a:solidFill>
                <a:latin typeface="맑은 고딕"/>
                <a:cs typeface="맑은 고딕"/>
              </a:rPr>
              <a:t>것을</a:t>
            </a:r>
            <a:r>
              <a:rPr sz="2300" spc="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누군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가에게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>
                <a:solidFill>
                  <a:srgbClr val="323031"/>
                </a:solidFill>
                <a:latin typeface="맑은 고딕"/>
                <a:cs typeface="맑은 고딕"/>
              </a:rPr>
              <a:t>들키면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벌칙으로</a:t>
            </a:r>
            <a:r>
              <a:rPr lang="en-US"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2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2장을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가져갑니다.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5498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1400" y="368069"/>
            <a:ext cx="510635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1.</a:t>
            </a:r>
            <a:r>
              <a:rPr sz="2500" spc="-254" dirty="0"/>
              <a:t> </a:t>
            </a:r>
            <a:r>
              <a:rPr sz="2500" spc="-145" dirty="0"/>
              <a:t>특수</a:t>
            </a:r>
            <a:r>
              <a:rPr sz="2500" spc="-254" dirty="0"/>
              <a:t> </a:t>
            </a:r>
            <a:r>
              <a:rPr sz="2500" spc="-145" dirty="0"/>
              <a:t>카드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427298" y="1234998"/>
            <a:ext cx="7564301" cy="335579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00"/>
              </a:spcBef>
              <a:buChar char="•"/>
              <a:tabLst>
                <a:tab pos="241300" algn="l"/>
              </a:tabLst>
            </a:pP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특수카드를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버렸다면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카드의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기능이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발휘됩니다.</a:t>
            </a:r>
            <a:endParaRPr sz="2300" dirty="0">
              <a:latin typeface="맑은 고딕"/>
              <a:cs typeface="맑은 고딕"/>
            </a:endParaRPr>
          </a:p>
          <a:p>
            <a:pPr marL="1963420">
              <a:lnSpc>
                <a:spcPct val="100000"/>
              </a:lnSpc>
              <a:spcBef>
                <a:spcPts val="1095"/>
              </a:spcBef>
            </a:pPr>
            <a:r>
              <a:rPr sz="2300" spc="-110" dirty="0">
                <a:solidFill>
                  <a:srgbClr val="323031"/>
                </a:solidFill>
                <a:latin typeface="맑은 고딕"/>
                <a:cs typeface="맑은 고딕"/>
              </a:rPr>
              <a:t>+2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공격(숫자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+2)</a:t>
            </a:r>
            <a:endParaRPr sz="2300" dirty="0">
              <a:latin typeface="맑은 고딕"/>
              <a:cs typeface="맑은 고딕"/>
            </a:endParaRPr>
          </a:p>
          <a:p>
            <a:pPr marL="1963420" marR="5080">
              <a:lnSpc>
                <a:spcPct val="129200"/>
              </a:lnSpc>
              <a:spcBef>
                <a:spcPts val="509"/>
              </a:spcBef>
            </a:pP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다음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0" dirty="0">
                <a:solidFill>
                  <a:srgbClr val="323031"/>
                </a:solidFill>
                <a:latin typeface="맑은 고딕"/>
                <a:cs typeface="맑은 고딕"/>
              </a:rPr>
              <a:t>플레이어는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95" dirty="0">
                <a:solidFill>
                  <a:srgbClr val="323031"/>
                </a:solidFill>
                <a:latin typeface="맑은 고딕"/>
                <a:cs typeface="맑은 고딕"/>
              </a:rPr>
              <a:t>+2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 err="1">
                <a:solidFill>
                  <a:srgbClr val="323031"/>
                </a:solidFill>
                <a:latin typeface="맑은 고딕"/>
                <a:cs typeface="맑은 고딕"/>
              </a:rPr>
              <a:t>내지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못하면</a:t>
            </a:r>
            <a:r>
              <a:rPr lang="en-US"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000" spc="-13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000" spc="-1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0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더미</a:t>
            </a:r>
            <a:r>
              <a:rPr sz="2000" spc="-1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에서</a:t>
            </a:r>
            <a:r>
              <a:rPr sz="20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25" dirty="0">
                <a:solidFill>
                  <a:srgbClr val="323031"/>
                </a:solidFill>
                <a:latin typeface="맑은 고딕"/>
                <a:cs typeface="맑은 고딕"/>
              </a:rPr>
              <a:t>2장의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가져간</a:t>
            </a:r>
            <a:r>
              <a:rPr sz="20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다음</a:t>
            </a:r>
            <a:r>
              <a:rPr lang="ko-KR" altLang="en-US" sz="2000" spc="-110" dirty="0" smtClean="0">
                <a:solidFill>
                  <a:srgbClr val="323031"/>
                </a:solidFill>
                <a:latin typeface="맑은 고딕"/>
                <a:cs typeface="맑은 고딕"/>
              </a:rPr>
              <a:t>에</a:t>
            </a:r>
            <a:r>
              <a:rPr lang="en-US"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000" spc="-20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0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차례를</a:t>
            </a:r>
            <a:r>
              <a:rPr sz="20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20" dirty="0">
                <a:solidFill>
                  <a:srgbClr val="323031"/>
                </a:solidFill>
                <a:latin typeface="맑은 고딕"/>
                <a:cs typeface="맑은 고딕"/>
              </a:rPr>
              <a:t>마쳐요.</a:t>
            </a:r>
            <a:endParaRPr sz="2000" dirty="0">
              <a:latin typeface="맑은 고딕"/>
              <a:cs typeface="맑은 고딕"/>
            </a:endParaRPr>
          </a:p>
          <a:p>
            <a:pPr marL="1963420">
              <a:lnSpc>
                <a:spcPct val="100000"/>
              </a:lnSpc>
              <a:spcBef>
                <a:spcPts val="2195"/>
              </a:spcBef>
            </a:pP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유턴(종이비행기)</a:t>
            </a:r>
            <a:endParaRPr sz="2300" dirty="0">
              <a:latin typeface="맑은 고딕"/>
              <a:cs typeface="맑은 고딕"/>
            </a:endParaRPr>
          </a:p>
          <a:p>
            <a:pPr marL="1963420">
              <a:lnSpc>
                <a:spcPct val="100000"/>
              </a:lnSpc>
              <a:spcBef>
                <a:spcPts val="1205"/>
              </a:spcBef>
            </a:pP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방향을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반대로</a:t>
            </a:r>
            <a:r>
              <a:rPr sz="2000" spc="-1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20" dirty="0">
                <a:solidFill>
                  <a:srgbClr val="323031"/>
                </a:solidFill>
                <a:latin typeface="맑은 고딕"/>
                <a:cs typeface="맑은 고딕"/>
              </a:rPr>
              <a:t>바꿔요.</a:t>
            </a:r>
            <a:endParaRPr sz="2000" dirty="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8648" y="2009211"/>
            <a:ext cx="772885" cy="10948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8648" y="3490247"/>
            <a:ext cx="772885" cy="10948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3974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78499" y="368069"/>
            <a:ext cx="53092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1.</a:t>
            </a:r>
            <a:r>
              <a:rPr sz="2500" spc="-254" dirty="0"/>
              <a:t> </a:t>
            </a:r>
            <a:r>
              <a:rPr sz="2500" spc="-145" dirty="0"/>
              <a:t>특수</a:t>
            </a:r>
            <a:r>
              <a:rPr sz="2500" spc="-254" dirty="0"/>
              <a:t> </a:t>
            </a:r>
            <a:r>
              <a:rPr sz="2500" spc="-145" dirty="0"/>
              <a:t>카드</a:t>
            </a:r>
            <a:endParaRPr sz="25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378498" y="1220521"/>
            <a:ext cx="5689301" cy="327914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485"/>
              </a:spcBef>
            </a:pPr>
            <a:r>
              <a:rPr spc="-40" dirty="0"/>
              <a:t>점프(자물쇠)</a:t>
            </a:r>
          </a:p>
          <a:p>
            <a:pPr marL="12700" marR="196850" algn="l">
              <a:lnSpc>
                <a:spcPct val="129200"/>
              </a:lnSpc>
              <a:spcBef>
                <a:spcPts val="509"/>
              </a:spcBef>
            </a:pPr>
            <a:r>
              <a:rPr sz="2000" spc="-110" dirty="0"/>
              <a:t>다음</a:t>
            </a:r>
            <a:r>
              <a:rPr sz="2000" spc="-200" dirty="0"/>
              <a:t> </a:t>
            </a:r>
            <a:r>
              <a:rPr sz="2000" spc="-140" dirty="0"/>
              <a:t>플레이어를</a:t>
            </a:r>
            <a:r>
              <a:rPr sz="2000" spc="-195" dirty="0"/>
              <a:t> </a:t>
            </a:r>
            <a:r>
              <a:rPr sz="2000" spc="-140" dirty="0"/>
              <a:t>건너뛰고,</a:t>
            </a:r>
            <a:r>
              <a:rPr sz="2000" spc="-195" dirty="0"/>
              <a:t> </a:t>
            </a:r>
            <a:r>
              <a:rPr sz="2000" spc="-135" dirty="0" err="1"/>
              <a:t>그다음</a:t>
            </a:r>
            <a:r>
              <a:rPr sz="2000" spc="-200" dirty="0"/>
              <a:t> </a:t>
            </a:r>
            <a:r>
              <a:rPr sz="2000" spc="-135" dirty="0" err="1" smtClean="0"/>
              <a:t>차례의</a:t>
            </a:r>
            <a:r>
              <a:rPr lang="en-US" sz="2000" spc="-135" dirty="0"/>
              <a:t/>
            </a:r>
            <a:br>
              <a:rPr lang="en-US" sz="2000" spc="-135" dirty="0"/>
            </a:br>
            <a:r>
              <a:rPr sz="2000" spc="-145" dirty="0" err="1" smtClean="0"/>
              <a:t>플레</a:t>
            </a:r>
            <a:r>
              <a:rPr sz="2000" spc="-135" dirty="0" err="1" smtClean="0"/>
              <a:t>이어부터</a:t>
            </a:r>
            <a:r>
              <a:rPr sz="2000" spc="-204" dirty="0" smtClean="0"/>
              <a:t> </a:t>
            </a:r>
            <a:r>
              <a:rPr sz="2000" spc="-135" dirty="0"/>
              <a:t>차례를</a:t>
            </a:r>
            <a:r>
              <a:rPr sz="2000" spc="-200" dirty="0"/>
              <a:t> </a:t>
            </a:r>
            <a:r>
              <a:rPr sz="2000" spc="-10" dirty="0"/>
              <a:t>시작해요.</a:t>
            </a:r>
            <a:endParaRPr sz="2000" dirty="0"/>
          </a:p>
          <a:p>
            <a:pPr marL="12700" algn="l">
              <a:lnSpc>
                <a:spcPct val="100000"/>
              </a:lnSpc>
              <a:spcBef>
                <a:spcPts val="2190"/>
              </a:spcBef>
            </a:pPr>
            <a:r>
              <a:rPr spc="-75" dirty="0"/>
              <a:t>무지개(바람개비)</a:t>
            </a:r>
          </a:p>
          <a:p>
            <a:pPr marL="12700" marR="5080" algn="l">
              <a:lnSpc>
                <a:spcPct val="129200"/>
              </a:lnSpc>
              <a:spcBef>
                <a:spcPts val="509"/>
              </a:spcBef>
            </a:pPr>
            <a:r>
              <a:rPr sz="2000" spc="-60" dirty="0"/>
              <a:t>이</a:t>
            </a:r>
            <a:r>
              <a:rPr sz="2000" spc="-215" dirty="0"/>
              <a:t> </a:t>
            </a:r>
            <a:r>
              <a:rPr sz="2000" spc="-130" dirty="0"/>
              <a:t>카드는</a:t>
            </a:r>
            <a:r>
              <a:rPr sz="2000" spc="-220" dirty="0"/>
              <a:t> </a:t>
            </a:r>
            <a:r>
              <a:rPr sz="2000" spc="-110" dirty="0"/>
              <a:t>아무</a:t>
            </a:r>
            <a:r>
              <a:rPr sz="2000" spc="-215" dirty="0"/>
              <a:t> </a:t>
            </a:r>
            <a:r>
              <a:rPr sz="2000" spc="-110" dirty="0"/>
              <a:t>카드</a:t>
            </a:r>
            <a:r>
              <a:rPr sz="2000" spc="-215" dirty="0"/>
              <a:t> </a:t>
            </a:r>
            <a:r>
              <a:rPr sz="2000" spc="-130" dirty="0"/>
              <a:t>위에나</a:t>
            </a:r>
            <a:r>
              <a:rPr sz="2000" spc="-215" dirty="0"/>
              <a:t> </a:t>
            </a:r>
            <a:r>
              <a:rPr sz="2000" spc="-135" dirty="0"/>
              <a:t>내려놓을</a:t>
            </a:r>
            <a:r>
              <a:rPr sz="2000" spc="-220" dirty="0"/>
              <a:t> </a:t>
            </a:r>
            <a:r>
              <a:rPr sz="2000" spc="-60" dirty="0"/>
              <a:t>수</a:t>
            </a:r>
            <a:r>
              <a:rPr sz="2000" spc="-215" dirty="0"/>
              <a:t> </a:t>
            </a:r>
            <a:r>
              <a:rPr sz="2000" spc="-150" dirty="0" err="1"/>
              <a:t>있어요</a:t>
            </a:r>
            <a:r>
              <a:rPr sz="2000" spc="-150" dirty="0" smtClean="0"/>
              <a:t>.</a:t>
            </a:r>
            <a:r>
              <a:rPr lang="en-US" sz="2000" spc="-125" dirty="0"/>
              <a:t/>
            </a:r>
            <a:br>
              <a:rPr lang="en-US" sz="2000" spc="-125" dirty="0"/>
            </a:br>
            <a:r>
              <a:rPr sz="2000" spc="-60" dirty="0" smtClean="0"/>
              <a:t>이</a:t>
            </a:r>
            <a:r>
              <a:rPr sz="2000" spc="-215" dirty="0" smtClean="0"/>
              <a:t> </a:t>
            </a:r>
            <a:r>
              <a:rPr sz="2000" spc="-130" dirty="0"/>
              <a:t>카드를</a:t>
            </a:r>
            <a:r>
              <a:rPr sz="2000" spc="-220" dirty="0"/>
              <a:t> </a:t>
            </a:r>
            <a:r>
              <a:rPr sz="2000" spc="-135" dirty="0"/>
              <a:t>내려놓은</a:t>
            </a:r>
            <a:r>
              <a:rPr sz="2000" spc="-215" dirty="0"/>
              <a:t> </a:t>
            </a:r>
            <a:r>
              <a:rPr sz="2000" spc="-140" dirty="0"/>
              <a:t>플레이어는</a:t>
            </a:r>
            <a:r>
              <a:rPr sz="2000" spc="-215" dirty="0"/>
              <a:t> </a:t>
            </a:r>
            <a:r>
              <a:rPr sz="2000" spc="-130" dirty="0" err="1"/>
              <a:t>앞으로</a:t>
            </a:r>
            <a:r>
              <a:rPr sz="2000" spc="-215" dirty="0"/>
              <a:t> </a:t>
            </a:r>
            <a:r>
              <a:rPr sz="2000" spc="-160" dirty="0" err="1" smtClean="0"/>
              <a:t>내려놓을</a:t>
            </a:r>
            <a:r>
              <a:rPr lang="en-US" sz="2000" spc="-160" dirty="0" smtClean="0"/>
              <a:t/>
            </a:r>
            <a:br>
              <a:rPr lang="en-US" sz="2000" spc="-160" dirty="0" smtClean="0"/>
            </a:br>
            <a:r>
              <a:rPr sz="2000" spc="-130" dirty="0" err="1" smtClean="0"/>
              <a:t>카드의</a:t>
            </a:r>
            <a:r>
              <a:rPr sz="2000" spc="-215" dirty="0" smtClean="0"/>
              <a:t> </a:t>
            </a:r>
            <a:r>
              <a:rPr sz="2000" spc="-130" dirty="0"/>
              <a:t>색깔을</a:t>
            </a:r>
            <a:r>
              <a:rPr sz="2000" spc="-220" dirty="0"/>
              <a:t> </a:t>
            </a:r>
            <a:r>
              <a:rPr sz="2000" spc="-110" dirty="0"/>
              <a:t>정할</a:t>
            </a:r>
            <a:r>
              <a:rPr sz="2000" spc="-215" dirty="0"/>
              <a:t> </a:t>
            </a:r>
            <a:r>
              <a:rPr sz="2000" spc="-60" dirty="0"/>
              <a:t>수</a:t>
            </a:r>
            <a:r>
              <a:rPr sz="2000" spc="-215" dirty="0"/>
              <a:t> </a:t>
            </a:r>
            <a:r>
              <a:rPr sz="2000" spc="-150" dirty="0"/>
              <a:t>있어요.</a:t>
            </a:r>
            <a:endParaRPr sz="20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8648" y="1541140"/>
            <a:ext cx="772885" cy="10948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8648" y="3022176"/>
            <a:ext cx="772885" cy="10948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194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5300" y="2591059"/>
            <a:ext cx="44083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승리?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12996"/>
            <a:ext cx="4572000" cy="47306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5880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9" y="2190588"/>
            <a:ext cx="7613981" cy="989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8600" algn="l">
              <a:lnSpc>
                <a:spcPct val="137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누군가가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손에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든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내려놓으면</a:t>
            </a:r>
            <a:r>
              <a:rPr lang="en-US" sz="23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게임이</a:t>
            </a:r>
            <a:r>
              <a:rPr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끝나고,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사람이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승리해요.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632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736725"/>
            <a:ext cx="7299700" cy="214251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 algn="l">
              <a:lnSpc>
                <a:spcPct val="15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300" dirty="0">
              <a:latin typeface="맑은 고딕"/>
              <a:cs typeface="맑은 고딕"/>
            </a:endParaRPr>
          </a:p>
          <a:p>
            <a:pPr marL="12700" marR="5080" algn="l">
              <a:lnSpc>
                <a:spcPct val="137700"/>
              </a:lnSpc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모든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잘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섞어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7장씩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나눠갖고</a:t>
            </a:r>
            <a:r>
              <a:rPr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2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남은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카드는</a:t>
            </a:r>
            <a:r>
              <a:rPr 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뒷면이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5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보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이도록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가운데에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쌓아둔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다음</a:t>
            </a:r>
            <a:r>
              <a:rPr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2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더미에서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1장을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펼칩니다</a:t>
            </a:r>
            <a:r>
              <a:rPr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01" y="377964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720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8" y="1477409"/>
            <a:ext cx="2061861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9" y="2059068"/>
            <a:ext cx="27220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24878"/>
            <a:ext cx="27220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9" y="3618628"/>
            <a:ext cx="271189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76" y="1239380"/>
            <a:ext cx="2358724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5676" y="3809128"/>
            <a:ext cx="17491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60" dirty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75007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68" y="3756511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08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2169011"/>
            <a:ext cx="8610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63015"/>
            <a:ext cx="7086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5300" y="1355725"/>
            <a:ext cx="7227700" cy="29860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l">
              <a:lnSpc>
                <a:spcPct val="150000"/>
              </a:lnSpc>
              <a:spcBef>
                <a:spcPts val="1605"/>
              </a:spcBef>
              <a:buChar char="•"/>
              <a:tabLst>
                <a:tab pos="241300" algn="l"/>
              </a:tabLst>
            </a:pP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lang="ko-KR" altLang="en-US" sz="23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lang="ko-KR" altLang="en-US" sz="2300" dirty="0" smtClean="0">
              <a:latin typeface="맑은 고딕"/>
              <a:cs typeface="맑은 고딕"/>
            </a:endParaRPr>
          </a:p>
          <a:p>
            <a:pPr marL="12700" marR="139065" algn="l">
              <a:lnSpc>
                <a:spcPct val="137700"/>
              </a:lnSpc>
            </a:pP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lang="ko-KR" altLang="en-US"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차례가</a:t>
            </a:r>
            <a:r>
              <a:rPr lang="ko-KR" altLang="en-US"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되면</a:t>
            </a:r>
            <a:r>
              <a:rPr lang="ko-KR" altLang="en-US"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펼쳐진</a:t>
            </a:r>
            <a:r>
              <a:rPr lang="ko-KR" altLang="en-US"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카드와</a:t>
            </a:r>
            <a:r>
              <a:rPr lang="ko-KR" altLang="en-US"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색깔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ko-KR" altLang="en-US"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숫자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ko-KR" altLang="en-US"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75" dirty="0" smtClean="0">
                <a:solidFill>
                  <a:srgbClr val="323031"/>
                </a:solidFill>
                <a:latin typeface="맑은 고딕"/>
                <a:cs typeface="맑은 고딕"/>
              </a:rPr>
              <a:t>능력</a:t>
            </a:r>
            <a:r>
              <a:rPr lang="en-US" altLang="ko-KR" sz="2300" spc="-175" dirty="0" smtClean="0">
                <a:solidFill>
                  <a:srgbClr val="323031"/>
                </a:solidFill>
                <a:latin typeface="맑은 고딕"/>
                <a:cs typeface="맑은 고딕"/>
              </a:rPr>
              <a:t>(</a:t>
            </a:r>
            <a:r>
              <a:rPr lang="ko-KR" altLang="en-US" sz="2300" spc="-17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특수카드</a:t>
            </a:r>
            <a:r>
              <a:rPr lang="en-US" altLang="ko-KR" sz="2300" spc="-175" dirty="0" smtClean="0">
                <a:solidFill>
                  <a:srgbClr val="323031"/>
                </a:solidFill>
                <a:latin typeface="맑은 고딕"/>
                <a:cs typeface="맑은 고딕"/>
              </a:rPr>
              <a:t>) </a:t>
            </a:r>
            <a:r>
              <a:rPr lang="ko-KR" altLang="en-US" sz="23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중</a:t>
            </a:r>
            <a:r>
              <a:rPr lang="ko-KR" altLang="en-US"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하나</a:t>
            </a:r>
            <a:r>
              <a:rPr lang="ko-KR" altLang="en-US"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이상이</a:t>
            </a:r>
            <a:r>
              <a:rPr lang="ko-KR" altLang="en-US"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같은</a:t>
            </a:r>
            <a:r>
              <a:rPr lang="ko-KR" altLang="en-US"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lang="ko-KR" altLang="en-US"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내려놓을</a:t>
            </a:r>
            <a:r>
              <a:rPr lang="ko-KR" altLang="en-US"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lang="ko-KR" altLang="en-US"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있습니다</a:t>
            </a:r>
            <a:r>
              <a:rPr lang="en-US" altLang="ko-KR"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lang="en-US" altLang="ko-KR"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229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놓을</a:t>
            </a:r>
            <a:r>
              <a:rPr lang="ko-KR" altLang="en-US"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50" dirty="0" smtClean="0">
                <a:solidFill>
                  <a:srgbClr val="323031"/>
                </a:solidFill>
                <a:latin typeface="맑은 고딕"/>
                <a:cs typeface="맑은 고딕"/>
              </a:rPr>
              <a:t>수 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없다면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더미에서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1장을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가져오고</a:t>
            </a:r>
            <a:r>
              <a:rPr lang="en-US"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2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차례를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마칩니</a:t>
            </a:r>
            <a:r>
              <a:rPr sz="2300" spc="-10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다</a:t>
            </a:r>
            <a:r>
              <a:rPr sz="2300" spc="-105" dirty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손에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든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카드가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1장만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남았다면</a:t>
            </a:r>
            <a:r>
              <a:rPr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2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80" dirty="0" smtClean="0">
                <a:solidFill>
                  <a:srgbClr val="323031"/>
                </a:solidFill>
                <a:latin typeface="맑은 고딕"/>
                <a:cs typeface="맑은 고딕"/>
              </a:rPr>
              <a:t>“</a:t>
            </a:r>
            <a:r>
              <a:rPr sz="2300" spc="-180" dirty="0">
                <a:solidFill>
                  <a:srgbClr val="323031"/>
                </a:solidFill>
                <a:latin typeface="맑은 고딕"/>
                <a:cs typeface="맑은 고딕"/>
              </a:rPr>
              <a:t>원카드!”라고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외쳐야 </a:t>
            </a:r>
            <a:r>
              <a:rPr sz="2300" spc="-20" dirty="0" err="1">
                <a:solidFill>
                  <a:srgbClr val="323031"/>
                </a:solidFill>
                <a:latin typeface="맑은 고딕"/>
                <a:cs typeface="맑은 고딕"/>
              </a:rPr>
              <a:t>합니다</a:t>
            </a:r>
            <a:r>
              <a:rPr sz="2300" spc="-2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5300" y="1973120"/>
            <a:ext cx="7227700" cy="1655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l">
              <a:lnSpc>
                <a:spcPct val="200000"/>
              </a:lnSpc>
              <a:spcBef>
                <a:spcPts val="1770"/>
              </a:spcBef>
              <a:buChar char="•"/>
              <a:tabLst>
                <a:tab pos="241300" algn="l"/>
              </a:tabLst>
            </a:pP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lang="ko-KR" altLang="en-US" sz="23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lang="ko-KR" altLang="en-US" sz="2300" dirty="0" smtClean="0">
              <a:latin typeface="맑은 고딕"/>
              <a:cs typeface="맑은 고딕"/>
            </a:endParaRPr>
          </a:p>
          <a:p>
            <a:pPr marL="12700" marR="1065530" algn="l">
              <a:lnSpc>
                <a:spcPct val="131900"/>
              </a:lnSpc>
            </a:pPr>
            <a:r>
              <a:rPr lang="ko-KR" altLang="en-US"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누군가</a:t>
            </a:r>
            <a:r>
              <a:rPr lang="ko-KR" altLang="en-US" sz="23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손에</a:t>
            </a:r>
            <a:r>
              <a:rPr lang="ko-KR" altLang="en-US" sz="23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80" dirty="0" smtClean="0">
                <a:solidFill>
                  <a:srgbClr val="323031"/>
                </a:solidFill>
                <a:latin typeface="맑은 고딕"/>
                <a:cs typeface="맑은 고딕"/>
              </a:rPr>
              <a:t>든</a:t>
            </a:r>
            <a:r>
              <a:rPr lang="ko-KR" altLang="en-US" sz="23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lang="ko-KR" altLang="en-US" sz="23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lang="ko-KR" altLang="en-US" sz="23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75" dirty="0" smtClean="0">
                <a:solidFill>
                  <a:srgbClr val="323031"/>
                </a:solidFill>
                <a:latin typeface="맑은 고딕"/>
                <a:cs typeface="맑은 고딕"/>
              </a:rPr>
              <a:t>내려놓으면</a:t>
            </a:r>
            <a:r>
              <a:rPr lang="en-US" altLang="ko-KR" sz="2300" spc="-24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24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게임이 </a:t>
            </a:r>
            <a:r>
              <a:rPr lang="ko-KR" altLang="en-US"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끝나고</a:t>
            </a:r>
            <a:r>
              <a:rPr lang="ko-KR" altLang="en-US" sz="23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80" dirty="0" smtClean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lang="ko-KR" altLang="en-US" sz="23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사람이</a:t>
            </a:r>
            <a:r>
              <a:rPr lang="ko-KR" altLang="en-US" sz="23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300" spc="-30" dirty="0" smtClean="0">
                <a:solidFill>
                  <a:srgbClr val="323031"/>
                </a:solidFill>
                <a:latin typeface="맑은 고딕"/>
                <a:cs typeface="맑은 고딕"/>
              </a:rPr>
              <a:t>승리합니다</a:t>
            </a:r>
            <a:r>
              <a:rPr lang="en-US" altLang="ko-KR" sz="2300" spc="-3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lang="ko-KR" altLang="en-US" sz="2300" dirty="0"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76799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191" y="1962451"/>
            <a:ext cx="32651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737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3300" y="2591059"/>
            <a:ext cx="36145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원카드?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9383" y="208693"/>
            <a:ext cx="3633052" cy="4836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5422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8" y="1286214"/>
            <a:ext cx="7492301" cy="34036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 algn="l">
              <a:lnSpc>
                <a:spcPct val="10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sz="2300" spc="-185" dirty="0">
                <a:solidFill>
                  <a:srgbClr val="323031"/>
                </a:solidFill>
                <a:latin typeface="맑은 고딕"/>
                <a:cs typeface="맑은 고딕"/>
              </a:rPr>
              <a:t>&lt;원카드&gt;는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오랜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세월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사랑받아온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고전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50" dirty="0">
                <a:solidFill>
                  <a:srgbClr val="323031"/>
                </a:solidFill>
                <a:latin typeface="맑은 고딕"/>
                <a:cs typeface="맑은 고딕"/>
              </a:rPr>
              <a:t>카드게임입니다.</a:t>
            </a:r>
            <a:endParaRPr sz="2300" dirty="0">
              <a:latin typeface="맑은 고딕"/>
              <a:cs typeface="맑은 고딕"/>
            </a:endParaRPr>
          </a:p>
          <a:p>
            <a:pPr marL="241300" indent="-228600" algn="l">
              <a:lnSpc>
                <a:spcPct val="100000"/>
              </a:lnSpc>
              <a:spcBef>
                <a:spcPts val="1040"/>
              </a:spcBef>
              <a:buChar char="•"/>
              <a:tabLst>
                <a:tab pos="241300" algn="l"/>
              </a:tabLst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손에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든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버리면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게임에서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승리합니다.</a:t>
            </a:r>
            <a:endParaRPr sz="2300" dirty="0">
              <a:latin typeface="맑은 고딕"/>
              <a:cs typeface="맑은 고딕"/>
            </a:endParaRPr>
          </a:p>
          <a:p>
            <a:pPr marL="241300" marR="104775" indent="-229235" algn="l">
              <a:lnSpc>
                <a:spcPct val="137700"/>
              </a:lnSpc>
              <a:buChar char="•"/>
              <a:tabLst>
                <a:tab pos="241300" algn="l"/>
              </a:tabLst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마지막에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버려진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카드와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같은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색깔,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같은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숫자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lang="en-US"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2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버릴</a:t>
            </a:r>
            <a:r>
              <a:rPr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3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300" dirty="0">
              <a:latin typeface="맑은 고딕"/>
              <a:cs typeface="맑은 고딕"/>
            </a:endParaRPr>
          </a:p>
          <a:p>
            <a:pPr marL="241300" indent="-228600" algn="l">
              <a:lnSpc>
                <a:spcPct val="10000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특수카드를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사용하면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게임을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유리하게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이끌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수도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300" dirty="0">
              <a:latin typeface="맑은 고딕"/>
              <a:cs typeface="맑은 고딕"/>
            </a:endParaRPr>
          </a:p>
          <a:p>
            <a:pPr marL="241300" marR="153035" indent="-229235" algn="l">
              <a:lnSpc>
                <a:spcPct val="137700"/>
              </a:lnSpc>
              <a:buChar char="•"/>
              <a:tabLst>
                <a:tab pos="241300" algn="l"/>
              </a:tabLst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손에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카드가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장만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남았다면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“원카드!”를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>
                <a:solidFill>
                  <a:srgbClr val="323031"/>
                </a:solidFill>
                <a:latin typeface="맑은 고딕"/>
                <a:cs typeface="맑은 고딕"/>
              </a:rPr>
              <a:t>외치는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것도</a:t>
            </a:r>
            <a:r>
              <a:rPr lang="en-US"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2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5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잊</a:t>
            </a:r>
            <a:r>
              <a:rPr sz="2300" spc="-7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지</a:t>
            </a:r>
            <a:r>
              <a:rPr sz="23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0" dirty="0">
                <a:solidFill>
                  <a:srgbClr val="323031"/>
                </a:solidFill>
                <a:latin typeface="맑은 고딕"/>
                <a:cs typeface="맑은 고딕"/>
              </a:rPr>
              <a:t>마세요.</a:t>
            </a:r>
            <a:endParaRPr sz="23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1" y="656154"/>
            <a:ext cx="5639512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2~10명ㅣ만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6세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ㅣ20분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1442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9305" y="273290"/>
            <a:ext cx="3643810" cy="23318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63810" y="1221417"/>
            <a:ext cx="4889390" cy="348710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00"/>
              </a:spcBef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0" dirty="0">
                <a:solidFill>
                  <a:srgbClr val="323031"/>
                </a:solidFill>
                <a:latin typeface="맑은 고딕"/>
                <a:cs typeface="맑은 고딕"/>
              </a:rPr>
              <a:t>100장</a:t>
            </a:r>
            <a:endParaRPr sz="2300" dirty="0">
              <a:latin typeface="맑은 고딕"/>
              <a:cs typeface="맑은 고딕"/>
            </a:endParaRPr>
          </a:p>
          <a:p>
            <a:pPr marL="210185">
              <a:lnSpc>
                <a:spcPct val="100000"/>
              </a:lnSpc>
              <a:spcBef>
                <a:spcPts val="870"/>
              </a:spcBef>
            </a:pP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숫자</a:t>
            </a:r>
            <a:r>
              <a:rPr sz="20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25" dirty="0">
                <a:solidFill>
                  <a:srgbClr val="323031"/>
                </a:solidFill>
                <a:latin typeface="맑은 고딕"/>
                <a:cs typeface="맑은 고딕"/>
              </a:rPr>
              <a:t>72장</a:t>
            </a:r>
            <a:endParaRPr sz="2000" dirty="0">
              <a:latin typeface="맑은 고딕"/>
              <a:cs typeface="맑은 고딕"/>
            </a:endParaRPr>
          </a:p>
          <a:p>
            <a:pPr marL="210185" marR="919480" indent="297180">
              <a:lnSpc>
                <a:spcPct val="112500"/>
              </a:lnSpc>
            </a:pP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색깔별로</a:t>
            </a:r>
            <a:r>
              <a:rPr sz="2000" spc="-17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0" dirty="0">
                <a:solidFill>
                  <a:srgbClr val="323031"/>
                </a:solidFill>
                <a:latin typeface="맑은 고딕"/>
                <a:cs typeface="맑은 고딕"/>
              </a:rPr>
              <a:t>18장(1~9까지</a:t>
            </a:r>
            <a:r>
              <a:rPr sz="2000" spc="-1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5" dirty="0">
                <a:solidFill>
                  <a:srgbClr val="323031"/>
                </a:solidFill>
                <a:latin typeface="맑은 고딕"/>
                <a:cs typeface="맑은 고딕"/>
              </a:rPr>
              <a:t>2장씩) </a:t>
            </a:r>
            <a:endParaRPr lang="en-US" sz="2000" spc="-14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10185" marR="919480" indent="297180">
              <a:lnSpc>
                <a:spcPct val="112500"/>
              </a:lnSpc>
            </a:pPr>
            <a:r>
              <a:rPr sz="2000" spc="-1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특수</a:t>
            </a:r>
            <a:r>
              <a:rPr sz="20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25" dirty="0">
                <a:solidFill>
                  <a:srgbClr val="323031"/>
                </a:solidFill>
                <a:latin typeface="맑은 고딕"/>
                <a:cs typeface="맑은 고딕"/>
              </a:rPr>
              <a:t>28장</a:t>
            </a:r>
            <a:endParaRPr sz="2000" dirty="0">
              <a:latin typeface="맑은 고딕"/>
              <a:cs typeface="맑은 고딕"/>
            </a:endParaRPr>
          </a:p>
          <a:p>
            <a:pPr marL="507365" marR="473075">
              <a:lnSpc>
                <a:spcPct val="112500"/>
              </a:lnSpc>
            </a:pP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공격</a:t>
            </a:r>
            <a:r>
              <a:rPr sz="20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20" dirty="0">
                <a:solidFill>
                  <a:srgbClr val="323031"/>
                </a:solidFill>
                <a:latin typeface="맑은 고딕"/>
                <a:cs typeface="맑은 고딕"/>
              </a:rPr>
              <a:t>(+2)</a:t>
            </a:r>
            <a:r>
              <a:rPr sz="20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60" dirty="0">
                <a:solidFill>
                  <a:srgbClr val="323031"/>
                </a:solidFill>
                <a:latin typeface="맑은 고딕"/>
                <a:cs typeface="맑은 고딕"/>
              </a:rPr>
              <a:t>8장(색깔별로</a:t>
            </a:r>
            <a:r>
              <a:rPr sz="20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20" dirty="0">
                <a:solidFill>
                  <a:srgbClr val="323031"/>
                </a:solidFill>
                <a:latin typeface="맑은 고딕"/>
                <a:cs typeface="맑은 고딕"/>
              </a:rPr>
              <a:t>2장씩</a:t>
            </a:r>
            <a:r>
              <a:rPr sz="2000" spc="-20" dirty="0" smtClean="0">
                <a:solidFill>
                  <a:srgbClr val="323031"/>
                </a:solidFill>
                <a:latin typeface="맑은 고딕"/>
                <a:cs typeface="맑은 고딕"/>
              </a:rPr>
              <a:t>)</a:t>
            </a:r>
            <a:endParaRPr lang="en-US" sz="2000" spc="-2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507365" marR="473075">
              <a:lnSpc>
                <a:spcPct val="112500"/>
              </a:lnSpc>
            </a:pPr>
            <a:r>
              <a:rPr sz="2000" spc="-1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점프</a:t>
            </a:r>
            <a:r>
              <a:rPr sz="20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5" dirty="0">
                <a:solidFill>
                  <a:srgbClr val="323031"/>
                </a:solidFill>
                <a:latin typeface="맑은 고딕"/>
                <a:cs typeface="맑은 고딕"/>
              </a:rPr>
              <a:t>(자물쇠)</a:t>
            </a:r>
            <a:r>
              <a:rPr sz="2000" spc="-1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05" dirty="0">
                <a:solidFill>
                  <a:srgbClr val="323031"/>
                </a:solidFill>
                <a:latin typeface="맑은 고딕"/>
                <a:cs typeface="맑은 고딕"/>
              </a:rPr>
              <a:t>8장</a:t>
            </a:r>
            <a:r>
              <a:rPr sz="2000" spc="-1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55" dirty="0">
                <a:solidFill>
                  <a:srgbClr val="323031"/>
                </a:solidFill>
                <a:latin typeface="맑은 고딕"/>
                <a:cs typeface="맑은 고딕"/>
              </a:rPr>
              <a:t>(색깔별로</a:t>
            </a:r>
            <a:r>
              <a:rPr sz="2000" spc="-1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05" dirty="0">
                <a:solidFill>
                  <a:srgbClr val="323031"/>
                </a:solidFill>
                <a:latin typeface="맑은 고딕"/>
                <a:cs typeface="맑은 고딕"/>
              </a:rPr>
              <a:t>2장씩)</a:t>
            </a:r>
            <a:endParaRPr sz="2000" dirty="0">
              <a:latin typeface="맑은 고딕"/>
              <a:cs typeface="맑은 고딕"/>
            </a:endParaRPr>
          </a:p>
          <a:p>
            <a:pPr marL="507365" marR="5080">
              <a:lnSpc>
                <a:spcPct val="112500"/>
              </a:lnSpc>
            </a:pP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유턴</a:t>
            </a:r>
            <a:r>
              <a:rPr sz="2000" spc="-1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55" dirty="0">
                <a:solidFill>
                  <a:srgbClr val="323031"/>
                </a:solidFill>
                <a:latin typeface="맑은 고딕"/>
                <a:cs typeface="맑은 고딕"/>
              </a:rPr>
              <a:t>(종이비행기)</a:t>
            </a:r>
            <a:r>
              <a:rPr sz="2000" spc="-1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05" dirty="0">
                <a:solidFill>
                  <a:srgbClr val="323031"/>
                </a:solidFill>
                <a:latin typeface="맑은 고딕"/>
                <a:cs typeface="맑은 고딕"/>
              </a:rPr>
              <a:t>8장</a:t>
            </a:r>
            <a:r>
              <a:rPr sz="2000" spc="-1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55" dirty="0">
                <a:solidFill>
                  <a:srgbClr val="323031"/>
                </a:solidFill>
                <a:latin typeface="맑은 고딕"/>
                <a:cs typeface="맑은 고딕"/>
              </a:rPr>
              <a:t>(색깔별로</a:t>
            </a:r>
            <a:r>
              <a:rPr sz="2000" spc="-19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95" dirty="0">
                <a:solidFill>
                  <a:srgbClr val="323031"/>
                </a:solidFill>
                <a:latin typeface="맑은 고딕"/>
                <a:cs typeface="맑은 고딕"/>
              </a:rPr>
              <a:t>2장씩)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무지개</a:t>
            </a:r>
            <a:r>
              <a:rPr sz="20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50" dirty="0">
                <a:solidFill>
                  <a:srgbClr val="323031"/>
                </a:solidFill>
                <a:latin typeface="맑은 고딕"/>
                <a:cs typeface="맑은 고딕"/>
              </a:rPr>
              <a:t>(바람개비)</a:t>
            </a:r>
            <a:r>
              <a:rPr sz="20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25" dirty="0">
                <a:solidFill>
                  <a:srgbClr val="323031"/>
                </a:solidFill>
                <a:latin typeface="맑은 고딕"/>
                <a:cs typeface="맑은 고딕"/>
              </a:rPr>
              <a:t>4장</a:t>
            </a:r>
            <a:endParaRPr sz="20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규칙서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1부</a:t>
            </a:r>
            <a:endParaRPr sz="23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0319" y="440372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4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0319" y="1418513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6870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8" y="2591059"/>
            <a:ext cx="4444301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준비!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시작!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6535" y="468247"/>
            <a:ext cx="5198930" cy="46754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671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8" y="1355617"/>
            <a:ext cx="7375901" cy="299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36830" indent="-228600" algn="l">
              <a:lnSpc>
                <a:spcPct val="1439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사람이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모든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잘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섞은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다음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각자에게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25" dirty="0">
                <a:solidFill>
                  <a:srgbClr val="323031"/>
                </a:solidFill>
                <a:latin typeface="맑은 고딕"/>
                <a:cs typeface="맑은 고딕"/>
              </a:rPr>
              <a:t>7</a:t>
            </a:r>
            <a:r>
              <a:rPr sz="22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장씩</a:t>
            </a:r>
            <a:r>
              <a:rPr lang="en-US" sz="22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200" spc="-2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200" spc="-18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나누어줍니다</a:t>
            </a:r>
            <a:r>
              <a:rPr sz="2200" spc="-180" dirty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남은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카드는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더미를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만들어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가운데에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25" dirty="0">
                <a:solidFill>
                  <a:srgbClr val="323031"/>
                </a:solidFill>
                <a:latin typeface="맑은 고딕"/>
                <a:cs typeface="맑은 고딕"/>
              </a:rPr>
              <a:t>둡니다.</a:t>
            </a:r>
            <a:endParaRPr sz="2200" dirty="0">
              <a:latin typeface="맑은 고딕"/>
              <a:cs typeface="맑은 고딕"/>
            </a:endParaRPr>
          </a:p>
          <a:p>
            <a:pPr marL="240029" marR="732155" indent="-228600" algn="l">
              <a:lnSpc>
                <a:spcPct val="143900"/>
              </a:lnSpc>
              <a:spcBef>
                <a:spcPts val="570"/>
              </a:spcBef>
              <a:buAutoNum type="arabicPeriod"/>
              <a:tabLst>
                <a:tab pos="241300" algn="l"/>
              </a:tabLst>
            </a:pP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남은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더미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맨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위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1장을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더미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옆에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펼쳐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놓습니다. 	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이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카드가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버린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더미의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시작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20" dirty="0">
                <a:solidFill>
                  <a:srgbClr val="323031"/>
                </a:solidFill>
                <a:latin typeface="맑은 고딕"/>
                <a:cs typeface="맑은 고딕"/>
              </a:rPr>
              <a:t>카드입니다.</a:t>
            </a:r>
            <a:endParaRPr sz="2200" dirty="0">
              <a:latin typeface="맑은 고딕"/>
              <a:cs typeface="맑은 고딕"/>
            </a:endParaRPr>
          </a:p>
          <a:p>
            <a:pPr marL="241300" marR="5715" algn="l">
              <a:lnSpc>
                <a:spcPct val="143900"/>
              </a:lnSpc>
            </a:pP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이때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펼친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카드가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65" dirty="0">
                <a:solidFill>
                  <a:srgbClr val="323031"/>
                </a:solidFill>
                <a:latin typeface="맑은 고딕"/>
                <a:cs typeface="맑은 고딕"/>
              </a:rPr>
              <a:t>특수카드라면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더미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맨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 err="1">
                <a:solidFill>
                  <a:srgbClr val="323031"/>
                </a:solidFill>
                <a:latin typeface="맑은 고딕"/>
                <a:cs typeface="맑은 고딕"/>
              </a:rPr>
              <a:t>밑에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넣고</a:t>
            </a:r>
            <a:r>
              <a:rPr lang="en-US"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200" spc="-22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200" spc="-13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다시</a:t>
            </a:r>
            <a:r>
              <a:rPr sz="22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0" dirty="0">
                <a:solidFill>
                  <a:srgbClr val="323031"/>
                </a:solidFill>
                <a:latin typeface="맑은 고딕"/>
                <a:cs typeface="맑은 고딕"/>
              </a:rPr>
              <a:t>1장 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을</a:t>
            </a:r>
            <a:r>
              <a:rPr sz="22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0" dirty="0">
                <a:solidFill>
                  <a:srgbClr val="323031"/>
                </a:solidFill>
                <a:latin typeface="맑은 고딕"/>
                <a:cs typeface="맑은 고딕"/>
              </a:rPr>
              <a:t>펼칩니다.</a:t>
            </a:r>
            <a:endParaRPr sz="2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584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2183260"/>
            <a:ext cx="6749415" cy="98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715" indent="-228600">
              <a:lnSpc>
                <a:spcPct val="143900"/>
              </a:lnSpc>
              <a:spcBef>
                <a:spcPts val="100"/>
              </a:spcBef>
            </a:pPr>
            <a:r>
              <a:rPr sz="2200" spc="-95" dirty="0">
                <a:solidFill>
                  <a:srgbClr val="323031"/>
                </a:solidFill>
                <a:latin typeface="맑은 고딕"/>
                <a:cs typeface="맑은 고딕"/>
              </a:rPr>
              <a:t>3.</a:t>
            </a:r>
            <a:r>
              <a:rPr sz="2200" spc="-50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섞은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사람의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왼쪽에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 err="1">
                <a:solidFill>
                  <a:srgbClr val="323031"/>
                </a:solidFill>
                <a:latin typeface="맑은 고딕"/>
                <a:cs typeface="맑은 고딕"/>
              </a:rPr>
              <a:t>앉은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사람부터</a:t>
            </a:r>
            <a:r>
              <a:rPr lang="en-US"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200" spc="-22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200" spc="-13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시계</a:t>
            </a:r>
            <a:r>
              <a:rPr sz="22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70" dirty="0">
                <a:solidFill>
                  <a:srgbClr val="323031"/>
                </a:solidFill>
                <a:latin typeface="맑은 고딕"/>
                <a:cs typeface="맑은 고딕"/>
              </a:rPr>
              <a:t>방향으로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차례를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20" dirty="0">
                <a:solidFill>
                  <a:srgbClr val="323031"/>
                </a:solidFill>
                <a:latin typeface="맑은 고딕"/>
                <a:cs typeface="맑은 고딕"/>
              </a:rPr>
              <a:t>진행합니다.</a:t>
            </a:r>
            <a:endParaRPr sz="2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6184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12994"/>
            <a:ext cx="4572000" cy="47306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99299" y="2591059"/>
            <a:ext cx="4901501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300" spc="-3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300" spc="-3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내려요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579</Words>
  <Application>Microsoft Office PowerPoint</Application>
  <PresentationFormat>사용자 지정</PresentationFormat>
  <Paragraphs>87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맑은 고딕</vt:lpstr>
      <vt:lpstr>맑은 고딕 Semilight</vt:lpstr>
      <vt:lpstr>Office Theme</vt:lpstr>
      <vt:lpstr>PowerPoint 프레젠테이션</vt:lpstr>
      <vt:lpstr>목차</vt:lpstr>
      <vt:lpstr>게임 소개</vt:lpstr>
      <vt:lpstr>게임 소개</vt:lpstr>
      <vt:lpstr>구성물</vt:lpstr>
      <vt:lpstr>게임 준비</vt:lpstr>
      <vt:lpstr>게임 준비</vt:lpstr>
      <vt:lpstr>게임 준비</vt:lpstr>
      <vt:lpstr>게임 목표</vt:lpstr>
      <vt:lpstr>게임 목표</vt:lpstr>
      <vt:lpstr>게임 진행</vt:lpstr>
      <vt:lpstr>게임 방법</vt:lpstr>
      <vt:lpstr>게임 방법</vt:lpstr>
      <vt:lpstr>게임 방법</vt:lpstr>
      <vt:lpstr>1. 특수 카드</vt:lpstr>
      <vt:lpstr>1. 특수 카드</vt:lpstr>
      <vt:lpstr>게임 종료</vt:lpstr>
      <vt:lpstr>게임 종료</vt:lpstr>
      <vt:lpstr>게임 요약</vt:lpstr>
      <vt:lpstr>게임 요약</vt:lpstr>
      <vt:lpstr>게임 요약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KBG_191202_GB</cp:lastModifiedBy>
  <cp:revision>1</cp:revision>
  <dcterms:created xsi:type="dcterms:W3CDTF">2024-03-14T07:54:19Z</dcterms:created>
  <dcterms:modified xsi:type="dcterms:W3CDTF">2024-03-14T08:03:10Z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2024-03-14T00:00:00Z</vt:filetime>
  </property>
  <property fmtid="{D5CDD505-2E9C-101B-9397-08002B2CF9AE}" pid="5" name="Producer">
    <vt:lpwstr>Adobe PDF Library 17.0</vt:lpwstr>
  </property>
</Properties>
</file>