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48" r:id="rId1"/>
    <p:sldMasterId id="2147483662" r:id="rId2"/>
  </p:sldMasterIdLst>
  <p:sldIdLst>
    <p:sldId id="308" r:id="rId3"/>
    <p:sldId id="277" r:id="rId4"/>
    <p:sldId id="281" r:id="rId5"/>
    <p:sldId id="262" r:id="rId6"/>
    <p:sldId id="309" r:id="rId7"/>
    <p:sldId id="310" r:id="rId8"/>
    <p:sldId id="274" r:id="rId9"/>
    <p:sldId id="286" r:id="rId10"/>
    <p:sldId id="311" r:id="rId11"/>
    <p:sldId id="312" r:id="rId12"/>
    <p:sldId id="264" r:id="rId13"/>
    <p:sldId id="302" r:id="rId14"/>
    <p:sldId id="265" r:id="rId15"/>
    <p:sldId id="266" r:id="rId16"/>
    <p:sldId id="314" r:id="rId17"/>
  </p:sldIdLst>
  <p:sldSz cx="12192000" cy="6858000"/>
  <p:notesSz cx="6858000" cy="9144000"/>
  <p:embeddedFontLst>
    <p:embeddedFont>
      <p:font typeface="나눔스퀘어 네오 ExtraBold" panose="00000900000000000000" pitchFamily="2" charset="-127"/>
      <p:bold r:id="rId18"/>
    </p:embeddedFont>
    <p:embeddedFont>
      <p:font typeface="나눔스퀘어 네오 Regular" panose="00000500000000000000" pitchFamily="2" charset="-127"/>
      <p:regular r:id="rId19"/>
    </p:embeddedFont>
    <p:embeddedFont>
      <p:font typeface="나눔스퀘어 네오 Heavy" panose="00000A00000000000000" pitchFamily="2" charset="-127"/>
      <p:bold r:id="rId20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68AD"/>
    <a:srgbClr val="FFC904"/>
    <a:srgbClr val="E7252F"/>
    <a:srgbClr val="005BAA"/>
    <a:srgbClr val="1C5FA6"/>
    <a:srgbClr val="9410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50" autoAdjust="0"/>
    <p:restoredTop sz="94660"/>
  </p:normalViewPr>
  <p:slideViewPr>
    <p:cSldViewPr snapToGrid="0" showGuides="1">
      <p:cViewPr varScale="1">
        <p:scale>
          <a:sx n="115" d="100"/>
          <a:sy n="115" d="100"/>
        </p:scale>
        <p:origin x="486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25T03:53:30.852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1647 2558 8 0 0,'0'-1'0'0'0,"0"1"54"0"0,-1 1 0 0 0,1 0 1 0 0,-1-1-1 0 0,1 1 0 0 0,-1 0 0 0 0,1-1 1 0 0,-1 1-1 0 0,0-1 0 0 0,1 1 0 0 0,-1-1 1 0 0,0 1-1 0 0,0-1 0 0 0,1 1 0 0 0,-1-1 1 0 0,0 0-1 0 0,0 1 0 0 0,1-1 0 0 0,-1 0 0 0 0,0 0 1 0 0,0 0-1 0 0,0 1 0 0 0,0-1 0 0 0,-1 0 1 0 0,2 0-42 0 0,-37 0 832 0 0,-19 4-286 0 0,-12 2-220 0 0,50-4-211 0 0,-1 0-1 0 0,0-1 0 0 0,-30-3 0 0 0,33 1-137 0 0,-1 1 0 0 0,1 0 0 0 0,-25 3 0 0 0,18-1-81 0 0,-49-1-1 0 0,33-2 101 0 0,5 0 139 0 0,-55-7 1 0 0,1-11-148 0 0,44 11 199 0 0,1-3 0 0 0,-42-15-1 0 0,67 19 163 0 0,0 0-1 0 0,1-1 0 0 0,0-1 1 0 0,0-1-1 0 0,-16-12 1 0 0,-6-22 461 0 0,8 24-721 0 0,22 16-64 0 0,1-1 0 0 0,1 0-1 0 0,-12-10 1 0 0,-25-26 550 0 0,22 21-163 0 0,1-1 0 0 0,-25-31 0 0 0,8-1-408 0 0,-36-45 222 0 0,45 59-136 0 0,1-1 1 0 0,2-2-1 0 0,2 0 0 0 0,-25-64 0 0 0,28 57 437 0 0,-19-69-1 0 0,30 84-511 0 0,-2-4 150 0 0,2 0 1 0 0,1-1-1 0 0,2 0 1 0 0,-3-59-1 0 0,9 38 170 0 0,-1 19-3 0 0,6-48 0 0 0,0 51-253 0 0,2 0 1 0 0,10-36-1 0 0,-6 34-224 0 0,-6 23 206 0 0,0 0 0 0 0,1 0 0 0 0,1 0 0 0 0,14-26 0 0 0,3-12 122 0 0,-16 40-195 0 0,13-25 43 0 0,41-63-1 0 0,-44 80 8 0 0,-5 4-22 0 0,2 1 0 0 0,0 0 0 0 0,1 1 0 0 0,22-20 0 0 0,64-58-126 0 0,-78 71 166 0 0,120-111 61 0 0,-119 115-146 0 0,1 1-1 0 0,0 0 0 0 0,1 2 1 0 0,35-17-1 0 0,-24 14 6 0 0,1 1-61 0 0,2 2 0 0 0,0 2 0 0 0,1 1 0 0 0,59-10 0 0 0,-12 11-75 0 0,-16 4 118 0 0,-19 1-10 0 0,95 1 0 0 0,-67 5 46 0 0,-20 2-60 0 0,1 3 0 0 0,74 13-1 0 0,-104-12 22 0 0,13 4-85 0 0,0 2 0 0 0,-1 2 1 0 0,0 2-1 0 0,0 2 0 0 0,-2 2 0 0 0,46 26 0 0 0,-43-18 87 0 0,-1 2 0 0 0,-1 2-1 0 0,66 60 1 0 0,-60-47 19 0 0,-25-23 42 0 0,-1 1 0 0 0,0 0 1 0 0,-2 2-1 0 0,25 34 0 0 0,-26-29-57 0 0,-2 1-1 0 0,-1 1 0 0 0,-1 1 1 0 0,23 63-1 0 0,-19-19 14 0 0,13 109 1 0 0,-20-101 94 0 0,-10-55-63 0 0,-2 1-1 0 0,-3 51 1 0 0,0-14 9 0 0,1-17-31 0 0,-2 0 0 0 0,-2 0-1 0 0,-18 74 1 0 0,14-94-65 0 0,0 0-1 0 0,-24 46 1 0 0,15-39-27 0 0,-2 0 0 0 0,-1-2 0 0 0,-1-1 0 0 0,-54 60 0 0 0,-147 111 406 0 0,99-94-245 0 0,-76 82-92 0 0,136-117 91 0 0,-91 96-116 0 0,101-99-17 0 0,-29 37-349 0 0,20-44-3545 0 0,-31 6-1457 0 0,75-50 3780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21T12:32:14.98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4601 24575,'1'-5'0,"1"0"0,0 1 0,-1-1 0,2 0 0,-1 1 0,1 0 0,-1-1 0,1 1 0,0 0 0,5-5 0,6-9 0,235-421 0,-28-17 0,76-144 0,-163 359 0,12 6 0,9 7 0,246-278 0,-131 186 0,-212 242 0,-3-2 0,56-114 0,-33 38 0,153-279 0,-204 387 0,40-102 0,-40 86 0,42-75 0,-14 32 0,-49 95 0,10-19 0,-18 21 0,-14 11 0,-33 21 0,1 1 0,0 2 0,2 3 0,-64 50 0,85-61 0,-22 16 0,2 1 0,1 3 0,-62 66 0,94-91-1365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21T12:32:15.73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24575,'13'0'0,"0"0"0,0 0 0,0 1 0,0 1 0,-1 0 0,1 1 0,-1 0 0,1 1 0,-1 0 0,20 11 0,73 50 0,147 119 0,-125-86 0,41 27-1365,-133-98-5461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21T12:34:02.30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402 0 24575,'1'63'0,"-4"0"0,-2-1 0,-3 0 0,-24 97 0,-22 1 0,-93 198 0,129-318 0,-28 72 7,25-57-693,-47 89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21T12:34:02.30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24575,'4'0'0,"9"4"0,16 10 0,18 11 0,23 13 0,23 12 0,25 11 0,42 15 0,34 11 0,14 3 0,-4-1 0,-21-12 0,-28-15 0,-37-18 0,-39-16-8191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22T01:51:18.6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35 8426 0 0,'1'0'2141'0'0,"-13"-27"-10677"0"0,8 20 6857 0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40338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게임 종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D54E040-5531-A8FC-CCCD-0299DCE3D650}"/>
              </a:ext>
            </a:extLst>
          </p:cNvPr>
          <p:cNvSpPr txBox="1"/>
          <p:nvPr userDrawn="1"/>
        </p:nvSpPr>
        <p:spPr>
          <a:xfrm>
            <a:off x="234126" y="641263"/>
            <a:ext cx="586187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400" spc="0" baseline="0" dirty="0"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게임 종료</a:t>
            </a:r>
          </a:p>
        </p:txBody>
      </p:sp>
    </p:spTree>
    <p:extLst>
      <p:ext uri="{BB962C8B-B14F-4D97-AF65-F5344CB8AC3E}">
        <p14:creationId xmlns:p14="http://schemas.microsoft.com/office/powerpoint/2010/main" val="35978569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1">
          <p15:clr>
            <a:srgbClr val="FBAE40"/>
          </p15:clr>
        </p15:guide>
        <p15:guide id="2" pos="7469">
          <p15:clr>
            <a:srgbClr val="FBAE40"/>
          </p15:clr>
        </p15:guide>
        <p15:guide id="3" orient="horz" pos="3974">
          <p15:clr>
            <a:srgbClr val="FBAE40"/>
          </p15:clr>
        </p15:guide>
        <p15:guide id="4" pos="4294">
          <p15:clr>
            <a:srgbClr val="547EBF"/>
          </p15:clr>
        </p15:guide>
        <p15:guide id="5" pos="438">
          <p15:clr>
            <a:srgbClr val="547EBF"/>
          </p15:clr>
        </p15:guide>
        <p15:guide id="6" orient="horz" pos="1162">
          <p15:clr>
            <a:srgbClr val="9FCC3B"/>
          </p15:clr>
        </p15:guide>
        <p15:guide id="7" orient="horz" pos="346">
          <p15:clr>
            <a:srgbClr val="FBAE40"/>
          </p15:clr>
        </p15:guide>
        <p15:guide id="8" pos="5881">
          <p15:clr>
            <a:srgbClr val="5ACBF0"/>
          </p15:clr>
        </p15:guide>
        <p15:guide id="9" orient="horz" pos="3612">
          <p15:clr>
            <a:srgbClr val="9FCC3B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변형 규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92A9249-4B50-974B-9297-877504B8A89E}"/>
              </a:ext>
            </a:extLst>
          </p:cNvPr>
          <p:cNvSpPr txBox="1"/>
          <p:nvPr userDrawn="1"/>
        </p:nvSpPr>
        <p:spPr>
          <a:xfrm>
            <a:off x="234126" y="641263"/>
            <a:ext cx="586187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400" spc="0" baseline="0" dirty="0"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포켓몬 도감 시트</a:t>
            </a:r>
          </a:p>
        </p:txBody>
      </p:sp>
    </p:spTree>
    <p:extLst>
      <p:ext uri="{BB962C8B-B14F-4D97-AF65-F5344CB8AC3E}">
        <p14:creationId xmlns:p14="http://schemas.microsoft.com/office/powerpoint/2010/main" val="8380118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1">
          <p15:clr>
            <a:srgbClr val="FBAE40"/>
          </p15:clr>
        </p15:guide>
        <p15:guide id="2" pos="7469">
          <p15:clr>
            <a:srgbClr val="FBAE40"/>
          </p15:clr>
        </p15:guide>
        <p15:guide id="3" orient="horz" pos="3974">
          <p15:clr>
            <a:srgbClr val="FBAE40"/>
          </p15:clr>
        </p15:guide>
        <p15:guide id="4" pos="4294">
          <p15:clr>
            <a:srgbClr val="547EBF"/>
          </p15:clr>
        </p15:guide>
        <p15:guide id="5" pos="438">
          <p15:clr>
            <a:srgbClr val="547EBF"/>
          </p15:clr>
        </p15:guide>
        <p15:guide id="6" orient="horz" pos="1162">
          <p15:clr>
            <a:srgbClr val="9FCC3B"/>
          </p15:clr>
        </p15:guide>
        <p15:guide id="7" orient="horz" pos="346">
          <p15:clr>
            <a:srgbClr val="FBAE40"/>
          </p15:clr>
        </p15:guide>
        <p15:guide id="8" pos="5881">
          <p15:clr>
            <a:srgbClr val="5ACBF0"/>
          </p15:clr>
        </p15:guide>
        <p15:guide id="9" orient="horz" pos="3612">
          <p15:clr>
            <a:srgbClr val="9FCC3B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게임 요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1FE6AD2-212E-ACCB-B25F-129FCF7D6453}"/>
              </a:ext>
            </a:extLst>
          </p:cNvPr>
          <p:cNvSpPr txBox="1"/>
          <p:nvPr userDrawn="1"/>
        </p:nvSpPr>
        <p:spPr>
          <a:xfrm>
            <a:off x="234126" y="641263"/>
            <a:ext cx="586187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400" spc="0" baseline="0" dirty="0"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게임 요약</a:t>
            </a:r>
          </a:p>
        </p:txBody>
      </p:sp>
    </p:spTree>
    <p:extLst>
      <p:ext uri="{BB962C8B-B14F-4D97-AF65-F5344CB8AC3E}">
        <p14:creationId xmlns:p14="http://schemas.microsoft.com/office/powerpoint/2010/main" val="36557208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1">
          <p15:clr>
            <a:srgbClr val="FBAE40"/>
          </p15:clr>
        </p15:guide>
        <p15:guide id="2" pos="7469">
          <p15:clr>
            <a:srgbClr val="FBAE40"/>
          </p15:clr>
        </p15:guide>
        <p15:guide id="3" orient="horz" pos="3974">
          <p15:clr>
            <a:srgbClr val="FBAE40"/>
          </p15:clr>
        </p15:guide>
        <p15:guide id="4" pos="4294">
          <p15:clr>
            <a:srgbClr val="547EBF"/>
          </p15:clr>
        </p15:guide>
        <p15:guide id="5" pos="438">
          <p15:clr>
            <a:srgbClr val="547EBF"/>
          </p15:clr>
        </p15:guide>
        <p15:guide id="6" orient="horz" pos="1162">
          <p15:clr>
            <a:srgbClr val="9FCC3B"/>
          </p15:clr>
        </p15:guide>
        <p15:guide id="7" orient="horz" pos="346">
          <p15:clr>
            <a:srgbClr val="FBAE40"/>
          </p15:clr>
        </p15:guide>
        <p15:guide id="8" pos="5881">
          <p15:clr>
            <a:srgbClr val="5ACBF0"/>
          </p15:clr>
        </p15:guide>
        <p15:guide id="9" orient="horz" pos="3612">
          <p15:clr>
            <a:srgbClr val="9FCC3B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추천 게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1A37879-F170-9167-D1CB-23C3361CB9A0}"/>
              </a:ext>
            </a:extLst>
          </p:cNvPr>
          <p:cNvSpPr txBox="1"/>
          <p:nvPr userDrawn="1"/>
        </p:nvSpPr>
        <p:spPr>
          <a:xfrm>
            <a:off x="234126" y="641263"/>
            <a:ext cx="586187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400" spc="0" baseline="0" dirty="0"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추천 게임</a:t>
            </a:r>
          </a:p>
        </p:txBody>
      </p:sp>
    </p:spTree>
    <p:extLst>
      <p:ext uri="{BB962C8B-B14F-4D97-AF65-F5344CB8AC3E}">
        <p14:creationId xmlns:p14="http://schemas.microsoft.com/office/powerpoint/2010/main" val="454437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1">
          <p15:clr>
            <a:srgbClr val="FBAE40"/>
          </p15:clr>
        </p15:guide>
        <p15:guide id="2" pos="7469">
          <p15:clr>
            <a:srgbClr val="FBAE40"/>
          </p15:clr>
        </p15:guide>
        <p15:guide id="3" orient="horz" pos="3974">
          <p15:clr>
            <a:srgbClr val="FBAE40"/>
          </p15:clr>
        </p15:guide>
        <p15:guide id="4" pos="4294">
          <p15:clr>
            <a:srgbClr val="547EBF"/>
          </p15:clr>
        </p15:guide>
        <p15:guide id="5" pos="438">
          <p15:clr>
            <a:srgbClr val="547EBF"/>
          </p15:clr>
        </p15:guide>
        <p15:guide id="6" orient="horz" pos="1162">
          <p15:clr>
            <a:srgbClr val="9FCC3B"/>
          </p15:clr>
        </p15:guide>
        <p15:guide id="7" orient="horz" pos="346">
          <p15:clr>
            <a:srgbClr val="FBAE40"/>
          </p15:clr>
        </p15:guide>
        <p15:guide id="8" pos="5881">
          <p15:clr>
            <a:srgbClr val="5ACBF0"/>
          </p15:clr>
        </p15:guide>
        <p15:guide id="9" orient="horz" pos="3612">
          <p15:clr>
            <a:srgbClr val="9FCC3B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88984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>
            <a:extLst>
              <a:ext uri="{FF2B5EF4-FFF2-40B4-BE49-F238E27FC236}">
                <a16:creationId xmlns:a16="http://schemas.microsoft.com/office/drawing/2014/main" id="{EFC47AFD-AA57-FA27-8592-43C2DA43CB22}"/>
              </a:ext>
            </a:extLst>
          </p:cNvPr>
          <p:cNvGrpSpPr/>
          <p:nvPr userDrawn="1"/>
        </p:nvGrpSpPr>
        <p:grpSpPr>
          <a:xfrm>
            <a:off x="0" y="-1"/>
            <a:ext cx="12192000" cy="6857999"/>
            <a:chOff x="0" y="-1"/>
            <a:chExt cx="12192000" cy="6857999"/>
          </a:xfrm>
        </p:grpSpPr>
        <p:sp>
          <p:nvSpPr>
            <p:cNvPr id="4" name="직사각형 3">
              <a:extLst>
                <a:ext uri="{FF2B5EF4-FFF2-40B4-BE49-F238E27FC236}">
                  <a16:creationId xmlns:a16="http://schemas.microsoft.com/office/drawing/2014/main" id="{6209B7A3-1E00-59C6-34EB-08A18E7AFF7B}"/>
                </a:ext>
              </a:extLst>
            </p:cNvPr>
            <p:cNvSpPr/>
            <p:nvPr/>
          </p:nvSpPr>
          <p:spPr>
            <a:xfrm>
              <a:off x="0" y="-1"/>
              <a:ext cx="12192000" cy="6857999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520584F-EA1E-1808-7228-8BC53CABB089}"/>
                </a:ext>
              </a:extLst>
            </p:cNvPr>
            <p:cNvSpPr txBox="1"/>
            <p:nvPr/>
          </p:nvSpPr>
          <p:spPr>
            <a:xfrm>
              <a:off x="949122" y="4818165"/>
              <a:ext cx="3483178" cy="86177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5000" spc="0" baseline="0" dirty="0">
                  <a:ln w="3175">
                    <a:solidFill>
                      <a:schemeClr val="tx1"/>
                    </a:solidFill>
                  </a:ln>
                  <a:solidFill>
                    <a:srgbClr val="941016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감사합니다</a:t>
              </a:r>
              <a:r>
                <a:rPr lang="en-US" altLang="ko-KR" sz="5000" spc="0" baseline="0" dirty="0">
                  <a:ln w="3175">
                    <a:solidFill>
                      <a:schemeClr val="tx1"/>
                    </a:solidFill>
                  </a:ln>
                  <a:solidFill>
                    <a:srgbClr val="941016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.</a:t>
              </a:r>
              <a:endParaRPr lang="ko-KR" altLang="en-US" sz="5000" spc="0" baseline="0" dirty="0">
                <a:ln w="3175">
                  <a:solidFill>
                    <a:schemeClr val="tx1"/>
                  </a:solidFill>
                </a:ln>
                <a:solidFill>
                  <a:srgbClr val="941016"/>
                </a:solidFill>
                <a:latin typeface="나눔스퀘어 네오 Heavy" panose="00000A00000000000000" pitchFamily="2" charset="-127"/>
                <a:ea typeface="나눔스퀘어 네오 Heavy" panose="00000A00000000000000" pitchFamily="2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1846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게임 소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195CC0A-778A-4114-C937-A6C4E3B3BADA}"/>
              </a:ext>
            </a:extLst>
          </p:cNvPr>
          <p:cNvSpPr txBox="1"/>
          <p:nvPr userDrawn="1"/>
        </p:nvSpPr>
        <p:spPr>
          <a:xfrm>
            <a:off x="234126" y="641263"/>
            <a:ext cx="241365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400" spc="0" baseline="0" dirty="0"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게임 소개</a:t>
            </a:r>
          </a:p>
        </p:txBody>
      </p:sp>
    </p:spTree>
    <p:extLst>
      <p:ext uri="{BB962C8B-B14F-4D97-AF65-F5344CB8AC3E}">
        <p14:creationId xmlns:p14="http://schemas.microsoft.com/office/powerpoint/2010/main" val="18766762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1" userDrawn="1">
          <p15:clr>
            <a:srgbClr val="FBAE40"/>
          </p15:clr>
        </p15:guide>
        <p15:guide id="2" pos="7469" userDrawn="1">
          <p15:clr>
            <a:srgbClr val="FBAE40"/>
          </p15:clr>
        </p15:guide>
        <p15:guide id="3" pos="438" userDrawn="1">
          <p15:clr>
            <a:srgbClr val="547EBF"/>
          </p15:clr>
        </p15:guide>
        <p15:guide id="4" pos="4294" userDrawn="1">
          <p15:clr>
            <a:srgbClr val="547EBF"/>
          </p15:clr>
        </p15:guide>
        <p15:guide id="5" pos="5881" userDrawn="1">
          <p15:clr>
            <a:srgbClr val="5ACBF0"/>
          </p15:clr>
        </p15:guide>
        <p15:guide id="6" orient="horz" pos="3974" userDrawn="1">
          <p15:clr>
            <a:srgbClr val="FBAE40"/>
          </p15:clr>
        </p15:guide>
        <p15:guide id="7" orient="horz" pos="346" userDrawn="1">
          <p15:clr>
            <a:srgbClr val="FBAE40"/>
          </p15:clr>
        </p15:guide>
        <p15:guide id="8" orient="horz" pos="1162" userDrawn="1">
          <p15:clr>
            <a:srgbClr val="9FCC3B"/>
          </p15:clr>
        </p15:guide>
        <p15:guide id="9" orient="horz" pos="3612" userDrawn="1">
          <p15:clr>
            <a:srgbClr val="9FCC3B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게임 배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5B1C0DB-9FF2-33C7-F0AC-0E8608A1B732}"/>
              </a:ext>
            </a:extLst>
          </p:cNvPr>
          <p:cNvSpPr txBox="1"/>
          <p:nvPr userDrawn="1"/>
        </p:nvSpPr>
        <p:spPr>
          <a:xfrm>
            <a:off x="234126" y="641263"/>
            <a:ext cx="586187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400" spc="0" baseline="0" dirty="0"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게임 배경</a:t>
            </a:r>
          </a:p>
        </p:txBody>
      </p:sp>
    </p:spTree>
    <p:extLst>
      <p:ext uri="{BB962C8B-B14F-4D97-AF65-F5344CB8AC3E}">
        <p14:creationId xmlns:p14="http://schemas.microsoft.com/office/powerpoint/2010/main" val="28143345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1">
          <p15:clr>
            <a:srgbClr val="FBAE40"/>
          </p15:clr>
        </p15:guide>
        <p15:guide id="2" pos="7469">
          <p15:clr>
            <a:srgbClr val="FBAE40"/>
          </p15:clr>
        </p15:guide>
        <p15:guide id="3" orient="horz" pos="3974">
          <p15:clr>
            <a:srgbClr val="FBAE40"/>
          </p15:clr>
        </p15:guide>
        <p15:guide id="4" pos="4294">
          <p15:clr>
            <a:srgbClr val="547EBF"/>
          </p15:clr>
        </p15:guide>
        <p15:guide id="5" pos="438">
          <p15:clr>
            <a:srgbClr val="547EBF"/>
          </p15:clr>
        </p15:guide>
        <p15:guide id="6" orient="horz" pos="1162">
          <p15:clr>
            <a:srgbClr val="9FCC3B"/>
          </p15:clr>
        </p15:guide>
        <p15:guide id="7" orient="horz" pos="346">
          <p15:clr>
            <a:srgbClr val="FBAE40"/>
          </p15:clr>
        </p15:guide>
        <p15:guide id="8" pos="5881">
          <p15:clr>
            <a:srgbClr val="5ACBF0"/>
          </p15:clr>
        </p15:guide>
        <p15:guide id="9" orient="horz" pos="3612">
          <p15:clr>
            <a:srgbClr val="9FCC3B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게임 구성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9E40E4C-73F0-E73F-ABB1-2047C74CD731}"/>
              </a:ext>
            </a:extLst>
          </p:cNvPr>
          <p:cNvSpPr txBox="1"/>
          <p:nvPr userDrawn="1"/>
        </p:nvSpPr>
        <p:spPr>
          <a:xfrm>
            <a:off x="234126" y="641263"/>
            <a:ext cx="586187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400" spc="0" baseline="0" dirty="0"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게임 구성물</a:t>
            </a:r>
          </a:p>
        </p:txBody>
      </p:sp>
    </p:spTree>
    <p:extLst>
      <p:ext uri="{BB962C8B-B14F-4D97-AF65-F5344CB8AC3E}">
        <p14:creationId xmlns:p14="http://schemas.microsoft.com/office/powerpoint/2010/main" val="35189400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1">
          <p15:clr>
            <a:srgbClr val="FBAE40"/>
          </p15:clr>
        </p15:guide>
        <p15:guide id="2" pos="7469">
          <p15:clr>
            <a:srgbClr val="FBAE40"/>
          </p15:clr>
        </p15:guide>
        <p15:guide id="3" orient="horz" pos="3974">
          <p15:clr>
            <a:srgbClr val="FBAE40"/>
          </p15:clr>
        </p15:guide>
        <p15:guide id="4" pos="4294">
          <p15:clr>
            <a:srgbClr val="547EBF"/>
          </p15:clr>
        </p15:guide>
        <p15:guide id="5" pos="438">
          <p15:clr>
            <a:srgbClr val="547EBF"/>
          </p15:clr>
        </p15:guide>
        <p15:guide id="6" orient="horz" pos="1162">
          <p15:clr>
            <a:srgbClr val="9FCC3B"/>
          </p15:clr>
        </p15:guide>
        <p15:guide id="7" orient="horz" pos="346">
          <p15:clr>
            <a:srgbClr val="FBAE40"/>
          </p15:clr>
        </p15:guide>
        <p15:guide id="8" pos="5881">
          <p15:clr>
            <a:srgbClr val="5ACBF0"/>
          </p15:clr>
        </p15:guide>
        <p15:guide id="9" orient="horz" pos="3612">
          <p15:clr>
            <a:srgbClr val="9FCC3B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게임 준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992C39C-CD02-BDCA-89B8-521DC635C88B}"/>
              </a:ext>
            </a:extLst>
          </p:cNvPr>
          <p:cNvSpPr txBox="1"/>
          <p:nvPr userDrawn="1"/>
        </p:nvSpPr>
        <p:spPr>
          <a:xfrm>
            <a:off x="234126" y="641263"/>
            <a:ext cx="586187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400" spc="0" baseline="0" dirty="0"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게임 준비</a:t>
            </a:r>
          </a:p>
        </p:txBody>
      </p:sp>
    </p:spTree>
    <p:extLst>
      <p:ext uri="{BB962C8B-B14F-4D97-AF65-F5344CB8AC3E}">
        <p14:creationId xmlns:p14="http://schemas.microsoft.com/office/powerpoint/2010/main" val="9136449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1">
          <p15:clr>
            <a:srgbClr val="FBAE40"/>
          </p15:clr>
        </p15:guide>
        <p15:guide id="2" pos="7469">
          <p15:clr>
            <a:srgbClr val="FBAE40"/>
          </p15:clr>
        </p15:guide>
        <p15:guide id="3" orient="horz" pos="3974">
          <p15:clr>
            <a:srgbClr val="FBAE40"/>
          </p15:clr>
        </p15:guide>
        <p15:guide id="4" pos="4294">
          <p15:clr>
            <a:srgbClr val="547EBF"/>
          </p15:clr>
        </p15:guide>
        <p15:guide id="5" pos="438">
          <p15:clr>
            <a:srgbClr val="547EBF"/>
          </p15:clr>
        </p15:guide>
        <p15:guide id="6" orient="horz" pos="1162">
          <p15:clr>
            <a:srgbClr val="9FCC3B"/>
          </p15:clr>
        </p15:guide>
        <p15:guide id="7" orient="horz" pos="346">
          <p15:clr>
            <a:srgbClr val="FBAE40"/>
          </p15:clr>
        </p15:guide>
        <p15:guide id="8" pos="5881">
          <p15:clr>
            <a:srgbClr val="5ACBF0"/>
          </p15:clr>
        </p15:guide>
        <p15:guide id="9" orient="horz" pos="3612">
          <p15:clr>
            <a:srgbClr val="9FCC3B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게임 목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7698917-7199-437E-872A-554CE35CCDA5}"/>
              </a:ext>
            </a:extLst>
          </p:cNvPr>
          <p:cNvSpPr txBox="1"/>
          <p:nvPr userDrawn="1"/>
        </p:nvSpPr>
        <p:spPr>
          <a:xfrm>
            <a:off x="234126" y="641263"/>
            <a:ext cx="586187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400" spc="0" baseline="0" dirty="0"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게임 목표</a:t>
            </a:r>
          </a:p>
        </p:txBody>
      </p:sp>
    </p:spTree>
    <p:extLst>
      <p:ext uri="{BB962C8B-B14F-4D97-AF65-F5344CB8AC3E}">
        <p14:creationId xmlns:p14="http://schemas.microsoft.com/office/powerpoint/2010/main" val="22864001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1">
          <p15:clr>
            <a:srgbClr val="FBAE40"/>
          </p15:clr>
        </p15:guide>
        <p15:guide id="2" pos="7469">
          <p15:clr>
            <a:srgbClr val="FBAE40"/>
          </p15:clr>
        </p15:guide>
        <p15:guide id="3" orient="horz" pos="3974">
          <p15:clr>
            <a:srgbClr val="FBAE40"/>
          </p15:clr>
        </p15:guide>
        <p15:guide id="4" pos="4294">
          <p15:clr>
            <a:srgbClr val="547EBF"/>
          </p15:clr>
        </p15:guide>
        <p15:guide id="5" pos="438">
          <p15:clr>
            <a:srgbClr val="547EBF"/>
          </p15:clr>
        </p15:guide>
        <p15:guide id="6" orient="horz" pos="1162">
          <p15:clr>
            <a:srgbClr val="9FCC3B"/>
          </p15:clr>
        </p15:guide>
        <p15:guide id="7" orient="horz" pos="346">
          <p15:clr>
            <a:srgbClr val="FBAE40"/>
          </p15:clr>
        </p15:guide>
        <p15:guide id="8" pos="5881">
          <p15:clr>
            <a:srgbClr val="5ACBF0"/>
          </p15:clr>
        </p15:guide>
        <p15:guide id="9" orient="horz" pos="3612">
          <p15:clr>
            <a:srgbClr val="9FCC3B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게임 진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70FAC06-09FB-7DE9-3F69-CAF9A6A11554}"/>
              </a:ext>
            </a:extLst>
          </p:cNvPr>
          <p:cNvSpPr txBox="1"/>
          <p:nvPr userDrawn="1"/>
        </p:nvSpPr>
        <p:spPr>
          <a:xfrm>
            <a:off x="234126" y="641263"/>
            <a:ext cx="586187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400" spc="0" baseline="0" dirty="0"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게임 진행</a:t>
            </a:r>
          </a:p>
        </p:txBody>
      </p:sp>
    </p:spTree>
    <p:extLst>
      <p:ext uri="{BB962C8B-B14F-4D97-AF65-F5344CB8AC3E}">
        <p14:creationId xmlns:p14="http://schemas.microsoft.com/office/powerpoint/2010/main" val="12563904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1">
          <p15:clr>
            <a:srgbClr val="FBAE40"/>
          </p15:clr>
        </p15:guide>
        <p15:guide id="2" pos="7469">
          <p15:clr>
            <a:srgbClr val="FBAE40"/>
          </p15:clr>
        </p15:guide>
        <p15:guide id="3" orient="horz" pos="3974">
          <p15:clr>
            <a:srgbClr val="FBAE40"/>
          </p15:clr>
        </p15:guide>
        <p15:guide id="4" pos="4294">
          <p15:clr>
            <a:srgbClr val="547EBF"/>
          </p15:clr>
        </p15:guide>
        <p15:guide id="5" pos="438">
          <p15:clr>
            <a:srgbClr val="547EBF"/>
          </p15:clr>
        </p15:guide>
        <p15:guide id="6" orient="horz" pos="1162">
          <p15:clr>
            <a:srgbClr val="9FCC3B"/>
          </p15:clr>
        </p15:guide>
        <p15:guide id="7" orient="horz" pos="346">
          <p15:clr>
            <a:srgbClr val="FBAE40"/>
          </p15:clr>
        </p15:guide>
        <p15:guide id="8" pos="5881">
          <p15:clr>
            <a:srgbClr val="5ACBF0"/>
          </p15:clr>
        </p15:guide>
        <p15:guide id="9" orient="horz" pos="3612">
          <p15:clr>
            <a:srgbClr val="9FCC3B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게임 방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CF4C239-0C1E-8145-526D-A589CD104F3A}"/>
              </a:ext>
            </a:extLst>
          </p:cNvPr>
          <p:cNvSpPr txBox="1"/>
          <p:nvPr userDrawn="1"/>
        </p:nvSpPr>
        <p:spPr>
          <a:xfrm>
            <a:off x="234126" y="641263"/>
            <a:ext cx="586187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400" spc="0" baseline="0"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게임 방법</a:t>
            </a:r>
            <a:endParaRPr lang="ko-KR" altLang="en-US" sz="3400" spc="0" baseline="0" dirty="0">
              <a:latin typeface="나눔스퀘어 네오 Heavy" panose="00000A00000000000000" pitchFamily="2" charset="-127"/>
              <a:ea typeface="나눔스퀘어 네오 Heavy" panose="00000A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73163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1">
          <p15:clr>
            <a:srgbClr val="FBAE40"/>
          </p15:clr>
        </p15:guide>
        <p15:guide id="2" pos="7469">
          <p15:clr>
            <a:srgbClr val="FBAE40"/>
          </p15:clr>
        </p15:guide>
        <p15:guide id="3" orient="horz" pos="3974">
          <p15:clr>
            <a:srgbClr val="FBAE40"/>
          </p15:clr>
        </p15:guide>
        <p15:guide id="4" pos="4294">
          <p15:clr>
            <a:srgbClr val="547EBF"/>
          </p15:clr>
        </p15:guide>
        <p15:guide id="5" pos="438">
          <p15:clr>
            <a:srgbClr val="547EBF"/>
          </p15:clr>
        </p15:guide>
        <p15:guide id="6" orient="horz" pos="1162">
          <p15:clr>
            <a:srgbClr val="9FCC3B"/>
          </p15:clr>
        </p15:guide>
        <p15:guide id="7" orient="horz" pos="346">
          <p15:clr>
            <a:srgbClr val="FBAE40"/>
          </p15:clr>
        </p15:guide>
        <p15:guide id="8" pos="5881">
          <p15:clr>
            <a:srgbClr val="5ACBF0"/>
          </p15:clr>
        </p15:guide>
        <p15:guide id="9" orient="horz" pos="3612">
          <p15:clr>
            <a:srgbClr val="9FCC3B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4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6894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>
            <a:extLst>
              <a:ext uri="{FF2B5EF4-FFF2-40B4-BE49-F238E27FC236}">
                <a16:creationId xmlns:a16="http://schemas.microsoft.com/office/drawing/2014/main" id="{6E89158C-E0AA-CF2D-DBC9-5FE605EC7CA5}"/>
              </a:ext>
            </a:extLst>
          </p:cNvPr>
          <p:cNvSpPr/>
          <p:nvPr userDrawn="1"/>
        </p:nvSpPr>
        <p:spPr>
          <a:xfrm>
            <a:off x="0" y="0"/>
            <a:ext cx="12192000" cy="1180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706AA6-8724-1D83-13F3-5B73424AA9FF}"/>
              </a:ext>
            </a:extLst>
          </p:cNvPr>
          <p:cNvSpPr txBox="1"/>
          <p:nvPr userDrawn="1"/>
        </p:nvSpPr>
        <p:spPr>
          <a:xfrm>
            <a:off x="234125" y="297534"/>
            <a:ext cx="2413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800" spc="0" baseline="0" dirty="0" err="1"/>
              <a:t>스플렌더</a:t>
            </a:r>
            <a:r>
              <a:rPr lang="ko-KR" altLang="en-US" sz="1800" spc="0" baseline="0" dirty="0"/>
              <a:t> 포켓몬</a:t>
            </a:r>
            <a:endParaRPr lang="en-US" altLang="ko-KR" sz="1800" spc="0" baseline="0" dirty="0"/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id="{228CA6FD-19FC-0819-8F02-602C2E9E6075}"/>
              </a:ext>
            </a:extLst>
          </p:cNvPr>
          <p:cNvGrpSpPr/>
          <p:nvPr userDrawn="1"/>
        </p:nvGrpSpPr>
        <p:grpSpPr>
          <a:xfrm>
            <a:off x="10391775" y="6377301"/>
            <a:ext cx="1470684" cy="310273"/>
            <a:chOff x="4304622" y="3575487"/>
            <a:chExt cx="4859448" cy="1025207"/>
          </a:xfrm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4230FA38-2E2D-C315-A2E8-8468E9F4DDAC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4622" y="3575487"/>
              <a:ext cx="638853" cy="1025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그림 10">
              <a:extLst>
                <a:ext uri="{FF2B5EF4-FFF2-40B4-BE49-F238E27FC236}">
                  <a16:creationId xmlns:a16="http://schemas.microsoft.com/office/drawing/2014/main" id="{770F830A-9C95-4983-D109-D3D3419ECBE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5" cstate="hq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harpenSoften amount="100000"/>
                      </a14:imgEffect>
                      <a14:imgEffect>
                        <a14:brightnessContrast bright="-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122234" y="3623363"/>
              <a:ext cx="4041836" cy="929457"/>
            </a:xfrm>
            <a:prstGeom prst="rect">
              <a:avLst/>
            </a:prstGeom>
          </p:spPr>
        </p:pic>
      </p:grpSp>
      <p:pic>
        <p:nvPicPr>
          <p:cNvPr id="3" name="그림 2">
            <a:extLst>
              <a:ext uri="{FF2B5EF4-FFF2-40B4-BE49-F238E27FC236}">
                <a16:creationId xmlns:a16="http://schemas.microsoft.com/office/drawing/2014/main" id="{3D16CC76-849E-D511-846C-600B73521F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6058" y="6278598"/>
            <a:ext cx="525936" cy="512728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E3EE736A-8CF0-A249-4DEA-9D483C25D773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12" y="6371788"/>
            <a:ext cx="814555" cy="352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204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5" r:id="rId12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12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0.png"/><Relationship Id="rId11" Type="http://schemas.openxmlformats.org/officeDocument/2006/relationships/customXml" Target="../ink/ink5.xml"/><Relationship Id="rId5" Type="http://schemas.openxmlformats.org/officeDocument/2006/relationships/customXml" Target="../ink/ink2.xml"/><Relationship Id="rId10" Type="http://schemas.openxmlformats.org/officeDocument/2006/relationships/image" Target="../media/image17.png"/><Relationship Id="rId4" Type="http://schemas.openxmlformats.org/officeDocument/2006/relationships/image" Target="../media/image140.png"/><Relationship Id="rId9" Type="http://schemas.openxmlformats.org/officeDocument/2006/relationships/customXml" Target="../ink/ink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7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Relationship Id="rId6" Type="http://schemas.openxmlformats.org/officeDocument/2006/relationships/customXml" Target="../ink/ink6.xml"/><Relationship Id="rId5" Type="http://schemas.microsoft.com/office/2007/relationships/hdphoto" Target="../media/hdphoto3.wdp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90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BCB63CDD-3168-1DD6-9C0F-A93C640C22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8416"/>
          <a:stretch/>
        </p:blipFill>
        <p:spPr>
          <a:xfrm>
            <a:off x="7065357" y="467884"/>
            <a:ext cx="4932379" cy="6390116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F7C7D570-AB6B-B81E-EC88-767F45CF8A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773"/>
          <a:stretch/>
        </p:blipFill>
        <p:spPr>
          <a:xfrm>
            <a:off x="164689" y="692702"/>
            <a:ext cx="6825702" cy="1975684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48EE001D-A908-32C2-3C2A-C460EF534A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264" y="2942230"/>
            <a:ext cx="6696179" cy="2023353"/>
          </a:xfrm>
          <a:prstGeom prst="rect">
            <a:avLst/>
          </a:prstGeom>
        </p:spPr>
      </p:pic>
      <p:grpSp>
        <p:nvGrpSpPr>
          <p:cNvPr id="6" name="그룹 5">
            <a:extLst>
              <a:ext uri="{FF2B5EF4-FFF2-40B4-BE49-F238E27FC236}">
                <a16:creationId xmlns:a16="http://schemas.microsoft.com/office/drawing/2014/main" id="{A7A31AE1-D56D-4929-8843-52AA6857CAC7}"/>
              </a:ext>
            </a:extLst>
          </p:cNvPr>
          <p:cNvGrpSpPr/>
          <p:nvPr/>
        </p:nvGrpSpPr>
        <p:grpSpPr>
          <a:xfrm>
            <a:off x="3902290" y="6003449"/>
            <a:ext cx="2037920" cy="429944"/>
            <a:chOff x="4304623" y="3575487"/>
            <a:chExt cx="4859447" cy="1025207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E381376D-42C2-1C80-64E7-DC65AE7ACA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4623" y="3575487"/>
              <a:ext cx="638854" cy="1025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A585EF14-C88E-3054-39CC-83C391F84B3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100000"/>
                      </a14:imgEffect>
                      <a14:imgEffect>
                        <a14:brightnessContrast bright="-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122234" y="3623363"/>
              <a:ext cx="4041836" cy="929457"/>
            </a:xfrm>
            <a:prstGeom prst="rect">
              <a:avLst/>
            </a:prstGeom>
          </p:spPr>
        </p:pic>
      </p:grpSp>
      <p:pic>
        <p:nvPicPr>
          <p:cNvPr id="9" name="그림 8">
            <a:extLst>
              <a:ext uri="{FF2B5EF4-FFF2-40B4-BE49-F238E27FC236}">
                <a16:creationId xmlns:a16="http://schemas.microsoft.com/office/drawing/2014/main" id="{62B173E2-66F5-1E0A-9CA1-5DC6D07BE3A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664" y="5866594"/>
            <a:ext cx="1800219" cy="703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9521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D002B8B5-A7E9-D0E9-7842-F81199C4595D}"/>
              </a:ext>
            </a:extLst>
          </p:cNvPr>
          <p:cNvSpPr/>
          <p:nvPr/>
        </p:nvSpPr>
        <p:spPr>
          <a:xfrm>
            <a:off x="523824" y="1381325"/>
            <a:ext cx="1886867" cy="925457"/>
          </a:xfrm>
          <a:prstGeom prst="rect">
            <a:avLst/>
          </a:prstGeom>
          <a:solidFill>
            <a:srgbClr val="1A68AD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000" dirty="0"/>
              <a:t>진 화</a:t>
            </a: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A9F8D4C1-F999-392E-ADDB-0E826434C8EC}"/>
              </a:ext>
            </a:extLst>
          </p:cNvPr>
          <p:cNvSpPr/>
          <p:nvPr/>
        </p:nvSpPr>
        <p:spPr>
          <a:xfrm>
            <a:off x="2577760" y="1381325"/>
            <a:ext cx="9247095" cy="925457"/>
          </a:xfrm>
          <a:prstGeom prst="rect">
            <a:avLst/>
          </a:prstGeom>
          <a:noFill/>
          <a:ln w="12700">
            <a:solidFill>
              <a:srgbClr val="1A68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>
                <a:solidFill>
                  <a:schemeClr val="accent1"/>
                </a:solidFill>
              </a:rPr>
              <a:t>자기 차례를 마칠 때</a:t>
            </a:r>
            <a:r>
              <a:rPr lang="en-US" altLang="ko-KR" sz="2800" dirty="0">
                <a:solidFill>
                  <a:schemeClr val="accent1"/>
                </a:solidFill>
              </a:rPr>
              <a:t>, </a:t>
            </a:r>
            <a:r>
              <a:rPr lang="ko-KR" altLang="en-US" sz="2800" dirty="0">
                <a:solidFill>
                  <a:schemeClr val="accent1"/>
                </a:solidFill>
              </a:rPr>
              <a:t>자신이 잡은 포켓몬 중에서 진화 조건을 충족한 포켓몬 하나를 진화 시킬 수 있음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A2AB78F3-C32F-1C58-E6D5-7AA3D4E5C4B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9915" y="3038799"/>
            <a:ext cx="5985268" cy="2667492"/>
          </a:xfrm>
          <a:prstGeom prst="rect">
            <a:avLst/>
          </a:prstGeom>
        </p:spPr>
      </p:pic>
      <p:pic>
        <p:nvPicPr>
          <p:cNvPr id="7" name="그림 6" descr="만화 영화이(가) 표시된 사진&#10;&#10;자동 생성된 설명">
            <a:extLst>
              <a:ext uri="{FF2B5EF4-FFF2-40B4-BE49-F238E27FC236}">
                <a16:creationId xmlns:a16="http://schemas.microsoft.com/office/drawing/2014/main" id="{916BB742-BEB3-9AC6-6C7D-B1F53A5EB0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10" b="89602" l="9990" r="92559">
                        <a14:foregroundMark x1="54230" y1="17699" x2="62895" y2="20354"/>
                        <a14:foregroundMark x1="62895" y1="20354" x2="70435" y2="20136"/>
                        <a14:foregroundMark x1="69061" y1="65570" x2="65953" y2="71018"/>
                        <a14:foregroundMark x1="65953" y1="71018" x2="54536" y2="71018"/>
                        <a14:foregroundMark x1="54536" y1="71018" x2="52294" y2="45354"/>
                        <a14:foregroundMark x1="52294" y1="45354" x2="53619" y2="17478"/>
                        <a14:foregroundMark x1="53619" y1="17478" x2="53823" y2="16814"/>
                        <a14:foregroundMark x1="60652" y1="19248" x2="61162" y2="17699"/>
                        <a14:foregroundMark x1="59123" y1="18363" x2="65341" y2="17920"/>
                        <a14:foregroundMark x1="53823" y1="20796" x2="53313" y2="37168"/>
                        <a14:foregroundMark x1="53313" y1="37168" x2="54027" y2="20575"/>
                        <a14:foregroundMark x1="54027" y1="20575" x2="51580" y2="70133"/>
                        <a14:foregroundMark x1="51580" y1="70133" x2="68705" y2="72124"/>
                        <a14:foregroundMark x1="68705" y1="72124" x2="69871" y2="68189"/>
                        <a14:foregroundMark x1="69165" y1="61954" x2="58614" y2="69248"/>
                        <a14:foregroundMark x1="58614" y1="69248" x2="53925" y2="58186"/>
                        <a14:foregroundMark x1="53925" y1="58186" x2="53925" y2="28540"/>
                        <a14:foregroundMark x1="88685" y1="20354" x2="90724" y2="35619"/>
                        <a14:foregroundMark x1="90724" y1="35619" x2="90520" y2="35619"/>
                        <a14:foregroundMark x1="89908" y1="18584" x2="89908" y2="18584"/>
                        <a14:foregroundMark x1="89908" y1="18584" x2="89501" y2="34735"/>
                        <a14:foregroundMark x1="89501" y1="34735" x2="90214" y2="19690"/>
                        <a14:foregroundMark x1="90214" y1="19690" x2="90316" y2="34292"/>
                        <a14:foregroundMark x1="90316" y1="34292" x2="89806" y2="18584"/>
                        <a14:foregroundMark x1="89806" y1="18584" x2="92559" y2="68584"/>
                        <a14:foregroundMark x1="92559" y1="68584" x2="91743" y2="82080"/>
                        <a14:foregroundMark x1="89806" y1="19248" x2="91335" y2="36947"/>
                        <a14:foregroundMark x1="91335" y1="36947" x2="91030" y2="40265"/>
                        <a14:foregroundMark x1="90724" y1="21018" x2="90724" y2="21018"/>
                        <a14:foregroundMark x1="90724" y1="21018" x2="91030" y2="33186"/>
                        <a14:foregroundMark x1="68298" y1="23673" x2="61876" y2="18363"/>
                        <a14:foregroundMark x1="61876" y1="18363" x2="55148" y2="17257"/>
                        <a14:foregroundMark x1="55148" y1="17257" x2="70031" y2="19690"/>
                        <a14:foregroundMark x1="70991" y1="33629" x2="71067" y2="34735"/>
                        <a14:foregroundMark x1="70031" y1="19690" x2="70611" y2="28110"/>
                        <a14:foregroundMark x1="74108" y1="19248" x2="73700" y2="29425"/>
                        <a14:foregroundMark x1="17533" y1="28319" x2="32212" y2="30088"/>
                        <a14:foregroundMark x1="32212" y1="30088" x2="33537" y2="46018"/>
                        <a14:foregroundMark x1="33537" y1="46018" x2="32110" y2="70133"/>
                        <a14:foregroundMark x1="32110" y1="70133" x2="27625" y2="81416"/>
                        <a14:foregroundMark x1="27625" y1="81416" x2="13354" y2="80310"/>
                        <a14:foregroundMark x1="13354" y1="80310" x2="12640" y2="55973"/>
                        <a14:foregroundMark x1="12640" y1="55973" x2="14373" y2="40265"/>
                        <a14:foregroundMark x1="14373" y1="40265" x2="16820" y2="56195"/>
                        <a14:foregroundMark x1="16820" y1="56195" x2="24159" y2="52876"/>
                        <a14:foregroundMark x1="24159" y1="52876" x2="28542" y2="56637"/>
                        <a14:foregroundMark x1="40979" y1="9292" x2="36188" y2="24558"/>
                        <a14:foregroundMark x1="36188" y1="24558" x2="43323" y2="34292"/>
                        <a14:foregroundMark x1="43323" y1="34292" x2="43692" y2="30243"/>
                        <a14:foregroundMark x1="44278" y1="17716" x2="41998" y2="28540"/>
                        <a14:foregroundMark x1="36799" y1="9292" x2="43629" y2="7965"/>
                        <a14:foregroundMark x1="43629" y1="7965" x2="36595" y2="14159"/>
                        <a14:foregroundMark x1="36595" y1="14159" x2="37411" y2="16150"/>
                        <a14:foregroundMark x1="37411" y1="8628" x2="42100" y2="8407"/>
                        <a14:foregroundMark x1="39450" y1="5310" x2="44241" y2="18509"/>
                        <a14:foregroundMark x1="44241" y1="6858" x2="36595" y2="5973"/>
                        <a14:foregroundMark x1="36595" y1="5973" x2="36799" y2="22345"/>
                        <a14:foregroundMark x1="36799" y1="22345" x2="37003" y2="22566"/>
                        <a14:foregroundMark x1="35882" y1="8407" x2="35474" y2="29204"/>
                        <a14:foregroundMark x1="35474" y1="29204" x2="43221" y2="36283"/>
                        <a14:foregroundMark x1="43221" y1="36283" x2="43481" y2="34764"/>
                        <a14:foregroundMark x1="45080" y1="8010" x2="44954" y2="5973"/>
                        <a14:foregroundMark x1="44954" y1="5973" x2="44931" y2="7977"/>
                        <a14:foregroundMark x1="35780" y1="28982" x2="42813" y2="34292"/>
                        <a14:foregroundMark x1="42813" y1="34292" x2="43425" y2="34071"/>
                        <a14:foregroundMark x1="43470" y1="35007" x2="36493" y2="36283"/>
                        <a14:foregroundMark x1="36493" y1="36283" x2="36595" y2="15929"/>
                        <a14:foregroundMark x1="36595" y1="15929" x2="35984" y2="13496"/>
                        <a14:foregroundMark x1="37411" y1="13717" x2="28236" y2="13274"/>
                        <a14:foregroundMark x1="28236" y1="13274" x2="23242" y2="27212"/>
                        <a14:foregroundMark x1="23242" y1="27212" x2="31600" y2="11504"/>
                        <a14:foregroundMark x1="31600" y1="11504" x2="24261" y2="17257"/>
                        <a14:foregroundMark x1="24261" y1="17257" x2="24465" y2="24115"/>
                        <a14:foregroundMark x1="46687" y1="7965" x2="46687" y2="7965"/>
                        <a14:foregroundMark x1="46687" y1="7965" x2="46690" y2="8363"/>
                        <a14:backgroundMark x1="51254" y1="74161" x2="51172" y2="76106"/>
                        <a14:backgroundMark x1="51425" y1="70097" x2="51398" y2="70731"/>
                        <a14:backgroundMark x1="51172" y1="76106" x2="62997" y2="79646"/>
                        <a14:backgroundMark x1="62997" y1="79646" x2="72069" y2="76327"/>
                        <a14:backgroundMark x1="72069" y1="76327" x2="72192" y2="66047"/>
                        <a14:backgroundMark x1="71220" y1="19307" x2="71152" y2="18584"/>
                        <a14:backgroundMark x1="53151" y1="20071" x2="52396" y2="20133"/>
                        <a14:backgroundMark x1="53475" y1="20044" x2="53236" y2="20064"/>
                        <a14:backgroundMark x1="71152" y1="18584" x2="70986" y2="18598"/>
                        <a14:backgroundMark x1="72039" y1="38718" x2="71458" y2="57743"/>
                        <a14:backgroundMark x1="72681" y1="17699" x2="72642" y2="18972"/>
                        <a14:backgroundMark x1="71458" y1="57743" x2="72204" y2="38665"/>
                        <a14:backgroundMark x1="72502" y1="38569" x2="72171" y2="53540"/>
                        <a14:backgroundMark x1="71560" y1="54204" x2="71152" y2="68363"/>
                        <a14:backgroundMark x1="71152" y1="68363" x2="71560" y2="54204"/>
                        <a14:backgroundMark x1="72719" y1="29240" x2="71967" y2="34292"/>
                        <a14:backgroundMark x1="71967" y1="34292" x2="72579" y2="40044"/>
                        <a14:backgroundMark x1="46891" y1="8407" x2="45464" y2="38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809183"/>
            <a:ext cx="6287751" cy="28971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21D3C5F-5301-A5F4-80A4-5A4A33CE611F}"/>
              </a:ext>
            </a:extLst>
          </p:cNvPr>
          <p:cNvSpPr txBox="1"/>
          <p:nvPr/>
        </p:nvSpPr>
        <p:spPr>
          <a:xfrm>
            <a:off x="1467257" y="5706291"/>
            <a:ext cx="11154311" cy="634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lvl="0" indent="-5143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600" spc="-100">
                <a:solidFill>
                  <a:prstClr val="black"/>
                </a:solidFill>
              </a:rPr>
              <a:t>이전 단계의 포켓몬은 자신의 트레이너 타일 아래에 뒷면으로 놓음</a:t>
            </a:r>
            <a:endParaRPr lang="en-US" altLang="ko-KR" sz="2600" spc="-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2895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25643DC-B0FD-1C82-533A-60BCCE0BEBE1}"/>
              </a:ext>
            </a:extLst>
          </p:cNvPr>
          <p:cNvSpPr txBox="1"/>
          <p:nvPr/>
        </p:nvSpPr>
        <p:spPr>
          <a:xfrm>
            <a:off x="130629" y="1378150"/>
            <a:ext cx="7770204" cy="4101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US" altLang="ko-KR" sz="3200" spc="-100" dirty="0"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ko-KR" altLang="en-US" sz="2400" spc="-100" dirty="0">
                <a:latin typeface="+mj-ea"/>
                <a:ea typeface="+mj-ea"/>
              </a:rPr>
              <a:t>한 플레이어가 승점을 </a:t>
            </a:r>
            <a:r>
              <a:rPr lang="en-US" altLang="ko-KR" sz="2400" spc="-100" dirty="0">
                <a:latin typeface="+mj-ea"/>
                <a:ea typeface="+mj-ea"/>
              </a:rPr>
              <a:t>18</a:t>
            </a:r>
            <a:r>
              <a:rPr lang="ko-KR" altLang="en-US" sz="2400" spc="-100" dirty="0">
                <a:latin typeface="+mj-ea"/>
                <a:ea typeface="+mj-ea"/>
              </a:rPr>
              <a:t>점 이상 모으면 시작플레이어 오른쪽에 앉은 플레이어까지 차례를 마저 진행합니다</a:t>
            </a:r>
            <a:r>
              <a:rPr lang="en-US" altLang="ko-KR" sz="2400" spc="-100" dirty="0">
                <a:latin typeface="+mj-ea"/>
                <a:ea typeface="+mj-ea"/>
              </a:rPr>
              <a:t>.</a:t>
            </a:r>
          </a:p>
          <a:p>
            <a:pPr>
              <a:lnSpc>
                <a:spcPct val="150000"/>
              </a:lnSpc>
            </a:pPr>
            <a:endParaRPr lang="en-US" altLang="ko-KR" sz="2400" spc="-100" dirty="0"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ko-KR" altLang="en-US" sz="2400" spc="-100" dirty="0">
                <a:solidFill>
                  <a:srgbClr val="1A68AD"/>
                </a:solidFill>
                <a:latin typeface="+mj-ea"/>
                <a:ea typeface="+mj-ea"/>
              </a:rPr>
              <a:t>승점이 가장 높은 플레이어가 승리합니다</a:t>
            </a:r>
            <a:r>
              <a:rPr lang="en-US" altLang="ko-KR" sz="2400" spc="-100" dirty="0">
                <a:solidFill>
                  <a:srgbClr val="1A68AD"/>
                </a:solidFill>
                <a:latin typeface="+mj-ea"/>
                <a:ea typeface="+mj-ea"/>
              </a:rPr>
              <a:t>. </a:t>
            </a:r>
            <a:r>
              <a:rPr lang="ko-KR" altLang="en-US" sz="2400" spc="-100" dirty="0">
                <a:latin typeface="+mj-ea"/>
                <a:ea typeface="+mj-ea"/>
              </a:rPr>
              <a:t>동점일 경우 진화를 더 많이 시킨 플레이어</a:t>
            </a:r>
            <a:r>
              <a:rPr lang="en-US" altLang="ko-KR" sz="2400" spc="-100" dirty="0">
                <a:latin typeface="+mj-ea"/>
                <a:ea typeface="+mj-ea"/>
              </a:rPr>
              <a:t>, </a:t>
            </a:r>
            <a:r>
              <a:rPr lang="ko-KR" altLang="en-US" sz="2400" spc="-100" dirty="0" err="1">
                <a:latin typeface="+mj-ea"/>
                <a:ea typeface="+mj-ea"/>
              </a:rPr>
              <a:t>이마저도</a:t>
            </a:r>
            <a:r>
              <a:rPr lang="ko-KR" altLang="en-US" sz="2400" spc="-100" dirty="0">
                <a:latin typeface="+mj-ea"/>
                <a:ea typeface="+mj-ea"/>
              </a:rPr>
              <a:t> 동률이면 자기 앞에 놓인 포켓몬이 더 많은 플레이어가 승리합니다</a:t>
            </a:r>
            <a:r>
              <a:rPr lang="en-US" altLang="ko-KR" sz="2400" spc="-100" dirty="0">
                <a:latin typeface="+mj-ea"/>
                <a:ea typeface="+mj-ea"/>
              </a:rPr>
              <a:t>.</a:t>
            </a:r>
            <a:endParaRPr lang="en-US" altLang="ko-KR" sz="2400" spc="-100" dirty="0">
              <a:latin typeface="+mn-ea"/>
            </a:endParaRPr>
          </a:p>
        </p:txBody>
      </p:sp>
      <p:pic>
        <p:nvPicPr>
          <p:cNvPr id="7" name="그림 6" descr="바퀴, 장난감, 만화 영화, 텍스트이(가) 표시된 사진&#10;&#10;자동 생성된 설명">
            <a:extLst>
              <a:ext uri="{FF2B5EF4-FFF2-40B4-BE49-F238E27FC236}">
                <a16:creationId xmlns:a16="http://schemas.microsoft.com/office/drawing/2014/main" id="{FE733A81-7717-AD24-E8C4-8D4A67DE1A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254" y="1964877"/>
            <a:ext cx="3743848" cy="3743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4167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B4BA737-690B-4FDF-8C8A-B1A3882CD253}"/>
              </a:ext>
            </a:extLst>
          </p:cNvPr>
          <p:cNvSpPr txBox="1"/>
          <p:nvPr/>
        </p:nvSpPr>
        <p:spPr>
          <a:xfrm>
            <a:off x="130910" y="1867937"/>
            <a:ext cx="6900205" cy="3898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ko-KR" altLang="en-US" sz="2400" spc="-100" dirty="0">
                <a:latin typeface="+mn-ea"/>
              </a:rPr>
              <a:t>게임에 등장하는 모든 포켓몬을 잡아보세요</a:t>
            </a:r>
            <a:r>
              <a:rPr lang="en-US" altLang="ko-KR" sz="2400" spc="-100" dirty="0">
                <a:latin typeface="+mn-ea"/>
              </a:rPr>
              <a:t>!</a:t>
            </a:r>
          </a:p>
          <a:p>
            <a:pPr>
              <a:lnSpc>
                <a:spcPct val="130000"/>
              </a:lnSpc>
            </a:pPr>
            <a:endParaRPr lang="en-US" altLang="ko-KR" sz="2400" spc="-100" dirty="0">
              <a:latin typeface="+mn-ea"/>
            </a:endParaRPr>
          </a:p>
          <a:p>
            <a:pPr>
              <a:lnSpc>
                <a:spcPct val="130000"/>
              </a:lnSpc>
            </a:pPr>
            <a:r>
              <a:rPr lang="ko-KR" altLang="en-US" sz="2400" spc="-100" dirty="0">
                <a:latin typeface="+mn-ea"/>
              </a:rPr>
              <a:t>이 게임을 처음 할 때 포켓몬 도감 시트를 </a:t>
            </a:r>
            <a:r>
              <a:rPr lang="en-US" altLang="ko-KR" sz="2400" spc="-100" dirty="0">
                <a:latin typeface="+mn-ea"/>
              </a:rPr>
              <a:t>1</a:t>
            </a:r>
            <a:r>
              <a:rPr lang="ko-KR" altLang="en-US" sz="2400" spc="-100" dirty="0">
                <a:latin typeface="+mn-ea"/>
              </a:rPr>
              <a:t>장씩 가져가고</a:t>
            </a:r>
            <a:r>
              <a:rPr lang="en-US" altLang="ko-KR" sz="2400" spc="-100" dirty="0">
                <a:latin typeface="+mn-ea"/>
              </a:rPr>
              <a:t>, </a:t>
            </a:r>
            <a:r>
              <a:rPr lang="ko-KR" altLang="en-US" sz="2400" spc="-100" dirty="0">
                <a:latin typeface="+mn-ea"/>
              </a:rPr>
              <a:t>게임이 끝났을 때 이번 게임에서 잡은 모든 포켓몬</a:t>
            </a:r>
            <a:r>
              <a:rPr lang="en-US" altLang="ko-KR" sz="2400" spc="-100" dirty="0">
                <a:latin typeface="+mn-ea"/>
              </a:rPr>
              <a:t>(</a:t>
            </a:r>
            <a:r>
              <a:rPr lang="ko-KR" altLang="en-US" sz="2400" spc="-100" dirty="0">
                <a:latin typeface="+mn-ea"/>
              </a:rPr>
              <a:t>트레이너 타일 밑의 카드 포함</a:t>
            </a:r>
            <a:r>
              <a:rPr lang="en-US" altLang="ko-KR" sz="2400" spc="-100" dirty="0">
                <a:latin typeface="+mn-ea"/>
              </a:rPr>
              <a:t>)</a:t>
            </a:r>
            <a:r>
              <a:rPr lang="ko-KR" altLang="en-US" sz="2400" spc="-100" dirty="0">
                <a:latin typeface="+mn-ea"/>
              </a:rPr>
              <a:t>을 표시해 보세요</a:t>
            </a:r>
            <a:r>
              <a:rPr lang="en-US" altLang="ko-KR" sz="2400" spc="-100" dirty="0">
                <a:latin typeface="+mn-ea"/>
              </a:rPr>
              <a:t>.</a:t>
            </a:r>
          </a:p>
          <a:p>
            <a:pPr>
              <a:lnSpc>
                <a:spcPct val="130000"/>
              </a:lnSpc>
            </a:pPr>
            <a:endParaRPr lang="en-US" altLang="ko-KR" sz="2400" spc="-100" dirty="0">
              <a:latin typeface="+mn-ea"/>
            </a:endParaRPr>
          </a:p>
          <a:p>
            <a:pPr>
              <a:lnSpc>
                <a:spcPct val="130000"/>
              </a:lnSpc>
            </a:pPr>
            <a:r>
              <a:rPr lang="ko-KR" altLang="en-US" sz="2400" spc="-100" dirty="0">
                <a:latin typeface="+mn-ea"/>
              </a:rPr>
              <a:t>이후 게임에서 새로운 포켓몬을 잡을 때마다</a:t>
            </a:r>
            <a:r>
              <a:rPr lang="en-US" altLang="ko-KR" sz="2400" spc="-100" dirty="0">
                <a:latin typeface="+mn-ea"/>
              </a:rPr>
              <a:t>, </a:t>
            </a:r>
            <a:r>
              <a:rPr lang="ko-KR" altLang="en-US" sz="2400" spc="-100" dirty="0">
                <a:latin typeface="+mn-ea"/>
              </a:rPr>
              <a:t>포켓몬 도감 시트에 추가로 표시하세요</a:t>
            </a:r>
            <a:r>
              <a:rPr lang="en-US" altLang="ko-KR" sz="2400" spc="-100" dirty="0">
                <a:latin typeface="+mn-ea"/>
              </a:rPr>
              <a:t>.</a:t>
            </a: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011D8D2D-9FB8-9622-CB5B-B84241EB73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1115" y="1494311"/>
            <a:ext cx="4588553" cy="4487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7798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직사각형 21">
            <a:extLst>
              <a:ext uri="{FF2B5EF4-FFF2-40B4-BE49-F238E27FC236}">
                <a16:creationId xmlns:a16="http://schemas.microsoft.com/office/drawing/2014/main" id="{07BB17C7-AB5A-2A25-8EAB-CDABC7C3B140}"/>
              </a:ext>
            </a:extLst>
          </p:cNvPr>
          <p:cNvSpPr/>
          <p:nvPr/>
        </p:nvSpPr>
        <p:spPr>
          <a:xfrm>
            <a:off x="260317" y="1219693"/>
            <a:ext cx="11522075" cy="687387"/>
          </a:xfrm>
          <a:prstGeom prst="rect">
            <a:avLst/>
          </a:prstGeom>
          <a:solidFill>
            <a:srgbClr val="1A68AD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spc="-100" dirty="0">
                <a:solidFill>
                  <a:schemeClr val="bg1"/>
                </a:solidFill>
                <a:latin typeface="+mj-ea"/>
                <a:ea typeface="+mj-ea"/>
              </a:rPr>
              <a:t>게임 준비 </a:t>
            </a:r>
            <a:r>
              <a:rPr lang="en-US" altLang="ko-KR" sz="2400" spc="-100" dirty="0">
                <a:solidFill>
                  <a:schemeClr val="bg1"/>
                </a:solidFill>
                <a:latin typeface="+mj-ea"/>
                <a:ea typeface="+mj-ea"/>
              </a:rPr>
              <a:t>: </a:t>
            </a:r>
            <a:r>
              <a:rPr lang="ko-KR" altLang="en-US" sz="2000" spc="-100" dirty="0">
                <a:solidFill>
                  <a:schemeClr val="bg1"/>
                </a:solidFill>
                <a:latin typeface="+mn-ea"/>
              </a:rPr>
              <a:t>카드 단계별 세팅</a:t>
            </a:r>
            <a:r>
              <a:rPr lang="en-US" altLang="ko-KR" sz="2000" spc="-100" dirty="0">
                <a:solidFill>
                  <a:schemeClr val="bg1"/>
                </a:solidFill>
                <a:latin typeface="+mn-ea"/>
              </a:rPr>
              <a:t>, </a:t>
            </a:r>
            <a:r>
              <a:rPr lang="ko-KR" altLang="en-US" sz="2000" spc="-100" dirty="0">
                <a:solidFill>
                  <a:schemeClr val="bg1"/>
                </a:solidFill>
                <a:latin typeface="+mn-ea"/>
              </a:rPr>
              <a:t>볼 토큰 종류별</a:t>
            </a:r>
            <a:r>
              <a:rPr lang="en-US" altLang="ko-KR" sz="2000" spc="-100" dirty="0">
                <a:solidFill>
                  <a:schemeClr val="bg1"/>
                </a:solidFill>
                <a:latin typeface="+mn-ea"/>
              </a:rPr>
              <a:t>(4</a:t>
            </a:r>
            <a:r>
              <a:rPr lang="ko-KR" altLang="en-US" sz="2000" spc="-100" dirty="0">
                <a:solidFill>
                  <a:schemeClr val="bg1"/>
                </a:solidFill>
                <a:latin typeface="+mn-ea"/>
              </a:rPr>
              <a:t>인 </a:t>
            </a:r>
            <a:r>
              <a:rPr lang="en-US" altLang="ko-KR" sz="2000" spc="-100" dirty="0">
                <a:solidFill>
                  <a:schemeClr val="bg1"/>
                </a:solidFill>
                <a:latin typeface="+mn-ea"/>
              </a:rPr>
              <a:t>7, 3</a:t>
            </a:r>
            <a:r>
              <a:rPr lang="ko-KR" altLang="en-US" sz="2000" spc="-100" dirty="0">
                <a:solidFill>
                  <a:schemeClr val="bg1"/>
                </a:solidFill>
                <a:latin typeface="+mn-ea"/>
              </a:rPr>
              <a:t>인 </a:t>
            </a:r>
            <a:r>
              <a:rPr lang="en-US" altLang="ko-KR" sz="2000" spc="-100" dirty="0">
                <a:solidFill>
                  <a:schemeClr val="bg1"/>
                </a:solidFill>
                <a:latin typeface="+mn-ea"/>
              </a:rPr>
              <a:t>5, 2</a:t>
            </a:r>
            <a:r>
              <a:rPr lang="ko-KR" altLang="en-US" sz="2000" spc="-100" dirty="0">
                <a:solidFill>
                  <a:schemeClr val="bg1"/>
                </a:solidFill>
                <a:latin typeface="+mn-ea"/>
              </a:rPr>
              <a:t>인 </a:t>
            </a:r>
            <a:r>
              <a:rPr lang="en-US" altLang="ko-KR" sz="2000" spc="-100" dirty="0">
                <a:solidFill>
                  <a:schemeClr val="bg1"/>
                </a:solidFill>
                <a:latin typeface="+mn-ea"/>
              </a:rPr>
              <a:t>4/ </a:t>
            </a:r>
            <a:r>
              <a:rPr lang="ko-KR" altLang="en-US" sz="2000" spc="-100" dirty="0">
                <a:solidFill>
                  <a:schemeClr val="bg1"/>
                </a:solidFill>
                <a:latin typeface="+mn-ea"/>
              </a:rPr>
              <a:t>마스터는 항상 </a:t>
            </a:r>
            <a:r>
              <a:rPr lang="en-US" altLang="ko-KR" sz="2000" spc="-100" dirty="0">
                <a:solidFill>
                  <a:schemeClr val="bg1"/>
                </a:solidFill>
                <a:latin typeface="+mn-ea"/>
              </a:rPr>
              <a:t>5)</a:t>
            </a:r>
            <a:endParaRPr lang="ko-KR" altLang="en-US" sz="2000" dirty="0"/>
          </a:p>
        </p:txBody>
      </p: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741B40D4-4830-A3A8-8568-49BE7AA239CB}"/>
              </a:ext>
            </a:extLst>
          </p:cNvPr>
          <p:cNvGrpSpPr/>
          <p:nvPr/>
        </p:nvGrpSpPr>
        <p:grpSpPr>
          <a:xfrm>
            <a:off x="561585" y="2351315"/>
            <a:ext cx="10967353" cy="3810310"/>
            <a:chOff x="113457" y="1837392"/>
            <a:chExt cx="11743581" cy="4573081"/>
          </a:xfrm>
        </p:grpSpPr>
        <p:sp>
          <p:nvSpPr>
            <p:cNvPr id="2" name="직사각형 1">
              <a:extLst>
                <a:ext uri="{FF2B5EF4-FFF2-40B4-BE49-F238E27FC236}">
                  <a16:creationId xmlns:a16="http://schemas.microsoft.com/office/drawing/2014/main" id="{0D5D1BF7-454C-323D-854B-420598F5B0DB}"/>
                </a:ext>
              </a:extLst>
            </p:cNvPr>
            <p:cNvSpPr/>
            <p:nvPr/>
          </p:nvSpPr>
          <p:spPr>
            <a:xfrm>
              <a:off x="224208" y="3471942"/>
              <a:ext cx="11522075" cy="125615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000" spc="-100" dirty="0">
                  <a:solidFill>
                    <a:srgbClr val="1A68AD"/>
                  </a:solidFill>
                  <a:latin typeface="+mj-ea"/>
                  <a:ea typeface="+mj-ea"/>
                </a:rPr>
                <a:t>포켓몬 진화</a:t>
              </a:r>
              <a:r>
                <a:rPr lang="en-US" altLang="ko-KR" sz="2000" spc="-100" dirty="0">
                  <a:solidFill>
                    <a:srgbClr val="1A68AD"/>
                  </a:solidFill>
                  <a:latin typeface="+mj-ea"/>
                  <a:ea typeface="+mj-ea"/>
                </a:rPr>
                <a:t>: </a:t>
              </a:r>
              <a:r>
                <a:rPr lang="ko-KR" altLang="en-US" sz="2000" spc="-100" dirty="0">
                  <a:solidFill>
                    <a:srgbClr val="1A68AD"/>
                  </a:solidFill>
                  <a:latin typeface="+mj-ea"/>
                  <a:ea typeface="+mj-ea"/>
                </a:rPr>
                <a:t>차례가 끝날 때 잡은 포켓몬에 표시된 진화 조건을 만족했고</a:t>
              </a:r>
              <a:r>
                <a:rPr lang="en-US" altLang="ko-KR" sz="2000" spc="-100" dirty="0">
                  <a:solidFill>
                    <a:srgbClr val="1A68AD"/>
                  </a:solidFill>
                  <a:latin typeface="+mj-ea"/>
                  <a:ea typeface="+mj-ea"/>
                </a:rPr>
                <a:t>,</a:t>
              </a:r>
            </a:p>
            <a:p>
              <a:pPr algn="ctr"/>
              <a:r>
                <a:rPr lang="ko-KR" altLang="en-US" sz="2000" spc="-100" dirty="0">
                  <a:solidFill>
                    <a:srgbClr val="1A68AD"/>
                  </a:solidFill>
                  <a:latin typeface="+mj-ea"/>
                  <a:ea typeface="+mj-ea"/>
                </a:rPr>
                <a:t>그 포켓몬의 다음단계인 포켓몬이 공개되어 있다면</a:t>
              </a:r>
              <a:r>
                <a:rPr lang="en-US" altLang="ko-KR" sz="2000" spc="-100" dirty="0">
                  <a:solidFill>
                    <a:srgbClr val="1A68AD"/>
                  </a:solidFill>
                  <a:latin typeface="+mj-ea"/>
                  <a:ea typeface="+mj-ea"/>
                </a:rPr>
                <a:t>(</a:t>
              </a:r>
              <a:r>
                <a:rPr lang="ko-KR" altLang="en-US" sz="2000" spc="-100" dirty="0">
                  <a:solidFill>
                    <a:srgbClr val="1A68AD"/>
                  </a:solidFill>
                  <a:latin typeface="+mj-ea"/>
                  <a:ea typeface="+mj-ea"/>
                </a:rPr>
                <a:t>또는 가지고 있다면</a:t>
              </a:r>
              <a:r>
                <a:rPr lang="en-US" altLang="ko-KR" sz="2000" spc="-100" dirty="0">
                  <a:solidFill>
                    <a:srgbClr val="1A68AD"/>
                  </a:solidFill>
                  <a:latin typeface="+mj-ea"/>
                  <a:ea typeface="+mj-ea"/>
                </a:rPr>
                <a:t>) </a:t>
              </a:r>
              <a:r>
                <a:rPr lang="ko-KR" altLang="en-US" sz="2000" spc="-100" dirty="0">
                  <a:solidFill>
                    <a:srgbClr val="1A68AD"/>
                  </a:solidFill>
                  <a:latin typeface="+mj-ea"/>
                  <a:ea typeface="+mj-ea"/>
                </a:rPr>
                <a:t>진화 가능</a:t>
              </a:r>
              <a:endParaRPr lang="en-US" altLang="ko-KR" sz="2000" spc="-100" dirty="0">
                <a:solidFill>
                  <a:srgbClr val="1A68AD"/>
                </a:solidFill>
                <a:latin typeface="+mj-ea"/>
                <a:ea typeface="+mj-ea"/>
              </a:endParaRPr>
            </a:p>
          </p:txBody>
        </p:sp>
        <p:sp>
          <p:nvSpPr>
            <p:cNvPr id="3" name="직사각형 2">
              <a:extLst>
                <a:ext uri="{FF2B5EF4-FFF2-40B4-BE49-F238E27FC236}">
                  <a16:creationId xmlns:a16="http://schemas.microsoft.com/office/drawing/2014/main" id="{DDD3B3FE-1C14-9659-48C5-B99FDDD2FA9A}"/>
                </a:ext>
              </a:extLst>
            </p:cNvPr>
            <p:cNvSpPr/>
            <p:nvPr/>
          </p:nvSpPr>
          <p:spPr>
            <a:xfrm>
              <a:off x="7280860" y="1837392"/>
              <a:ext cx="4576177" cy="1422866"/>
            </a:xfrm>
            <a:prstGeom prst="rect">
              <a:avLst/>
            </a:prstGeom>
            <a:solidFill>
              <a:srgbClr val="1A68AD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" name="직사각형 3">
              <a:extLst>
                <a:ext uri="{FF2B5EF4-FFF2-40B4-BE49-F238E27FC236}">
                  <a16:creationId xmlns:a16="http://schemas.microsoft.com/office/drawing/2014/main" id="{C79D064B-4D52-3F94-DE0D-FB9BE43FEB7D}"/>
                </a:ext>
              </a:extLst>
            </p:cNvPr>
            <p:cNvSpPr/>
            <p:nvPr/>
          </p:nvSpPr>
          <p:spPr>
            <a:xfrm>
              <a:off x="4047474" y="1844403"/>
              <a:ext cx="2904346" cy="89058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BCE81F4C-4F0D-6CD4-5324-2DBB9D896D0E}"/>
                </a:ext>
              </a:extLst>
            </p:cNvPr>
            <p:cNvSpPr/>
            <p:nvPr/>
          </p:nvSpPr>
          <p:spPr>
            <a:xfrm>
              <a:off x="113457" y="1846907"/>
              <a:ext cx="3604977" cy="890587"/>
            </a:xfrm>
            <a:prstGeom prst="rect">
              <a:avLst/>
            </a:prstGeom>
            <a:solidFill>
              <a:srgbClr val="1A68AD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E8BD416-CF82-3890-C3F7-7BE3D3E436AE}"/>
                </a:ext>
              </a:extLst>
            </p:cNvPr>
            <p:cNvSpPr txBox="1"/>
            <p:nvPr/>
          </p:nvSpPr>
          <p:spPr>
            <a:xfrm>
              <a:off x="887793" y="1857227"/>
              <a:ext cx="2573354" cy="8495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ko-KR" sz="2000" spc="-100" dirty="0">
                  <a:solidFill>
                    <a:schemeClr val="bg1"/>
                  </a:solidFill>
                  <a:latin typeface="+mj-ea"/>
                  <a:ea typeface="+mj-ea"/>
                </a:rPr>
                <a:t> </a:t>
              </a:r>
              <a:r>
                <a:rPr lang="ko-KR" altLang="en-US" sz="2000" spc="-100" dirty="0">
                  <a:solidFill>
                    <a:schemeClr val="bg1"/>
                  </a:solidFill>
                  <a:latin typeface="+mj-ea"/>
                  <a:ea typeface="+mj-ea"/>
                </a:rPr>
                <a:t>볼 토큰 가져가기</a:t>
              </a:r>
              <a:endParaRPr lang="en-US" altLang="ko-KR" sz="2000" spc="-100" dirty="0">
                <a:solidFill>
                  <a:schemeClr val="bg1"/>
                </a:solidFill>
                <a:latin typeface="+mj-ea"/>
                <a:ea typeface="+mj-ea"/>
              </a:endParaRPr>
            </a:p>
            <a:p>
              <a:pPr algn="just"/>
              <a:r>
                <a:rPr lang="en-US" altLang="ko-KR" sz="2000" spc="-100" dirty="0">
                  <a:solidFill>
                    <a:schemeClr val="bg1"/>
                  </a:solidFill>
                  <a:latin typeface="+mj-ea"/>
                  <a:ea typeface="+mj-ea"/>
                </a:rPr>
                <a:t>(</a:t>
              </a:r>
              <a:r>
                <a:rPr lang="ko-KR" altLang="en-US" sz="2000" spc="-100" dirty="0">
                  <a:solidFill>
                    <a:schemeClr val="bg1"/>
                  </a:solidFill>
                  <a:latin typeface="+mj-ea"/>
                  <a:ea typeface="+mj-ea"/>
                </a:rPr>
                <a:t>최대 </a:t>
              </a:r>
              <a:r>
                <a:rPr lang="en-US" altLang="ko-KR" sz="2000" spc="-100" dirty="0">
                  <a:solidFill>
                    <a:schemeClr val="bg1"/>
                  </a:solidFill>
                  <a:latin typeface="+mj-ea"/>
                  <a:ea typeface="+mj-ea"/>
                </a:rPr>
                <a:t>10</a:t>
              </a:r>
              <a:r>
                <a:rPr lang="ko-KR" altLang="en-US" sz="2000" spc="-100" dirty="0">
                  <a:solidFill>
                    <a:schemeClr val="bg1"/>
                  </a:solidFill>
                  <a:latin typeface="+mj-ea"/>
                  <a:ea typeface="+mj-ea"/>
                </a:rPr>
                <a:t>개 유지</a:t>
              </a:r>
              <a:r>
                <a:rPr lang="en-US" altLang="ko-KR" sz="2000" spc="-100" dirty="0">
                  <a:solidFill>
                    <a:schemeClr val="bg1"/>
                  </a:solidFill>
                  <a:latin typeface="+mj-ea"/>
                  <a:ea typeface="+mj-ea"/>
                </a:rPr>
                <a:t>)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456F1F0-6E13-9771-4F07-83EB5B047D5D}"/>
                </a:ext>
              </a:extLst>
            </p:cNvPr>
            <p:cNvSpPr txBox="1"/>
            <p:nvPr/>
          </p:nvSpPr>
          <p:spPr>
            <a:xfrm>
              <a:off x="7408653" y="2016281"/>
              <a:ext cx="4448385" cy="1145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ko-KR" altLang="en-US" sz="2800" spc="-100" dirty="0">
                  <a:solidFill>
                    <a:schemeClr val="bg1"/>
                  </a:solidFill>
                  <a:latin typeface="+mj-ea"/>
                  <a:ea typeface="+mj-ea"/>
                </a:rPr>
                <a:t>카드를 손에 들고 마스터   </a:t>
              </a:r>
              <a:endParaRPr lang="en-US" altLang="ko-KR" sz="2800" spc="-100" dirty="0">
                <a:solidFill>
                  <a:schemeClr val="bg1"/>
                </a:solidFill>
                <a:latin typeface="+mj-ea"/>
                <a:ea typeface="+mj-ea"/>
              </a:endParaRPr>
            </a:p>
            <a:p>
              <a:pPr algn="just"/>
              <a:r>
                <a:rPr lang="en-US" altLang="ko-KR" sz="2800" spc="-100" dirty="0">
                  <a:solidFill>
                    <a:schemeClr val="bg1"/>
                  </a:solidFill>
                  <a:latin typeface="+mj-ea"/>
                  <a:ea typeface="+mj-ea"/>
                </a:rPr>
                <a:t>    </a:t>
              </a:r>
              <a:r>
                <a:rPr lang="ko-KR" altLang="en-US" sz="2800" spc="-100" dirty="0">
                  <a:solidFill>
                    <a:schemeClr val="bg1"/>
                  </a:solidFill>
                  <a:latin typeface="+mj-ea"/>
                  <a:ea typeface="+mj-ea"/>
                </a:rPr>
                <a:t>볼 토큰 </a:t>
              </a:r>
              <a:r>
                <a:rPr lang="en-US" altLang="ko-KR" sz="2800" spc="-100" dirty="0">
                  <a:solidFill>
                    <a:schemeClr val="bg1"/>
                  </a:solidFill>
                  <a:latin typeface="+mj-ea"/>
                  <a:ea typeface="+mj-ea"/>
                </a:rPr>
                <a:t>1</a:t>
              </a:r>
              <a:r>
                <a:rPr lang="ko-KR" altLang="en-US" sz="2800" spc="-100" dirty="0">
                  <a:solidFill>
                    <a:schemeClr val="bg1"/>
                  </a:solidFill>
                  <a:latin typeface="+mj-ea"/>
                  <a:ea typeface="+mj-ea"/>
                </a:rPr>
                <a:t>개 가져가기</a:t>
              </a:r>
              <a:endParaRPr lang="en-US" altLang="ko-KR" sz="2800" spc="-1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4295D21-0602-478C-4799-F30679E41E32}"/>
                </a:ext>
              </a:extLst>
            </p:cNvPr>
            <p:cNvSpPr txBox="1"/>
            <p:nvPr/>
          </p:nvSpPr>
          <p:spPr>
            <a:xfrm>
              <a:off x="4346757" y="1921207"/>
              <a:ext cx="2405620" cy="701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ko-KR" altLang="en-US" sz="3200" spc="-100" dirty="0">
                  <a:solidFill>
                    <a:srgbClr val="1A68AD"/>
                  </a:solidFill>
                  <a:latin typeface="+mj-ea"/>
                  <a:ea typeface="+mj-ea"/>
                </a:rPr>
                <a:t>포켓몬 잡기</a:t>
              </a:r>
              <a:endParaRPr lang="en-US" altLang="ko-KR" sz="3200" spc="-100" dirty="0">
                <a:solidFill>
                  <a:srgbClr val="1A68AD"/>
                </a:solidFill>
                <a:latin typeface="+mj-ea"/>
                <a:ea typeface="+mj-ea"/>
              </a:endParaRPr>
            </a:p>
          </p:txBody>
        </p:sp>
        <p:sp>
          <p:nvSpPr>
            <p:cNvPr id="16" name="직사각형 15">
              <a:extLst>
                <a:ext uri="{FF2B5EF4-FFF2-40B4-BE49-F238E27FC236}">
                  <a16:creationId xmlns:a16="http://schemas.microsoft.com/office/drawing/2014/main" id="{37DD4D9F-F4B7-C2F8-1198-A0DCC6DD6F70}"/>
                </a:ext>
              </a:extLst>
            </p:cNvPr>
            <p:cNvSpPr/>
            <p:nvPr/>
          </p:nvSpPr>
          <p:spPr>
            <a:xfrm>
              <a:off x="224210" y="5154314"/>
              <a:ext cx="11522075" cy="125615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400" spc="-100" dirty="0">
                  <a:solidFill>
                    <a:srgbClr val="1A68AD"/>
                  </a:solidFill>
                  <a:latin typeface="+mj-ea"/>
                  <a:ea typeface="+mj-ea"/>
                </a:rPr>
                <a:t>누군가가 승점을 </a:t>
              </a:r>
              <a:r>
                <a:rPr lang="en-US" altLang="ko-KR" sz="2400" spc="-100" dirty="0">
                  <a:solidFill>
                    <a:srgbClr val="1A68AD"/>
                  </a:solidFill>
                  <a:latin typeface="+mj-ea"/>
                  <a:ea typeface="+mj-ea"/>
                </a:rPr>
                <a:t>18</a:t>
              </a:r>
              <a:r>
                <a:rPr lang="ko-KR" altLang="en-US" sz="2400" spc="-100" dirty="0">
                  <a:solidFill>
                    <a:srgbClr val="1A68AD"/>
                  </a:solidFill>
                  <a:latin typeface="+mj-ea"/>
                  <a:ea typeface="+mj-ea"/>
                </a:rPr>
                <a:t>점 이상 모으면 게임 종료</a:t>
              </a:r>
              <a:endParaRPr lang="en-US" altLang="ko-KR" sz="2400" spc="-100" dirty="0">
                <a:solidFill>
                  <a:srgbClr val="1A68AD"/>
                </a:solidFill>
                <a:latin typeface="+mj-ea"/>
                <a:ea typeface="+mj-ea"/>
              </a:endParaRPr>
            </a:p>
            <a:p>
              <a:pPr algn="ctr"/>
              <a:r>
                <a:rPr lang="ko-KR" altLang="en-US" sz="2400" spc="-100" dirty="0">
                  <a:solidFill>
                    <a:srgbClr val="1A68AD"/>
                  </a:solidFill>
                  <a:latin typeface="+mj-ea"/>
                  <a:ea typeface="+mj-ea"/>
                </a:rPr>
                <a:t>승점이 가장 높은 사람이 승리</a:t>
              </a:r>
              <a:r>
                <a:rPr lang="en-US" altLang="ko-KR" sz="2400" spc="-100" dirty="0">
                  <a:solidFill>
                    <a:srgbClr val="1A68AD"/>
                  </a:solidFill>
                  <a:latin typeface="+mj-ea"/>
                  <a:ea typeface="+mj-ea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930987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divedice1.wisacdn.com/_data/product/202211/10/ceb9c1e22d8e53921d4598cbae308f6e.png">
            <a:extLst>
              <a:ext uri="{FF2B5EF4-FFF2-40B4-BE49-F238E27FC236}">
                <a16:creationId xmlns:a16="http://schemas.microsoft.com/office/drawing/2014/main" id="{637E8964-1B26-4D6B-89A4-861FB3D11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771" y="1467305"/>
            <a:ext cx="2859313" cy="285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2E65BA53-4CD3-1C62-07FD-351556DA9EAA}"/>
              </a:ext>
            </a:extLst>
          </p:cNvPr>
          <p:cNvSpPr/>
          <p:nvPr/>
        </p:nvSpPr>
        <p:spPr>
          <a:xfrm>
            <a:off x="707208" y="4601029"/>
            <a:ext cx="5044440" cy="1465942"/>
          </a:xfrm>
          <a:prstGeom prst="rect">
            <a:avLst/>
          </a:prstGeom>
          <a:solidFill>
            <a:srgbClr val="1A68AD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0" rIns="360000" bIns="0" rtlCol="0" anchor="ctr"/>
          <a:lstStyle/>
          <a:p>
            <a:pPr marL="0" marR="0" lvl="0" indent="0" defTabSz="914400" rtl="0" eaLnBrk="1" fontAlgn="auto" latin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b="0" i="0" u="none" strike="noStrike" kern="1200" cap="none" spc="-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나눔스퀘어 네오 Regular"/>
                <a:ea typeface="나눔스퀘어 네오 Regular"/>
                <a:cs typeface="+mn-cs"/>
              </a:rPr>
              <a:t>보석처럼 빛나는 수 싸움의 향연</a:t>
            </a:r>
            <a:r>
              <a:rPr kumimoji="0" lang="en-US" altLang="ko-KR" b="0" i="0" u="none" strike="noStrike" kern="1200" cap="none" spc="-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나눔스퀘어 네오 Regular"/>
                <a:ea typeface="나눔스퀘어 네오 Regular"/>
                <a:cs typeface="+mn-cs"/>
              </a:rPr>
              <a:t/>
            </a:r>
            <a:br>
              <a:rPr kumimoji="0" lang="en-US" altLang="ko-KR" b="0" i="0" u="none" strike="noStrike" kern="1200" cap="none" spc="-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나눔스퀘어 네오 Regular"/>
                <a:ea typeface="나눔스퀘어 네오 Regular"/>
                <a:cs typeface="+mn-cs"/>
              </a:rPr>
            </a:br>
            <a:r>
              <a:rPr kumimoji="0" lang="ko-KR" altLang="en-US" sz="2400" b="0" i="0" u="none" strike="noStrike" kern="1200" cap="none" spc="-10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나눔스퀘어 네오 ExtraBold" panose="00000900000000000000" pitchFamily="2" charset="-127"/>
                <a:ea typeface="나눔스퀘어 네오 ExtraBold" panose="00000900000000000000" pitchFamily="2" charset="-127"/>
              </a:rPr>
              <a:t>스플렌더</a:t>
            </a:r>
            <a:r>
              <a:rPr kumimoji="0" lang="ko-KR" altLang="en-US" sz="2400" b="0" i="0" u="none" strike="noStrike" kern="1200" cap="none" spc="-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나눔스퀘어 네오 ExtraBold" panose="00000900000000000000" pitchFamily="2" charset="-127"/>
                <a:ea typeface="나눔스퀘어 네오 ExtraBold" panose="00000900000000000000" pitchFamily="2" charset="-127"/>
              </a:rPr>
              <a:t> 대결</a:t>
            </a:r>
            <a:r>
              <a:rPr kumimoji="0" lang="en-US" altLang="ko-KR" sz="2400" b="0" i="0" u="none" strike="noStrike" kern="1200" cap="none" spc="-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나눔스퀘어 네오 ExtraBold" panose="00000900000000000000" pitchFamily="2" charset="-127"/>
                <a:ea typeface="나눔스퀘어 네오 ExtraBold" panose="00000900000000000000" pitchFamily="2" charset="-127"/>
              </a:rPr>
              <a:t/>
            </a:r>
            <a:br>
              <a:rPr kumimoji="0" lang="en-US" altLang="ko-KR" sz="2400" b="0" i="0" u="none" strike="noStrike" kern="1200" cap="none" spc="-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나눔스퀘어 네오 ExtraBold" panose="00000900000000000000" pitchFamily="2" charset="-127"/>
                <a:ea typeface="나눔스퀘어 네오 ExtraBold" panose="00000900000000000000" pitchFamily="2" charset="-127"/>
              </a:rPr>
            </a:br>
            <a:r>
              <a:rPr lang="en-US" altLang="ko-KR" sz="1600" spc="-100" dirty="0">
                <a:solidFill>
                  <a:schemeClr val="bg1"/>
                </a:solidFill>
                <a:latin typeface="나눔스퀘어 네오 Regular"/>
                <a:ea typeface="나눔스퀘어 네오 Regular"/>
              </a:rPr>
              <a:t>#</a:t>
            </a:r>
            <a:r>
              <a:rPr lang="ko-KR" altLang="en-US" sz="1600" spc="-100" dirty="0" err="1">
                <a:solidFill>
                  <a:schemeClr val="bg1"/>
                </a:solidFill>
                <a:latin typeface="나눔스퀘어 네오 Regular"/>
                <a:ea typeface="나눔스퀘어 네오 Regular"/>
              </a:rPr>
              <a:t>스플렌더</a:t>
            </a:r>
            <a:r>
              <a:rPr lang="ko-KR" altLang="en-US" sz="1600" spc="-100" dirty="0">
                <a:solidFill>
                  <a:schemeClr val="bg1"/>
                </a:solidFill>
                <a:latin typeface="나눔스퀘어 네오 Regular"/>
                <a:ea typeface="나눔스퀘어 네오 Regular"/>
              </a:rPr>
              <a:t> </a:t>
            </a:r>
            <a:r>
              <a:rPr lang="en-US" altLang="ko-KR" sz="1600" spc="-100" dirty="0">
                <a:solidFill>
                  <a:schemeClr val="bg1"/>
                </a:solidFill>
                <a:latin typeface="나눔스퀘어 네오 Regular"/>
                <a:ea typeface="나눔스퀘어 네오 Regular"/>
              </a:rPr>
              <a:t>#1</a:t>
            </a:r>
            <a:r>
              <a:rPr lang="ko-KR" altLang="en-US" sz="1600" spc="-100" dirty="0">
                <a:solidFill>
                  <a:schemeClr val="bg1"/>
                </a:solidFill>
                <a:latin typeface="나눔스퀘어 네오 Regular"/>
                <a:ea typeface="나눔스퀘어 네오 Regular"/>
              </a:rPr>
              <a:t>대</a:t>
            </a:r>
            <a:r>
              <a:rPr lang="en-US" altLang="ko-KR" sz="1600" spc="-100" dirty="0">
                <a:solidFill>
                  <a:schemeClr val="bg1"/>
                </a:solidFill>
                <a:latin typeface="나눔스퀘어 네오 Regular"/>
                <a:ea typeface="나눔스퀘어 네오 Regular"/>
              </a:rPr>
              <a:t>1</a:t>
            </a:r>
            <a:r>
              <a:rPr lang="ko-KR" altLang="en-US" sz="1600" spc="-100" dirty="0">
                <a:solidFill>
                  <a:schemeClr val="bg1"/>
                </a:solidFill>
                <a:latin typeface="나눔스퀘어 네오 Regular"/>
                <a:ea typeface="나눔스퀘어 네오 Regular"/>
              </a:rPr>
              <a:t>게임 </a:t>
            </a:r>
            <a:r>
              <a:rPr lang="en-US" altLang="ko-KR" sz="1600" spc="-100" dirty="0">
                <a:solidFill>
                  <a:schemeClr val="bg1"/>
                </a:solidFill>
                <a:latin typeface="나눔스퀘어 네오 Regular"/>
                <a:ea typeface="나눔스퀘어 네오 Regular"/>
              </a:rPr>
              <a:t>#2022</a:t>
            </a:r>
            <a:r>
              <a:rPr lang="ko-KR" altLang="en-US" sz="1600" spc="-100" dirty="0" err="1">
                <a:solidFill>
                  <a:schemeClr val="bg1"/>
                </a:solidFill>
                <a:latin typeface="나눔스퀘어 네오 Regular"/>
                <a:ea typeface="나눔스퀘어 네오 Regular"/>
              </a:rPr>
              <a:t>에센슈필화제작</a:t>
            </a:r>
            <a:endParaRPr lang="en-US" altLang="ko-KR" sz="1600" spc="-100" dirty="0">
              <a:solidFill>
                <a:schemeClr val="bg1"/>
              </a:solidFill>
              <a:latin typeface="나눔스퀘어 네오 Regular"/>
              <a:ea typeface="나눔스퀘어 네오 Regular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9910BC9C-A843-8A4B-E57B-3BEE3F1C149B}"/>
              </a:ext>
            </a:extLst>
          </p:cNvPr>
          <p:cNvSpPr/>
          <p:nvPr/>
        </p:nvSpPr>
        <p:spPr>
          <a:xfrm>
            <a:off x="6440354" y="4601029"/>
            <a:ext cx="5044440" cy="1465942"/>
          </a:xfrm>
          <a:prstGeom prst="rect">
            <a:avLst/>
          </a:prstGeom>
          <a:solidFill>
            <a:srgbClr val="1A68AD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0" rIns="360000" bIns="0" rtlCol="0" anchor="ctr"/>
          <a:lstStyle/>
          <a:p>
            <a:pPr marL="0" marR="0" lvl="0" indent="0" defTabSz="914400" rtl="0" eaLnBrk="1" fontAlgn="auto" latin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b="0" i="0" u="none" strike="noStrike" kern="1200" cap="none" spc="-10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나눔스퀘어 네오 Regular"/>
                <a:ea typeface="나눔스퀘어 네오 Regular"/>
                <a:cs typeface="+mn-cs"/>
              </a:rPr>
              <a:t>스플렌더</a:t>
            </a:r>
            <a:r>
              <a:rPr kumimoji="0" lang="ko-KR" altLang="en-US" b="0" i="0" u="none" strike="noStrike" kern="1200" cap="none" spc="-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나눔스퀘어 네오 Regular"/>
                <a:ea typeface="나눔스퀘어 네오 Regular"/>
                <a:cs typeface="+mn-cs"/>
              </a:rPr>
              <a:t> </a:t>
            </a:r>
            <a:r>
              <a:rPr lang="en-US" altLang="ko-KR" spc="-100" dirty="0">
                <a:solidFill>
                  <a:schemeClr val="bg1"/>
                </a:solidFill>
                <a:latin typeface="나눔스퀘어 네오 Regular"/>
                <a:ea typeface="나눔스퀘어 네오 Regular"/>
              </a:rPr>
              <a:t>X </a:t>
            </a:r>
            <a:r>
              <a:rPr lang="ko-KR" altLang="en-US" spc="-100" dirty="0">
                <a:solidFill>
                  <a:schemeClr val="bg1"/>
                </a:solidFill>
                <a:latin typeface="나눔스퀘어 네오 Regular"/>
                <a:ea typeface="나눔스퀘어 네오 Regular"/>
              </a:rPr>
              <a:t>마블</a:t>
            </a:r>
            <a:r>
              <a:rPr lang="en-US" altLang="ko-KR" spc="-100" dirty="0">
                <a:solidFill>
                  <a:schemeClr val="bg1"/>
                </a:solidFill>
                <a:latin typeface="나눔스퀘어 네오 Regular"/>
                <a:ea typeface="나눔스퀘어 네오 Regular"/>
              </a:rPr>
              <a:t>, </a:t>
            </a:r>
            <a:r>
              <a:rPr lang="ko-KR" altLang="en-US" spc="-100" dirty="0" err="1">
                <a:solidFill>
                  <a:schemeClr val="bg1"/>
                </a:solidFill>
                <a:latin typeface="나눔스퀘어 네오 Regular"/>
                <a:ea typeface="나눔스퀘어 네오 Regular"/>
              </a:rPr>
              <a:t>역대급</a:t>
            </a:r>
            <a:r>
              <a:rPr lang="ko-KR" altLang="en-US" spc="-100" dirty="0">
                <a:solidFill>
                  <a:schemeClr val="bg1"/>
                </a:solidFill>
                <a:latin typeface="나눔스퀘어 네오 Regular"/>
                <a:ea typeface="나눔스퀘어 네오 Regular"/>
              </a:rPr>
              <a:t> </a:t>
            </a:r>
            <a:r>
              <a:rPr lang="ko-KR" altLang="en-US" spc="-100" dirty="0" err="1">
                <a:solidFill>
                  <a:schemeClr val="bg1"/>
                </a:solidFill>
                <a:latin typeface="나눔스퀘어 네오 Regular"/>
                <a:ea typeface="나눔스퀘어 네오 Regular"/>
              </a:rPr>
              <a:t>콜라보</a:t>
            </a:r>
            <a:r>
              <a:rPr lang="en-US" altLang="ko-KR" spc="-100" dirty="0">
                <a:solidFill>
                  <a:schemeClr val="bg1"/>
                </a:solidFill>
                <a:latin typeface="나눔스퀘어 네오 Regular"/>
                <a:ea typeface="나눔스퀘어 네오 Regular"/>
              </a:rPr>
              <a:t>!</a:t>
            </a:r>
            <a:r>
              <a:rPr kumimoji="0" lang="en-US" altLang="ko-KR" b="0" i="0" u="none" strike="noStrike" kern="1200" cap="none" spc="-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나눔스퀘어 네오 Regular"/>
                <a:ea typeface="나눔스퀘어 네오 Regular"/>
                <a:cs typeface="+mn-cs"/>
              </a:rPr>
              <a:t/>
            </a:r>
            <a:br>
              <a:rPr kumimoji="0" lang="en-US" altLang="ko-KR" b="0" i="0" u="none" strike="noStrike" kern="1200" cap="none" spc="-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나눔스퀘어 네오 Regular"/>
                <a:ea typeface="나눔스퀘어 네오 Regular"/>
                <a:cs typeface="+mn-cs"/>
              </a:rPr>
            </a:br>
            <a:r>
              <a:rPr kumimoji="0" lang="ko-KR" altLang="en-US" sz="2400" b="0" i="0" u="none" strike="noStrike" kern="1200" cap="none" spc="-10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나눔스퀘어 네오 ExtraBold" panose="00000900000000000000" pitchFamily="2" charset="-127"/>
                <a:ea typeface="나눔스퀘어 네오 ExtraBold" panose="00000900000000000000" pitchFamily="2" charset="-127"/>
              </a:rPr>
              <a:t>스플렌더</a:t>
            </a:r>
            <a:r>
              <a:rPr kumimoji="0" lang="ko-KR" altLang="en-US" sz="2400" b="0" i="0" u="none" strike="noStrike" kern="1200" cap="none" spc="-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나눔스퀘어 네오 ExtraBold" panose="00000900000000000000" pitchFamily="2" charset="-127"/>
                <a:ea typeface="나눔스퀘어 네오 ExtraBold" panose="00000900000000000000" pitchFamily="2" charset="-127"/>
              </a:rPr>
              <a:t> 마블</a:t>
            </a:r>
            <a:r>
              <a:rPr kumimoji="0" lang="en-US" altLang="ko-KR" sz="2400" b="0" i="0" u="none" strike="noStrike" kern="1200" cap="none" spc="-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나눔스퀘어 네오 ExtraBold" panose="00000900000000000000" pitchFamily="2" charset="-127"/>
                <a:ea typeface="나눔스퀘어 네오 ExtraBold" panose="00000900000000000000" pitchFamily="2" charset="-127"/>
              </a:rPr>
              <a:t/>
            </a:r>
            <a:br>
              <a:rPr kumimoji="0" lang="en-US" altLang="ko-KR" sz="2400" b="0" i="0" u="none" strike="noStrike" kern="1200" cap="none" spc="-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나눔스퀘어 네오 ExtraBold" panose="00000900000000000000" pitchFamily="2" charset="-127"/>
                <a:ea typeface="나눔스퀘어 네오 ExtraBold" panose="00000900000000000000" pitchFamily="2" charset="-127"/>
              </a:rPr>
            </a:br>
            <a:r>
              <a:rPr lang="en-US" altLang="ko-KR" spc="-100" dirty="0">
                <a:solidFill>
                  <a:schemeClr val="bg1"/>
                </a:solidFill>
                <a:latin typeface="나눔스퀘어 네오 Regular"/>
                <a:ea typeface="나눔스퀘어 네오 Regular"/>
              </a:rPr>
              <a:t>#</a:t>
            </a:r>
            <a:r>
              <a:rPr lang="ko-KR" altLang="en-US" spc="-100" dirty="0">
                <a:solidFill>
                  <a:schemeClr val="bg1"/>
                </a:solidFill>
                <a:latin typeface="나눔스퀘어 네오 Regular"/>
                <a:ea typeface="나눔스퀘어 네오 Regular"/>
              </a:rPr>
              <a:t>마블 유니버스 </a:t>
            </a:r>
            <a:r>
              <a:rPr lang="en-US" altLang="ko-KR" spc="-100" dirty="0">
                <a:solidFill>
                  <a:schemeClr val="bg1"/>
                </a:solidFill>
                <a:latin typeface="나눔스퀘어 네오 Regular"/>
                <a:ea typeface="나눔스퀘어 네오 Regular"/>
              </a:rPr>
              <a:t>#</a:t>
            </a:r>
            <a:r>
              <a:rPr lang="ko-KR" altLang="en-US" spc="-100" dirty="0">
                <a:solidFill>
                  <a:schemeClr val="bg1"/>
                </a:solidFill>
                <a:latin typeface="나눔스퀘어 네오 Regular"/>
                <a:ea typeface="나눔스퀘어 네오 Regular"/>
              </a:rPr>
              <a:t>전략적 판단</a:t>
            </a:r>
            <a:endParaRPr lang="en-US" altLang="ko-KR" spc="-100" dirty="0">
              <a:solidFill>
                <a:schemeClr val="bg1"/>
              </a:solidFill>
              <a:latin typeface="나눔스퀘어 네오 Regular"/>
              <a:ea typeface="나눔스퀘어 네오 Regular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037E4D89-D97D-2C5B-149C-1B52E206D5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2918" y="1467305"/>
            <a:ext cx="2833552" cy="285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8475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DFD57891-6835-DEE8-3CC7-6818F4B5587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0"/>
            <a:ext cx="122775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0046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85F0196-82C1-1FC7-C53F-FE8FA876B142}"/>
              </a:ext>
            </a:extLst>
          </p:cNvPr>
          <p:cNvSpPr txBox="1"/>
          <p:nvPr/>
        </p:nvSpPr>
        <p:spPr>
          <a:xfrm>
            <a:off x="234125" y="1522799"/>
            <a:ext cx="6582600" cy="3035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ko-KR" altLang="en-US" sz="2600" spc="-100" dirty="0">
                <a:latin typeface="+mn-ea"/>
                <a:ea typeface="+mn-ea"/>
              </a:rPr>
              <a:t>볼 토큰 </a:t>
            </a:r>
            <a:r>
              <a:rPr lang="en-US" altLang="ko-KR" sz="2600" spc="-100" dirty="0">
                <a:latin typeface="+mn-ea"/>
                <a:ea typeface="+mn-ea"/>
              </a:rPr>
              <a:t>40</a:t>
            </a:r>
            <a:r>
              <a:rPr lang="ko-KR" altLang="en-US" sz="2600" spc="-100" dirty="0">
                <a:latin typeface="+mn-ea"/>
                <a:ea typeface="+mn-ea"/>
              </a:rPr>
              <a:t>개</a:t>
            </a:r>
            <a:endParaRPr lang="en-US" altLang="ko-KR" sz="2600" spc="-100" dirty="0">
              <a:latin typeface="+mn-ea"/>
              <a:ea typeface="+mn-ea"/>
            </a:endParaRPr>
          </a:p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ko-KR" altLang="en-US" sz="2600" spc="-100" dirty="0">
                <a:latin typeface="+mn-ea"/>
              </a:rPr>
              <a:t>포켓몬이 그려진 카드 </a:t>
            </a:r>
            <a:r>
              <a:rPr lang="en-US" altLang="ko-KR" sz="2600" spc="-100" dirty="0">
                <a:latin typeface="+mn-ea"/>
              </a:rPr>
              <a:t>90</a:t>
            </a:r>
            <a:r>
              <a:rPr lang="ko-KR" altLang="en-US" sz="2600" spc="-100" dirty="0">
                <a:latin typeface="+mn-ea"/>
              </a:rPr>
              <a:t>장</a:t>
            </a:r>
            <a:endParaRPr lang="en-US" altLang="ko-KR" sz="2600" spc="-100" dirty="0">
              <a:latin typeface="+mn-ea"/>
            </a:endParaRPr>
          </a:p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ko-KR" altLang="en-US" sz="2600" spc="-100">
                <a:latin typeface="+mn-ea"/>
                <a:ea typeface="+mn-ea"/>
              </a:rPr>
              <a:t>트레이너 </a:t>
            </a:r>
            <a:r>
              <a:rPr lang="ko-KR" altLang="en-US" sz="2600" spc="-100" dirty="0">
                <a:latin typeface="+mn-ea"/>
                <a:ea typeface="+mn-ea"/>
              </a:rPr>
              <a:t>타일 </a:t>
            </a:r>
            <a:r>
              <a:rPr lang="en-US" altLang="ko-KR" sz="2600" spc="-100" dirty="0">
                <a:latin typeface="+mn-ea"/>
                <a:ea typeface="+mn-ea"/>
              </a:rPr>
              <a:t>4</a:t>
            </a:r>
            <a:r>
              <a:rPr lang="ko-KR" altLang="en-US" sz="2600" spc="-100" dirty="0">
                <a:latin typeface="+mn-ea"/>
                <a:ea typeface="+mn-ea"/>
              </a:rPr>
              <a:t>개</a:t>
            </a:r>
            <a:endParaRPr lang="en-US" altLang="ko-KR" sz="2600" spc="-100" dirty="0">
              <a:latin typeface="+mn-ea"/>
              <a:ea typeface="+mn-ea"/>
            </a:endParaRPr>
          </a:p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ko-KR" altLang="en-US" sz="2600" spc="-100" dirty="0">
                <a:latin typeface="+mn-ea"/>
              </a:rPr>
              <a:t>시작 플레이어 마커 </a:t>
            </a:r>
            <a:r>
              <a:rPr lang="en-US" altLang="ko-KR" sz="2600" spc="-100" dirty="0">
                <a:latin typeface="+mn-ea"/>
              </a:rPr>
              <a:t> 1</a:t>
            </a:r>
            <a:r>
              <a:rPr lang="ko-KR" altLang="en-US" sz="2600" spc="-100" dirty="0">
                <a:latin typeface="+mn-ea"/>
              </a:rPr>
              <a:t>개</a:t>
            </a:r>
            <a:endParaRPr lang="en-US" altLang="ko-KR" sz="2600" spc="-100" dirty="0">
              <a:latin typeface="+mn-ea"/>
            </a:endParaRPr>
          </a:p>
          <a:p>
            <a:pPr marL="514350" indent="-514350" algn="just">
              <a:lnSpc>
                <a:spcPct val="150000"/>
              </a:lnSpc>
              <a:buAutoNum type="arabicPeriod"/>
            </a:pPr>
            <a:endParaRPr lang="en-US" altLang="ko-KR" sz="2600" spc="-100" dirty="0">
              <a:latin typeface="+mn-ea"/>
              <a:ea typeface="+mn-ea"/>
            </a:endParaRPr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5B68927F-1610-9A5A-337F-9BF9D2C9358F}"/>
              </a:ext>
            </a:extLst>
          </p:cNvPr>
          <p:cNvGrpSpPr/>
          <p:nvPr/>
        </p:nvGrpSpPr>
        <p:grpSpPr>
          <a:xfrm>
            <a:off x="6728460" y="3177465"/>
            <a:ext cx="3009966" cy="1054916"/>
            <a:chOff x="6728460" y="3177465"/>
            <a:chExt cx="3009966" cy="1054916"/>
          </a:xfrm>
        </p:grpSpPr>
        <p:sp>
          <p:nvSpPr>
            <p:cNvPr id="2" name="직사각형 1">
              <a:extLst>
                <a:ext uri="{FF2B5EF4-FFF2-40B4-BE49-F238E27FC236}">
                  <a16:creationId xmlns:a16="http://schemas.microsoft.com/office/drawing/2014/main" id="{C5C6EB27-F801-2F1C-16BF-9195CD8B8FED}"/>
                </a:ext>
              </a:extLst>
            </p:cNvPr>
            <p:cNvSpPr/>
            <p:nvPr/>
          </p:nvSpPr>
          <p:spPr>
            <a:xfrm>
              <a:off x="6728460" y="3177465"/>
              <a:ext cx="967740" cy="6532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" name="직사각형 2">
              <a:extLst>
                <a:ext uri="{FF2B5EF4-FFF2-40B4-BE49-F238E27FC236}">
                  <a16:creationId xmlns:a16="http://schemas.microsoft.com/office/drawing/2014/main" id="{A6A7F366-E2A9-A2D8-D016-B82655554F55}"/>
                </a:ext>
              </a:extLst>
            </p:cNvPr>
            <p:cNvSpPr/>
            <p:nvPr/>
          </p:nvSpPr>
          <p:spPr>
            <a:xfrm>
              <a:off x="8770686" y="3428999"/>
              <a:ext cx="967740" cy="4016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C9559197-4718-3733-4855-6CAEE4511685}"/>
                </a:ext>
              </a:extLst>
            </p:cNvPr>
            <p:cNvSpPr/>
            <p:nvPr/>
          </p:nvSpPr>
          <p:spPr>
            <a:xfrm>
              <a:off x="9525000" y="3830690"/>
              <a:ext cx="213426" cy="4016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5" name="그림 4">
            <a:extLst>
              <a:ext uri="{FF2B5EF4-FFF2-40B4-BE49-F238E27FC236}">
                <a16:creationId xmlns:a16="http://schemas.microsoft.com/office/drawing/2014/main" id="{DED192B8-1AE1-7CE7-AAFF-9C14161021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2047" y="451839"/>
            <a:ext cx="3398815" cy="242337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552CD8D3-FAE3-83D7-61CF-4BFC8A41E2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2082" y="451839"/>
            <a:ext cx="3398815" cy="3398815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2FB3E095-B72D-563B-9A78-410DB3BA7F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2239" y="3430029"/>
            <a:ext cx="2055706" cy="3114091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1D5B6D90-1E71-5A67-257D-1939B2E645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0022" y="4431785"/>
            <a:ext cx="3069878" cy="146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1117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8CA1A472-24A8-4A34-A908-11BDCB3DE0DC}"/>
              </a:ext>
            </a:extLst>
          </p:cNvPr>
          <p:cNvSpPr txBox="1"/>
          <p:nvPr/>
        </p:nvSpPr>
        <p:spPr>
          <a:xfrm>
            <a:off x="81970" y="1183550"/>
            <a:ext cx="8420004" cy="502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ko-KR" altLang="en-US" sz="2400" spc="-100" dirty="0">
                <a:latin typeface="+mn-ea"/>
                <a:ea typeface="+mn-ea"/>
              </a:rPr>
              <a:t>카드를 단계별로 섞어 밑에서 </a:t>
            </a:r>
            <a:r>
              <a:rPr lang="ko-KR" altLang="en-US" sz="2400" spc="-100" dirty="0" err="1">
                <a:latin typeface="+mn-ea"/>
                <a:ea typeface="+mn-ea"/>
              </a:rPr>
              <a:t>부터</a:t>
            </a:r>
            <a:r>
              <a:rPr lang="ko-KR" altLang="en-US" sz="2400" spc="-100" dirty="0">
                <a:latin typeface="+mn-ea"/>
                <a:ea typeface="+mn-ea"/>
              </a:rPr>
              <a:t> 오름차순으로 세로열을 만듦</a:t>
            </a:r>
            <a:endParaRPr lang="en-US" altLang="ko-KR" sz="2400" spc="-100" dirty="0">
              <a:latin typeface="+mn-ea"/>
              <a:ea typeface="+mn-ea"/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ko-KR" altLang="en-US" sz="2400" spc="-100" dirty="0">
                <a:latin typeface="+mn-ea"/>
                <a:ea typeface="+mn-ea"/>
              </a:rPr>
              <a:t>각 단계별 카드를 더미 옆에 </a:t>
            </a:r>
            <a:r>
              <a:rPr lang="en-US" altLang="ko-KR" sz="2400" spc="-100" dirty="0">
                <a:latin typeface="+mn-ea"/>
                <a:ea typeface="+mn-ea"/>
              </a:rPr>
              <a:t>4</a:t>
            </a:r>
            <a:r>
              <a:rPr lang="ko-KR" altLang="en-US" sz="2400" spc="-100" dirty="0">
                <a:latin typeface="+mn-ea"/>
                <a:ea typeface="+mn-ea"/>
              </a:rPr>
              <a:t>장씩 펼쳐 놓음</a:t>
            </a:r>
            <a:endParaRPr lang="en-US" altLang="ko-KR" sz="2400" spc="-100" dirty="0">
              <a:latin typeface="+mn-ea"/>
              <a:ea typeface="+mn-ea"/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ko-KR" altLang="en-US" sz="2400" spc="-100" dirty="0">
                <a:latin typeface="+mn-ea"/>
              </a:rPr>
              <a:t>희귀 카드를 잘 섞은 다음 </a:t>
            </a:r>
            <a:r>
              <a:rPr lang="en-US" altLang="ko-KR" sz="2400" spc="-100" dirty="0">
                <a:latin typeface="+mn-ea"/>
              </a:rPr>
              <a:t>3</a:t>
            </a:r>
            <a:r>
              <a:rPr lang="ko-KR" altLang="en-US" sz="2400" spc="-100" dirty="0">
                <a:latin typeface="+mn-ea"/>
              </a:rPr>
              <a:t>단계 카드 위쪽에 모아 놓음</a:t>
            </a:r>
            <a:r>
              <a:rPr lang="en-US" altLang="ko-KR" sz="2400" spc="-100" dirty="0">
                <a:latin typeface="+mn-ea"/>
              </a:rPr>
              <a:t>               </a:t>
            </a:r>
            <a:r>
              <a:rPr lang="ko-KR" altLang="en-US" sz="2400" spc="-100" dirty="0">
                <a:latin typeface="+mn-ea"/>
              </a:rPr>
              <a:t>전설</a:t>
            </a:r>
            <a:r>
              <a:rPr lang="en-US" altLang="ko-KR" sz="2400" spc="-100" dirty="0">
                <a:latin typeface="+mn-ea"/>
              </a:rPr>
              <a:t>/</a:t>
            </a:r>
            <a:r>
              <a:rPr lang="ko-KR" altLang="en-US" sz="2400" spc="-100" dirty="0">
                <a:latin typeface="+mn-ea"/>
              </a:rPr>
              <a:t>환상 카드도 잘 섞어 희귀 카드 더미 오른쪽에 놓음</a:t>
            </a:r>
            <a:r>
              <a:rPr lang="en-US" altLang="ko-KR" sz="2400" spc="-100" dirty="0">
                <a:latin typeface="+mn-ea"/>
              </a:rPr>
              <a:t>             </a:t>
            </a:r>
            <a:r>
              <a:rPr lang="ko-KR" altLang="en-US" sz="2400" spc="-100" dirty="0">
                <a:latin typeface="+mn-ea"/>
              </a:rPr>
              <a:t>각 카드 더미 맨 위 장을 오른쪽에 펼쳐 놓음</a:t>
            </a:r>
            <a:endParaRPr lang="en-US" altLang="ko-KR" sz="2400" spc="-100" dirty="0">
              <a:latin typeface="+mn-ea"/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ko-KR" altLang="en-US" sz="2400" spc="-100" dirty="0">
                <a:latin typeface="+mn-ea"/>
              </a:rPr>
              <a:t>볼 토큰을 종류별로 분류하여 쌓아 놓음</a:t>
            </a:r>
            <a:r>
              <a:rPr lang="en-US" altLang="ko-KR" sz="2400" spc="-100" dirty="0">
                <a:latin typeface="+mn-ea"/>
              </a:rPr>
              <a:t>(3</a:t>
            </a:r>
            <a:r>
              <a:rPr lang="ko-KR" altLang="en-US" sz="2400" spc="-100" dirty="0">
                <a:latin typeface="+mn-ea"/>
              </a:rPr>
              <a:t>명</a:t>
            </a:r>
            <a:r>
              <a:rPr lang="en-US" altLang="ko-KR" sz="2400" spc="-100" dirty="0">
                <a:latin typeface="+mn-ea"/>
              </a:rPr>
              <a:t>-</a:t>
            </a:r>
            <a:r>
              <a:rPr lang="ko-KR" altLang="en-US" sz="2400" spc="-100" dirty="0">
                <a:latin typeface="+mn-ea"/>
              </a:rPr>
              <a:t>토큰 별 </a:t>
            </a:r>
            <a:r>
              <a:rPr lang="en-US" altLang="ko-KR" sz="2400" spc="-100" dirty="0">
                <a:latin typeface="+mn-ea"/>
              </a:rPr>
              <a:t>2</a:t>
            </a:r>
            <a:r>
              <a:rPr lang="ko-KR" altLang="en-US" sz="2400" spc="-100" dirty="0">
                <a:latin typeface="+mn-ea"/>
              </a:rPr>
              <a:t>개 제거</a:t>
            </a:r>
            <a:r>
              <a:rPr lang="en-US" altLang="ko-KR" sz="2400" spc="-100" dirty="0">
                <a:latin typeface="+mn-ea"/>
              </a:rPr>
              <a:t>/ 2</a:t>
            </a:r>
            <a:r>
              <a:rPr lang="ko-KR" altLang="en-US" sz="2400" spc="-100" dirty="0">
                <a:latin typeface="+mn-ea"/>
              </a:rPr>
              <a:t>명</a:t>
            </a:r>
            <a:r>
              <a:rPr lang="en-US" altLang="ko-KR" sz="2400" spc="-100" dirty="0">
                <a:latin typeface="+mn-ea"/>
              </a:rPr>
              <a:t>-</a:t>
            </a:r>
            <a:r>
              <a:rPr lang="ko-KR" altLang="en-US" sz="2400" spc="-100" dirty="0">
                <a:latin typeface="+mn-ea"/>
              </a:rPr>
              <a:t>토큰 별 </a:t>
            </a:r>
            <a:r>
              <a:rPr lang="en-US" altLang="ko-KR" sz="2400" spc="-100" dirty="0">
                <a:latin typeface="+mn-ea"/>
              </a:rPr>
              <a:t>3</a:t>
            </a:r>
            <a:r>
              <a:rPr lang="ko-KR" altLang="en-US" sz="2400" spc="-100" dirty="0">
                <a:latin typeface="+mn-ea"/>
              </a:rPr>
              <a:t>개 제거</a:t>
            </a:r>
            <a:r>
              <a:rPr lang="en-US" altLang="ko-KR" sz="2400" spc="-100" dirty="0">
                <a:latin typeface="+mn-ea"/>
              </a:rPr>
              <a:t>/</a:t>
            </a:r>
            <a:r>
              <a:rPr lang="ko-KR" altLang="en-US" sz="2400" spc="-100" dirty="0">
                <a:latin typeface="+mn-ea"/>
              </a:rPr>
              <a:t>마스터볼은 항상 </a:t>
            </a:r>
            <a:r>
              <a:rPr lang="en-US" altLang="ko-KR" sz="2400" spc="-100" dirty="0">
                <a:latin typeface="+mn-ea"/>
              </a:rPr>
              <a:t>5</a:t>
            </a:r>
            <a:r>
              <a:rPr lang="ko-KR" altLang="en-US" sz="2400" spc="-100" dirty="0">
                <a:latin typeface="+mn-ea"/>
              </a:rPr>
              <a:t>개</a:t>
            </a:r>
            <a:r>
              <a:rPr lang="en-US" altLang="ko-KR" sz="2400" spc="-100" dirty="0">
                <a:latin typeface="+mn-ea"/>
              </a:rPr>
              <a:t>)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ko-KR" altLang="en-US" sz="2400" spc="-100" dirty="0">
                <a:latin typeface="+mn-ea"/>
                <a:ea typeface="+mn-ea"/>
              </a:rPr>
              <a:t>가장 어린 사람이 시작 플레이어 마크</a:t>
            </a:r>
            <a:r>
              <a:rPr lang="en-US" altLang="ko-KR" sz="2400" spc="-100" dirty="0">
                <a:latin typeface="+mn-ea"/>
              </a:rPr>
              <a:t>   </a:t>
            </a:r>
            <a:r>
              <a:rPr lang="en-US" altLang="ko-KR" sz="2400" spc="-100" dirty="0">
                <a:latin typeface="+mn-ea"/>
                <a:ea typeface="+mn-ea"/>
              </a:rPr>
              <a:t>                                              </a:t>
            </a:r>
            <a:r>
              <a:rPr lang="ko-KR" altLang="en-US" sz="2400" spc="-100" dirty="0">
                <a:latin typeface="+mn-ea"/>
                <a:ea typeface="+mn-ea"/>
              </a:rPr>
              <a:t>각자 원하는 트레이너 타일 하나씩 가져와 자기 앞에 놓음</a:t>
            </a:r>
            <a:endParaRPr lang="en-US" altLang="ko-KR" sz="2400" spc="-100" dirty="0">
              <a:latin typeface="+mn-ea"/>
              <a:ea typeface="+mn-ea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A46EA24E-B060-5C68-F9E2-54E174045A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1974" y="1678671"/>
            <a:ext cx="3534382" cy="3500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6665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직사각형 16">
            <a:extLst>
              <a:ext uri="{FF2B5EF4-FFF2-40B4-BE49-F238E27FC236}">
                <a16:creationId xmlns:a16="http://schemas.microsoft.com/office/drawing/2014/main" id="{C90CB56C-14D2-2241-9B5E-A37D502E4C91}"/>
              </a:ext>
            </a:extLst>
          </p:cNvPr>
          <p:cNvSpPr/>
          <p:nvPr/>
        </p:nvSpPr>
        <p:spPr>
          <a:xfrm>
            <a:off x="224208" y="3471942"/>
            <a:ext cx="11522075" cy="1256159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spc="-100" dirty="0">
                <a:solidFill>
                  <a:srgbClr val="1A68AD"/>
                </a:solidFill>
                <a:latin typeface="+mj-ea"/>
                <a:ea typeface="+mj-ea"/>
              </a:rPr>
              <a:t>차례가 끝날 때 잡은 포켓몬에 표시된 진화 조건을 만족했고</a:t>
            </a:r>
            <a:r>
              <a:rPr lang="en-US" altLang="ko-KR" sz="2800" spc="-100" dirty="0">
                <a:solidFill>
                  <a:srgbClr val="1A68AD"/>
                </a:solidFill>
                <a:latin typeface="+mj-ea"/>
                <a:ea typeface="+mj-ea"/>
              </a:rPr>
              <a:t>,</a:t>
            </a:r>
          </a:p>
          <a:p>
            <a:pPr algn="ctr"/>
            <a:r>
              <a:rPr lang="ko-KR" altLang="en-US" sz="2800" spc="-100" dirty="0">
                <a:solidFill>
                  <a:srgbClr val="1A68AD"/>
                </a:solidFill>
                <a:latin typeface="+mj-ea"/>
                <a:ea typeface="+mj-ea"/>
              </a:rPr>
              <a:t>그 포켓몬의 다음단계인 포켓몬이 공개되어 있다면</a:t>
            </a:r>
            <a:r>
              <a:rPr lang="en-US" altLang="ko-KR" sz="2800" spc="-100" dirty="0">
                <a:solidFill>
                  <a:srgbClr val="1A68AD"/>
                </a:solidFill>
                <a:latin typeface="+mj-ea"/>
                <a:ea typeface="+mj-ea"/>
              </a:rPr>
              <a:t>(</a:t>
            </a:r>
            <a:r>
              <a:rPr lang="ko-KR" altLang="en-US" sz="2800" spc="-100" dirty="0">
                <a:solidFill>
                  <a:srgbClr val="1A68AD"/>
                </a:solidFill>
                <a:latin typeface="+mj-ea"/>
                <a:ea typeface="+mj-ea"/>
              </a:rPr>
              <a:t>또는 가지고 있다면</a:t>
            </a:r>
            <a:r>
              <a:rPr lang="en-US" altLang="ko-KR" sz="2800" spc="-100" dirty="0">
                <a:solidFill>
                  <a:srgbClr val="1A68AD"/>
                </a:solidFill>
                <a:latin typeface="+mj-ea"/>
                <a:ea typeface="+mj-ea"/>
              </a:rPr>
              <a:t>)</a:t>
            </a:r>
          </a:p>
          <a:p>
            <a:pPr algn="ctr"/>
            <a:r>
              <a:rPr lang="ko-KR" altLang="en-US" sz="2800" spc="-100" dirty="0">
                <a:solidFill>
                  <a:srgbClr val="1A68AD"/>
                </a:solidFill>
                <a:latin typeface="+mj-ea"/>
                <a:ea typeface="+mj-ea"/>
              </a:rPr>
              <a:t>포켓몬을 진화 시킬 수 있습니다</a:t>
            </a:r>
            <a:r>
              <a:rPr lang="en-US" altLang="ko-KR" sz="2800" spc="-100" dirty="0">
                <a:solidFill>
                  <a:srgbClr val="1A68AD"/>
                </a:solidFill>
                <a:latin typeface="+mj-ea"/>
                <a:ea typeface="+mj-ea"/>
              </a:rPr>
              <a:t>.</a:t>
            </a: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0B34175B-FBB9-090E-364D-5C808F75652A}"/>
              </a:ext>
            </a:extLst>
          </p:cNvPr>
          <p:cNvSpPr/>
          <p:nvPr/>
        </p:nvSpPr>
        <p:spPr>
          <a:xfrm>
            <a:off x="7280860" y="1837392"/>
            <a:ext cx="4576177" cy="1422866"/>
          </a:xfrm>
          <a:prstGeom prst="rect">
            <a:avLst/>
          </a:prstGeom>
          <a:solidFill>
            <a:srgbClr val="1A68AD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B78B06B4-56CE-16D8-E585-52E6ED43A30E}"/>
              </a:ext>
            </a:extLst>
          </p:cNvPr>
          <p:cNvSpPr/>
          <p:nvPr/>
        </p:nvSpPr>
        <p:spPr>
          <a:xfrm>
            <a:off x="4047474" y="1844403"/>
            <a:ext cx="2904346" cy="890587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07BB17C7-AB5A-2A25-8EAB-CDABC7C3B140}"/>
              </a:ext>
            </a:extLst>
          </p:cNvPr>
          <p:cNvSpPr/>
          <p:nvPr/>
        </p:nvSpPr>
        <p:spPr>
          <a:xfrm>
            <a:off x="113457" y="1846907"/>
            <a:ext cx="3604977" cy="890587"/>
          </a:xfrm>
          <a:prstGeom prst="rect">
            <a:avLst/>
          </a:prstGeom>
          <a:solidFill>
            <a:srgbClr val="1A68AD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6279354-7DE1-964E-9EBA-BA2E866BFC3A}"/>
              </a:ext>
            </a:extLst>
          </p:cNvPr>
          <p:cNvSpPr txBox="1"/>
          <p:nvPr/>
        </p:nvSpPr>
        <p:spPr>
          <a:xfrm>
            <a:off x="144834" y="1984425"/>
            <a:ext cx="3349390" cy="61555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altLang="ko-KR" sz="3400" spc="-100" dirty="0">
                <a:solidFill>
                  <a:schemeClr val="bg1"/>
                </a:solidFill>
                <a:latin typeface="+mj-ea"/>
                <a:ea typeface="+mj-ea"/>
              </a:rPr>
              <a:t>  </a:t>
            </a:r>
            <a:r>
              <a:rPr lang="ko-KR" altLang="en-US" sz="3400" spc="-100" dirty="0">
                <a:solidFill>
                  <a:schemeClr val="bg1"/>
                </a:solidFill>
                <a:latin typeface="+mj-ea"/>
                <a:ea typeface="+mj-ea"/>
              </a:rPr>
              <a:t>볼 토큰 가져가기</a:t>
            </a:r>
            <a:endParaRPr lang="en-US" altLang="ko-KR" sz="3400" spc="-1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DB09218-11DA-8717-12E9-4FFE45DB2B6F}"/>
              </a:ext>
            </a:extLst>
          </p:cNvPr>
          <p:cNvSpPr txBox="1"/>
          <p:nvPr/>
        </p:nvSpPr>
        <p:spPr>
          <a:xfrm>
            <a:off x="7344756" y="1964406"/>
            <a:ext cx="4448384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ko-KR" altLang="en-US" sz="3400" spc="-100" dirty="0">
                <a:solidFill>
                  <a:schemeClr val="bg1"/>
                </a:solidFill>
                <a:latin typeface="+mj-ea"/>
                <a:ea typeface="+mj-ea"/>
              </a:rPr>
              <a:t>카드를 손에 들고 마스터   </a:t>
            </a:r>
            <a:endParaRPr lang="en-US" altLang="ko-KR" sz="3400" spc="-100" dirty="0">
              <a:solidFill>
                <a:schemeClr val="bg1"/>
              </a:solidFill>
              <a:latin typeface="+mj-ea"/>
              <a:ea typeface="+mj-ea"/>
            </a:endParaRPr>
          </a:p>
          <a:p>
            <a:pPr algn="just"/>
            <a:r>
              <a:rPr lang="en-US" altLang="ko-KR" sz="3400" spc="-100" dirty="0">
                <a:solidFill>
                  <a:schemeClr val="bg1"/>
                </a:solidFill>
                <a:latin typeface="+mj-ea"/>
                <a:ea typeface="+mj-ea"/>
              </a:rPr>
              <a:t>    </a:t>
            </a:r>
            <a:r>
              <a:rPr lang="ko-KR" altLang="en-US" sz="3400" spc="-100" dirty="0">
                <a:solidFill>
                  <a:schemeClr val="bg1"/>
                </a:solidFill>
                <a:latin typeface="+mj-ea"/>
                <a:ea typeface="+mj-ea"/>
              </a:rPr>
              <a:t>볼 토큰 </a:t>
            </a:r>
            <a:r>
              <a:rPr lang="en-US" altLang="ko-KR" sz="3400" spc="-100" dirty="0">
                <a:solidFill>
                  <a:schemeClr val="bg1"/>
                </a:solidFill>
                <a:latin typeface="+mj-ea"/>
                <a:ea typeface="+mj-ea"/>
              </a:rPr>
              <a:t>1</a:t>
            </a:r>
            <a:r>
              <a:rPr lang="ko-KR" altLang="en-US" sz="3400" spc="-100" dirty="0">
                <a:solidFill>
                  <a:schemeClr val="bg1"/>
                </a:solidFill>
                <a:latin typeface="+mj-ea"/>
                <a:ea typeface="+mj-ea"/>
              </a:rPr>
              <a:t>개 가져가기</a:t>
            </a:r>
            <a:endParaRPr lang="en-US" altLang="ko-KR" sz="3400" spc="-1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A6F3959-43F1-A9DE-1336-6871CB9A8C38}"/>
              </a:ext>
            </a:extLst>
          </p:cNvPr>
          <p:cNvSpPr txBox="1"/>
          <p:nvPr/>
        </p:nvSpPr>
        <p:spPr>
          <a:xfrm>
            <a:off x="4417128" y="2005157"/>
            <a:ext cx="240562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o-KR" altLang="en-US" sz="3400" spc="-100" dirty="0">
                <a:solidFill>
                  <a:srgbClr val="1A68AD"/>
                </a:solidFill>
                <a:latin typeface="+mj-ea"/>
                <a:ea typeface="+mj-ea"/>
              </a:rPr>
              <a:t>포켓몬 잡기</a:t>
            </a:r>
            <a:endParaRPr lang="en-US" altLang="ko-KR" sz="3400" spc="-100" dirty="0">
              <a:solidFill>
                <a:srgbClr val="1A68AD"/>
              </a:solidFill>
              <a:latin typeface="+mj-ea"/>
              <a:ea typeface="+mj-ea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2A49492-62D8-489A-86D5-AB46BE9061CD}"/>
              </a:ext>
            </a:extLst>
          </p:cNvPr>
          <p:cNvSpPr txBox="1"/>
          <p:nvPr/>
        </p:nvSpPr>
        <p:spPr>
          <a:xfrm>
            <a:off x="2735486" y="802084"/>
            <a:ext cx="6721028" cy="759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3200" b="1" spc="-100" dirty="0">
                <a:latin typeface="+mn-ea"/>
              </a:rPr>
              <a:t>자기 차례에는 </a:t>
            </a:r>
            <a:r>
              <a:rPr lang="en-US" altLang="ko-KR" sz="3200" b="1" spc="-100" dirty="0">
                <a:latin typeface="+mn-ea"/>
              </a:rPr>
              <a:t>3</a:t>
            </a:r>
            <a:r>
              <a:rPr lang="ko-KR" altLang="en-US" sz="3200" b="1" spc="-100" dirty="0">
                <a:latin typeface="+mn-ea"/>
              </a:rPr>
              <a:t>가지 행동 중 하나 가능</a:t>
            </a:r>
            <a:endParaRPr lang="en-US" altLang="ko-KR" sz="3200" b="1" spc="-100" dirty="0">
              <a:latin typeface="+mn-ea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2F8C020-8525-4D3F-A2AF-08367FAD3C09}"/>
              </a:ext>
            </a:extLst>
          </p:cNvPr>
          <p:cNvSpPr txBox="1"/>
          <p:nvPr/>
        </p:nvSpPr>
        <p:spPr>
          <a:xfrm>
            <a:off x="3461147" y="4772889"/>
            <a:ext cx="4982046" cy="634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2600" b="1" spc="-100" dirty="0">
                <a:latin typeface="+mn-ea"/>
              </a:rPr>
              <a:t>이후 왼쪽 플레이어에게 차례를 넘김</a:t>
            </a:r>
            <a:endParaRPr lang="en-US" altLang="ko-KR" sz="2600" b="1" spc="-100" dirty="0">
              <a:latin typeface="+mn-ea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DEF95B43-FA7A-9612-1347-F313D9A7F89B}"/>
              </a:ext>
            </a:extLst>
          </p:cNvPr>
          <p:cNvSpPr/>
          <p:nvPr/>
        </p:nvSpPr>
        <p:spPr>
          <a:xfrm>
            <a:off x="191132" y="5452466"/>
            <a:ext cx="11780044" cy="125615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spc="-100" dirty="0">
                <a:solidFill>
                  <a:srgbClr val="1A68AD"/>
                </a:solidFill>
                <a:latin typeface="+mj-ea"/>
                <a:ea typeface="+mj-ea"/>
              </a:rPr>
              <a:t>누군가가 승점을 </a:t>
            </a:r>
            <a:r>
              <a:rPr lang="en-US" altLang="ko-KR" sz="2800" spc="-100" dirty="0">
                <a:solidFill>
                  <a:srgbClr val="1A68AD"/>
                </a:solidFill>
                <a:latin typeface="+mj-ea"/>
                <a:ea typeface="+mj-ea"/>
              </a:rPr>
              <a:t>18</a:t>
            </a:r>
            <a:r>
              <a:rPr lang="ko-KR" altLang="en-US" sz="2800" spc="-100" dirty="0">
                <a:solidFill>
                  <a:srgbClr val="1A68AD"/>
                </a:solidFill>
                <a:latin typeface="+mj-ea"/>
                <a:ea typeface="+mj-ea"/>
              </a:rPr>
              <a:t>점 이상 모으면 게임 종료</a:t>
            </a:r>
            <a:endParaRPr lang="en-US" altLang="ko-KR" sz="2800" spc="-100" dirty="0">
              <a:solidFill>
                <a:srgbClr val="1A68AD"/>
              </a:solidFill>
              <a:latin typeface="+mj-ea"/>
              <a:ea typeface="+mj-ea"/>
            </a:endParaRPr>
          </a:p>
          <a:p>
            <a:pPr algn="ctr"/>
            <a:r>
              <a:rPr lang="ko-KR" altLang="en-US" sz="2800" spc="-100" dirty="0">
                <a:solidFill>
                  <a:srgbClr val="1A68AD"/>
                </a:solidFill>
                <a:latin typeface="+mj-ea"/>
                <a:ea typeface="+mj-ea"/>
              </a:rPr>
              <a:t>승점이 가장 높은 사람이 승리</a:t>
            </a:r>
            <a:r>
              <a:rPr lang="en-US" altLang="ko-KR" sz="2800" spc="-100" dirty="0">
                <a:solidFill>
                  <a:srgbClr val="1A68AD"/>
                </a:solidFill>
                <a:latin typeface="+mj-ea"/>
                <a:ea typeface="+mj-ea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9261476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485AC89-3472-40DC-2A79-2F309D033892}"/>
              </a:ext>
            </a:extLst>
          </p:cNvPr>
          <p:cNvSpPr txBox="1"/>
          <p:nvPr/>
        </p:nvSpPr>
        <p:spPr>
          <a:xfrm>
            <a:off x="223734" y="2136892"/>
            <a:ext cx="6582600" cy="3363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spc="-100" dirty="0">
                <a:latin typeface="+mn-ea"/>
              </a:rPr>
              <a:t>공급처에서 서로 다른 종류인 볼 토큰 </a:t>
            </a:r>
            <a:r>
              <a:rPr lang="en-US" altLang="ko-KR" sz="2400" spc="-100" dirty="0">
                <a:latin typeface="+mn-ea"/>
              </a:rPr>
              <a:t>3</a:t>
            </a:r>
            <a:r>
              <a:rPr lang="ko-KR" altLang="en-US" sz="2400" spc="-100" dirty="0">
                <a:latin typeface="+mn-ea"/>
              </a:rPr>
              <a:t>개</a:t>
            </a:r>
            <a:r>
              <a:rPr lang="en-US" altLang="ko-KR" sz="2400" spc="-100" dirty="0">
                <a:latin typeface="+mn-ea"/>
              </a:rPr>
              <a:t>, </a:t>
            </a:r>
            <a:r>
              <a:rPr lang="ko-KR" altLang="en-US" sz="2400" spc="-100" dirty="0">
                <a:latin typeface="+mn-ea"/>
              </a:rPr>
              <a:t>또는 같은 종류 볼 토큰 </a:t>
            </a:r>
            <a:r>
              <a:rPr lang="en-US" altLang="ko-KR" sz="2400" spc="-100" dirty="0">
                <a:latin typeface="+mn-ea"/>
              </a:rPr>
              <a:t>2</a:t>
            </a:r>
            <a:r>
              <a:rPr lang="ko-KR" altLang="en-US" sz="2400" spc="-100" dirty="0">
                <a:latin typeface="+mn-ea"/>
              </a:rPr>
              <a:t>개</a:t>
            </a:r>
            <a:r>
              <a:rPr lang="en-US" altLang="ko-KR" sz="2400" spc="-100" dirty="0">
                <a:latin typeface="+mn-ea"/>
              </a:rPr>
              <a:t>(4</a:t>
            </a:r>
            <a:r>
              <a:rPr lang="ko-KR" altLang="en-US" sz="2400" spc="-100" dirty="0">
                <a:latin typeface="+mn-ea"/>
              </a:rPr>
              <a:t>개 이상인 경우 </a:t>
            </a:r>
            <a:r>
              <a:rPr lang="en-US" altLang="ko-KR" sz="2400" spc="-100" dirty="0">
                <a:latin typeface="+mn-ea"/>
              </a:rPr>
              <a:t>)</a:t>
            </a:r>
            <a:r>
              <a:rPr lang="ko-KR" altLang="en-US" sz="2400" spc="-100" dirty="0">
                <a:latin typeface="+mn-ea"/>
              </a:rPr>
              <a:t> 가져오기</a:t>
            </a:r>
            <a:endParaRPr lang="en-US" altLang="ko-KR" sz="2400" spc="-1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ko-KR" altLang="en-US" sz="2400" spc="-100" dirty="0">
                <a:latin typeface="+mn-ea"/>
              </a:rPr>
              <a:t>플레이어는 가진 토큰을 다른 플레이어가 언제든지 볼 수 있게 놓아야 함</a:t>
            </a:r>
            <a:endParaRPr lang="en-US" altLang="ko-KR" sz="2400" spc="-1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2400" spc="-100" dirty="0">
                <a:latin typeface="+mn-ea"/>
              </a:rPr>
              <a:t>(</a:t>
            </a:r>
            <a:r>
              <a:rPr lang="ko-KR" altLang="en-US" sz="2400" spc="-100" dirty="0">
                <a:latin typeface="+mn-ea"/>
              </a:rPr>
              <a:t>자기 차례를 마칠 때 가진 토큰이 </a:t>
            </a:r>
            <a:r>
              <a:rPr lang="en-US" altLang="ko-KR" sz="2400" spc="-100" dirty="0">
                <a:latin typeface="+mn-ea"/>
              </a:rPr>
              <a:t>10</a:t>
            </a:r>
            <a:r>
              <a:rPr lang="ko-KR" altLang="en-US" sz="2400" spc="-100" dirty="0">
                <a:latin typeface="+mn-ea"/>
              </a:rPr>
              <a:t>개보다 많다면 초과된 토큰은 공급처에 돌려놓아야 함</a:t>
            </a:r>
            <a:r>
              <a:rPr lang="en-US" altLang="ko-KR" sz="2400" spc="-100" dirty="0">
                <a:latin typeface="+mn-ea"/>
              </a:rPr>
              <a:t>)</a:t>
            </a: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7682D6B-F544-02F4-5384-091581ED738F}"/>
              </a:ext>
            </a:extLst>
          </p:cNvPr>
          <p:cNvSpPr/>
          <p:nvPr/>
        </p:nvSpPr>
        <p:spPr>
          <a:xfrm>
            <a:off x="296470" y="1580663"/>
            <a:ext cx="3599838" cy="434974"/>
          </a:xfrm>
          <a:prstGeom prst="rect">
            <a:avLst/>
          </a:prstGeom>
          <a:solidFill>
            <a:srgbClr val="1A68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600" dirty="0">
                <a:solidFill>
                  <a:schemeClr val="bg1"/>
                </a:solidFill>
                <a:latin typeface="+mj-ea"/>
                <a:ea typeface="+mj-ea"/>
              </a:rPr>
              <a:t>1-1. </a:t>
            </a:r>
            <a:r>
              <a:rPr lang="ko-KR" altLang="en-US" sz="2600" dirty="0">
                <a:solidFill>
                  <a:schemeClr val="bg1"/>
                </a:solidFill>
                <a:latin typeface="+mj-ea"/>
                <a:ea typeface="+mj-ea"/>
              </a:rPr>
              <a:t>볼 토큰 가져가기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4F872816-18A3-E016-B0BB-67348EA1400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07726" y="1874964"/>
            <a:ext cx="5350331" cy="324262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45E1943-F7B1-BD84-9FAE-BE0C2DA52770}"/>
              </a:ext>
            </a:extLst>
          </p:cNvPr>
          <p:cNvSpPr txBox="1"/>
          <p:nvPr/>
        </p:nvSpPr>
        <p:spPr>
          <a:xfrm>
            <a:off x="223734" y="5499929"/>
            <a:ext cx="9048420" cy="759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3200" spc="-100" dirty="0">
                <a:solidFill>
                  <a:srgbClr val="E7252F"/>
                </a:solidFill>
                <a:latin typeface="+mn-ea"/>
              </a:rPr>
              <a:t>이 행동으로 마스터볼 토큰은 가져올 수 없음</a:t>
            </a:r>
            <a:endParaRPr lang="en-US" altLang="ko-KR" sz="3200" spc="-100" dirty="0">
              <a:solidFill>
                <a:srgbClr val="E7252F"/>
              </a:solidFill>
              <a:latin typeface="+mn-ea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0DB88D3D-A01E-B2FF-A060-198E697D5E1C}"/>
              </a:ext>
            </a:extLst>
          </p:cNvPr>
          <p:cNvSpPr/>
          <p:nvPr/>
        </p:nvSpPr>
        <p:spPr>
          <a:xfrm>
            <a:off x="2511951" y="699223"/>
            <a:ext cx="1613242" cy="648691"/>
          </a:xfrm>
          <a:prstGeom prst="rect">
            <a:avLst/>
          </a:prstGeom>
          <a:solidFill>
            <a:srgbClr val="1A68AD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/>
              <a:t>1. </a:t>
            </a:r>
            <a:r>
              <a:rPr lang="ko-KR" altLang="en-US" sz="3600" dirty="0"/>
              <a:t>행동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잉크 4">
                <a:extLst>
                  <a:ext uri="{FF2B5EF4-FFF2-40B4-BE49-F238E27FC236}">
                    <a16:creationId xmlns:a16="http://schemas.microsoft.com/office/drawing/2014/main" id="{BC62579C-59C2-906D-315B-63A3865396FA}"/>
                  </a:ext>
                </a:extLst>
              </p14:cNvPr>
              <p14:cNvContentPartPr/>
              <p14:nvPr/>
            </p14:nvContentPartPr>
            <p14:xfrm>
              <a:off x="6261091" y="2912342"/>
              <a:ext cx="977760" cy="1075320"/>
            </p14:xfrm>
          </p:contentPart>
        </mc:Choice>
        <mc:Fallback xmlns="">
          <p:pic>
            <p:nvPicPr>
              <p:cNvPr id="5" name="잉크 4">
                <a:extLst>
                  <a:ext uri="{FF2B5EF4-FFF2-40B4-BE49-F238E27FC236}">
                    <a16:creationId xmlns:a16="http://schemas.microsoft.com/office/drawing/2014/main" id="{BC62579C-59C2-906D-315B-63A3865396F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198091" y="2849342"/>
                <a:ext cx="1103400" cy="1200960"/>
              </a:xfrm>
              <a:prstGeom prst="rect">
                <a:avLst/>
              </a:prstGeom>
            </p:spPr>
          </p:pic>
        </mc:Fallback>
      </mc:AlternateContent>
      <p:grpSp>
        <p:nvGrpSpPr>
          <p:cNvPr id="29" name="그룹 28">
            <a:extLst>
              <a:ext uri="{FF2B5EF4-FFF2-40B4-BE49-F238E27FC236}">
                <a16:creationId xmlns:a16="http://schemas.microsoft.com/office/drawing/2014/main" id="{22835CA3-42E7-6B55-B77E-FF3D06CF3465}"/>
              </a:ext>
            </a:extLst>
          </p:cNvPr>
          <p:cNvGrpSpPr/>
          <p:nvPr/>
        </p:nvGrpSpPr>
        <p:grpSpPr>
          <a:xfrm>
            <a:off x="5486143" y="3917297"/>
            <a:ext cx="1210320" cy="1656720"/>
            <a:chOff x="5486143" y="3917297"/>
            <a:chExt cx="1210320" cy="1656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6" name="잉크 15">
                  <a:extLst>
                    <a:ext uri="{FF2B5EF4-FFF2-40B4-BE49-F238E27FC236}">
                      <a16:creationId xmlns:a16="http://schemas.microsoft.com/office/drawing/2014/main" id="{346D5BEB-3507-E25E-E841-6144EBE495B0}"/>
                    </a:ext>
                  </a:extLst>
                </p14:cNvPr>
                <p14:cNvContentPartPr/>
                <p14:nvPr/>
              </p14:nvContentPartPr>
              <p14:xfrm>
                <a:off x="5486143" y="3917297"/>
                <a:ext cx="978480" cy="1656720"/>
              </p14:xfrm>
            </p:contentPart>
          </mc:Choice>
          <mc:Fallback xmlns="">
            <p:pic>
              <p:nvPicPr>
                <p:cNvPr id="16" name="잉크 15">
                  <a:extLst>
                    <a:ext uri="{FF2B5EF4-FFF2-40B4-BE49-F238E27FC236}">
                      <a16:creationId xmlns:a16="http://schemas.microsoft.com/office/drawing/2014/main" id="{346D5BEB-3507-E25E-E841-6144EBE495B0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468503" y="3899297"/>
                  <a:ext cx="1014120" cy="169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7" name="잉크 16">
                  <a:extLst>
                    <a:ext uri="{FF2B5EF4-FFF2-40B4-BE49-F238E27FC236}">
                      <a16:creationId xmlns:a16="http://schemas.microsoft.com/office/drawing/2014/main" id="{3469AC00-6EEC-33DE-16F6-1555D05B5BAC}"/>
                    </a:ext>
                  </a:extLst>
                </p14:cNvPr>
                <p14:cNvContentPartPr/>
                <p14:nvPr/>
              </p14:nvContentPartPr>
              <p14:xfrm>
                <a:off x="6391903" y="3927017"/>
                <a:ext cx="304560" cy="192600"/>
              </p14:xfrm>
            </p:contentPart>
          </mc:Choice>
          <mc:Fallback xmlns="">
            <p:pic>
              <p:nvPicPr>
                <p:cNvPr id="17" name="잉크 16">
                  <a:extLst>
                    <a:ext uri="{FF2B5EF4-FFF2-40B4-BE49-F238E27FC236}">
                      <a16:creationId xmlns:a16="http://schemas.microsoft.com/office/drawing/2014/main" id="{3469AC00-6EEC-33DE-16F6-1555D05B5BAC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373903" y="3909377"/>
                  <a:ext cx="340200" cy="228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C8725965-A683-CAEE-BA00-E9A58058AD13}"/>
              </a:ext>
            </a:extLst>
          </p:cNvPr>
          <p:cNvGrpSpPr/>
          <p:nvPr/>
        </p:nvGrpSpPr>
        <p:grpSpPr>
          <a:xfrm>
            <a:off x="6749971" y="4307990"/>
            <a:ext cx="603720" cy="460440"/>
            <a:chOff x="7846418" y="4280418"/>
            <a:chExt cx="603720" cy="460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26" name="잉크 25">
                  <a:extLst>
                    <a:ext uri="{FF2B5EF4-FFF2-40B4-BE49-F238E27FC236}">
                      <a16:creationId xmlns:a16="http://schemas.microsoft.com/office/drawing/2014/main" id="{A2D256A0-5C7C-6900-4EDC-64147AE1ABBC}"/>
                    </a:ext>
                  </a:extLst>
                </p14:cNvPr>
                <p14:cNvContentPartPr/>
                <p14:nvPr/>
              </p14:nvContentPartPr>
              <p14:xfrm>
                <a:off x="7945418" y="4280418"/>
                <a:ext cx="145080" cy="460440"/>
              </p14:xfrm>
            </p:contentPart>
          </mc:Choice>
          <mc:Fallback xmlns="">
            <p:pic>
              <p:nvPicPr>
                <p:cNvPr id="26" name="잉크 25">
                  <a:extLst>
                    <a:ext uri="{FF2B5EF4-FFF2-40B4-BE49-F238E27FC236}">
                      <a16:creationId xmlns:a16="http://schemas.microsoft.com/office/drawing/2014/main" id="{A2D256A0-5C7C-6900-4EDC-64147AE1ABBC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927778" y="4262418"/>
                  <a:ext cx="180720" cy="49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27" name="잉크 26">
                  <a:extLst>
                    <a:ext uri="{FF2B5EF4-FFF2-40B4-BE49-F238E27FC236}">
                      <a16:creationId xmlns:a16="http://schemas.microsoft.com/office/drawing/2014/main" id="{B0756B2A-120B-CA70-646A-863A5ED536E6}"/>
                    </a:ext>
                  </a:extLst>
                </p14:cNvPr>
                <p14:cNvContentPartPr/>
                <p14:nvPr/>
              </p14:nvContentPartPr>
              <p14:xfrm>
                <a:off x="7846418" y="4402098"/>
                <a:ext cx="603720" cy="268560"/>
              </p14:xfrm>
            </p:contentPart>
          </mc:Choice>
          <mc:Fallback xmlns="">
            <p:pic>
              <p:nvPicPr>
                <p:cNvPr id="27" name="잉크 26">
                  <a:extLst>
                    <a:ext uri="{FF2B5EF4-FFF2-40B4-BE49-F238E27FC236}">
                      <a16:creationId xmlns:a16="http://schemas.microsoft.com/office/drawing/2014/main" id="{B0756B2A-120B-CA70-646A-863A5ED536E6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7828778" y="4384098"/>
                  <a:ext cx="639360" cy="3042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9887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"/>
                            </p:stCondLst>
                            <p:childTnLst>
                              <p:par>
                                <p:cTn id="9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"/>
                            </p:stCondLst>
                            <p:childTnLst>
                              <p:par>
                                <p:cTn id="13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>
            <a:extLst>
              <a:ext uri="{FF2B5EF4-FFF2-40B4-BE49-F238E27FC236}">
                <a16:creationId xmlns:a16="http://schemas.microsoft.com/office/drawing/2014/main" id="{F797C8C4-987D-FE18-0328-1F178B85D0FD}"/>
              </a:ext>
            </a:extLst>
          </p:cNvPr>
          <p:cNvSpPr/>
          <p:nvPr/>
        </p:nvSpPr>
        <p:spPr>
          <a:xfrm>
            <a:off x="140607" y="1396571"/>
            <a:ext cx="3599838" cy="434974"/>
          </a:xfrm>
          <a:prstGeom prst="rect">
            <a:avLst/>
          </a:prstGeom>
          <a:solidFill>
            <a:srgbClr val="1A68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600" dirty="0">
                <a:solidFill>
                  <a:schemeClr val="bg1"/>
                </a:solidFill>
                <a:latin typeface="+mj-ea"/>
                <a:ea typeface="+mj-ea"/>
              </a:rPr>
              <a:t>1-2. </a:t>
            </a:r>
            <a:r>
              <a:rPr lang="ko-KR" altLang="en-US" sz="2600" dirty="0">
                <a:solidFill>
                  <a:schemeClr val="bg1"/>
                </a:solidFill>
                <a:latin typeface="+mj-ea"/>
                <a:ea typeface="+mj-ea"/>
              </a:rPr>
              <a:t>포켓몬 잡기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2EB0A3-A42F-0917-514A-011D9EB4DFE6}"/>
              </a:ext>
            </a:extLst>
          </p:cNvPr>
          <p:cNvSpPr txBox="1"/>
          <p:nvPr/>
        </p:nvSpPr>
        <p:spPr>
          <a:xfrm>
            <a:off x="140607" y="2078374"/>
            <a:ext cx="6582600" cy="2255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spc="-100" dirty="0">
                <a:latin typeface="+mn-ea"/>
              </a:rPr>
              <a:t>펼쳐진 카드 또는 손에 든 카드에 표시된 만큼 볼 토큰을 내고 그 포켓몬을 자기 앞에 놓기</a:t>
            </a:r>
            <a:endParaRPr lang="en-US" altLang="ko-KR" sz="2400" spc="-1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2400" b="1" spc="-100" dirty="0">
                <a:solidFill>
                  <a:srgbClr val="1A68AD"/>
                </a:solidFill>
                <a:latin typeface="+mn-ea"/>
              </a:rPr>
              <a:t>(</a:t>
            </a:r>
            <a:r>
              <a:rPr lang="ko-KR" altLang="en-US" sz="2400" b="1" spc="-100" dirty="0">
                <a:solidFill>
                  <a:srgbClr val="1A68AD"/>
                </a:solidFill>
                <a:latin typeface="+mn-ea"/>
              </a:rPr>
              <a:t>마스터볼은 어떤 토큰이든 대체할 수 있음</a:t>
            </a:r>
            <a:r>
              <a:rPr lang="en-US" altLang="ko-KR" sz="2400" b="1" spc="-100" dirty="0">
                <a:solidFill>
                  <a:srgbClr val="1A68AD"/>
                </a:solidFill>
                <a:latin typeface="+mn-ea"/>
              </a:rPr>
              <a:t>)</a:t>
            </a:r>
            <a:endParaRPr lang="en-US" altLang="ko-KR" sz="2400" spc="-1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ko-KR" altLang="en-US" sz="2400" b="1" spc="-100" dirty="0">
                <a:solidFill>
                  <a:srgbClr val="1A68AD"/>
                </a:solidFill>
                <a:latin typeface="+mn-ea"/>
              </a:rPr>
              <a:t>희귀</a:t>
            </a:r>
            <a:r>
              <a:rPr lang="en-US" altLang="ko-KR" sz="2400" b="1" spc="-100" dirty="0">
                <a:solidFill>
                  <a:srgbClr val="1A68AD"/>
                </a:solidFill>
                <a:latin typeface="+mn-ea"/>
              </a:rPr>
              <a:t>, </a:t>
            </a:r>
            <a:r>
              <a:rPr lang="ko-KR" altLang="en-US" sz="2400" b="1" spc="-100" dirty="0">
                <a:solidFill>
                  <a:srgbClr val="1A68AD"/>
                </a:solidFill>
                <a:latin typeface="+mn-ea"/>
              </a:rPr>
              <a:t>전설</a:t>
            </a:r>
            <a:r>
              <a:rPr lang="en-US" altLang="ko-KR" sz="2400" b="1" spc="-100" dirty="0">
                <a:solidFill>
                  <a:srgbClr val="1A68AD"/>
                </a:solidFill>
                <a:latin typeface="+mn-ea"/>
              </a:rPr>
              <a:t>/</a:t>
            </a:r>
            <a:r>
              <a:rPr lang="ko-KR" altLang="en-US" sz="2400" b="1" spc="-100" dirty="0">
                <a:solidFill>
                  <a:srgbClr val="1A68AD"/>
                </a:solidFill>
                <a:latin typeface="+mn-ea"/>
              </a:rPr>
              <a:t>환상의 포켓몬은 마스터볼 토큰 필요</a:t>
            </a:r>
            <a:endParaRPr lang="en-US" altLang="ko-KR" sz="2400" b="1" spc="-100" dirty="0">
              <a:solidFill>
                <a:srgbClr val="1A68AD"/>
              </a:solidFill>
              <a:latin typeface="+mn-ea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572F3BCE-3AC7-6681-383E-B3F2AF6F95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695"/>
          <a:stretch/>
        </p:blipFill>
        <p:spPr>
          <a:xfrm>
            <a:off x="7292600" y="3046452"/>
            <a:ext cx="4610305" cy="1968766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E4411593-AF19-6AAD-417E-B5D4EA1248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EFCFD"/>
              </a:clrFrom>
              <a:clrTo>
                <a:srgbClr val="FEFCFD">
                  <a:alpha val="0"/>
                </a:srgbClr>
              </a:clrTo>
            </a:clrChange>
          </a:blip>
          <a:srcRect t="3249"/>
          <a:stretch/>
        </p:blipFill>
        <p:spPr>
          <a:xfrm>
            <a:off x="7418244" y="253189"/>
            <a:ext cx="4359018" cy="2632168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F9321DD2-380E-DEC0-4EBD-47DBB550E867}"/>
              </a:ext>
            </a:extLst>
          </p:cNvPr>
          <p:cNvSpPr/>
          <p:nvPr/>
        </p:nvSpPr>
        <p:spPr>
          <a:xfrm>
            <a:off x="140607" y="4580244"/>
            <a:ext cx="3599838" cy="434974"/>
          </a:xfrm>
          <a:prstGeom prst="rect">
            <a:avLst/>
          </a:prstGeom>
          <a:solidFill>
            <a:schemeClr val="bg1"/>
          </a:solidFill>
          <a:ln>
            <a:solidFill>
              <a:srgbClr val="1A68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600">
                <a:solidFill>
                  <a:srgbClr val="1A68AD"/>
                </a:solidFill>
                <a:latin typeface="+mj-ea"/>
                <a:ea typeface="+mj-ea"/>
              </a:rPr>
              <a:t>보너스</a:t>
            </a:r>
            <a:endParaRPr lang="ko-KR" altLang="en-US" sz="2600" dirty="0">
              <a:solidFill>
                <a:srgbClr val="1A68AD"/>
              </a:solidFill>
              <a:latin typeface="+mj-ea"/>
              <a:ea typeface="+mj-ea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A973B2-F3DD-2C11-418E-3150BE54B40D}"/>
              </a:ext>
            </a:extLst>
          </p:cNvPr>
          <p:cNvSpPr txBox="1"/>
          <p:nvPr/>
        </p:nvSpPr>
        <p:spPr>
          <a:xfrm>
            <a:off x="61781" y="5120479"/>
            <a:ext cx="6740252" cy="1147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spc="-100" dirty="0">
                <a:latin typeface="+mn-ea"/>
              </a:rPr>
              <a:t>이전에 잡은 포켓몬에 표시된 보너스 만큼 비용을 덜 내며</a:t>
            </a:r>
            <a:r>
              <a:rPr lang="en-US" altLang="ko-KR" sz="2400" spc="-100" dirty="0">
                <a:latin typeface="+mn-ea"/>
              </a:rPr>
              <a:t>, </a:t>
            </a:r>
            <a:r>
              <a:rPr lang="ko-KR" altLang="en-US" sz="2400" spc="-100" dirty="0">
                <a:latin typeface="+mn-ea"/>
              </a:rPr>
              <a:t>희귀</a:t>
            </a:r>
            <a:r>
              <a:rPr lang="en-US" altLang="ko-KR" sz="2400" spc="-100" dirty="0">
                <a:latin typeface="+mn-ea"/>
              </a:rPr>
              <a:t>, </a:t>
            </a:r>
            <a:r>
              <a:rPr lang="ko-KR" altLang="en-US" sz="2400" spc="-100" dirty="0">
                <a:latin typeface="+mn-ea"/>
              </a:rPr>
              <a:t>전설</a:t>
            </a:r>
            <a:r>
              <a:rPr lang="en-US" altLang="ko-KR" sz="2400" spc="-100" dirty="0">
                <a:latin typeface="+mn-ea"/>
              </a:rPr>
              <a:t>/</a:t>
            </a:r>
            <a:r>
              <a:rPr lang="ko-KR" altLang="en-US" sz="2400" spc="-100" dirty="0">
                <a:latin typeface="+mn-ea"/>
              </a:rPr>
              <a:t>환상의 포켓몬은 마스터볼 토큰 필요</a:t>
            </a:r>
            <a:endParaRPr lang="en-US" altLang="ko-KR" sz="2400" spc="-100" dirty="0">
              <a:latin typeface="+mn-ea"/>
            </a:endParaRPr>
          </a:p>
        </p:txBody>
      </p:sp>
      <p:pic>
        <p:nvPicPr>
          <p:cNvPr id="12" name="그림 11" descr="만화 영화, 장난감이(가) 표시된 사진&#10;&#10;자동 생성된 설명">
            <a:extLst>
              <a:ext uri="{FF2B5EF4-FFF2-40B4-BE49-F238E27FC236}">
                <a16:creationId xmlns:a16="http://schemas.microsoft.com/office/drawing/2014/main" id="{3B126E9D-1184-8524-9AC3-9902DA2F187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B6C95D"/>
              </a:clrFrom>
              <a:clrTo>
                <a:srgbClr val="B6C95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52" b="89437" l="3150" r="96752">
                        <a14:foregroundMark x1="6988" y1="25352" x2="6988" y2="25352"/>
                        <a14:foregroundMark x1="9154" y1="22066" x2="6004" y2="23474"/>
                        <a14:foregroundMark x1="8465" y1="19953" x2="8268" y2="25352"/>
                        <a14:foregroundMark x1="10827" y1="64319" x2="10827" y2="64319"/>
                        <a14:foregroundMark x1="9252" y1="65728" x2="7874" y2="67840"/>
                        <a14:foregroundMark x1="8268" y1="64085" x2="7480" y2="65258"/>
                        <a14:foregroundMark x1="8071" y1="60094" x2="5906" y2="65962"/>
                        <a14:foregroundMark x1="8268" y1="67606" x2="8268" y2="67606"/>
                        <a14:foregroundMark x1="26280" y1="54460" x2="26280" y2="54460"/>
                        <a14:foregroundMark x1="26280" y1="49061" x2="26280" y2="49061"/>
                        <a14:foregroundMark x1="20276" y1="16667" x2="31004" y2="17371"/>
                        <a14:foregroundMark x1="31004" y1="17371" x2="34350" y2="45305"/>
                        <a14:foregroundMark x1="34350" y1="45305" x2="34055" y2="63146"/>
                        <a14:foregroundMark x1="34055" y1="63146" x2="23622" y2="71362"/>
                        <a14:foregroundMark x1="23622" y1="71362" x2="17028" y2="58920"/>
                        <a14:foregroundMark x1="17028" y1="58920" x2="18012" y2="19953"/>
                        <a14:foregroundMark x1="18012" y1="19953" x2="21457" y2="17606"/>
                        <a14:foregroundMark x1="25787" y1="49531" x2="25787" y2="49531"/>
                        <a14:foregroundMark x1="8858" y1="64319" x2="5906" y2="65728"/>
                        <a14:foregroundMark x1="8071" y1="69718" x2="8071" y2="69718"/>
                        <a14:foregroundMark x1="9941" y1="60798" x2="3346" y2="65962"/>
                        <a14:foregroundMark x1="3346" y1="65962" x2="8465" y2="75822"/>
                        <a14:foregroundMark x1="8465" y1="75822" x2="12992" y2="62911"/>
                        <a14:foregroundMark x1="12992" y1="62911" x2="7874" y2="65258"/>
                        <a14:foregroundMark x1="10433" y1="68779" x2="10433" y2="68779"/>
                        <a14:foregroundMark x1="17717" y1="69484" x2="21161" y2="71362"/>
                        <a14:foregroundMark x1="18898" y1="72300" x2="17815" y2="68075"/>
                        <a14:foregroundMark x1="17815" y1="68075" x2="18504" y2="70657"/>
                        <a14:foregroundMark x1="18898" y1="62676" x2="18406" y2="70423"/>
                        <a14:foregroundMark x1="18406" y1="72770" x2="20079" y2="68779"/>
                        <a14:foregroundMark x1="18406" y1="65728" x2="19882" y2="70423"/>
                        <a14:foregroundMark x1="81988" y1="6338" x2="79724" y2="34507"/>
                        <a14:foregroundMark x1="79134" y1="7042" x2="85138" y2="2817"/>
                        <a14:foregroundMark x1="85138" y1="2817" x2="94488" y2="3521"/>
                        <a14:foregroundMark x1="94488" y1="3521" x2="95748" y2="14459"/>
                        <a14:foregroundMark x1="91681" y1="74444" x2="73524" y2="76291"/>
                        <a14:foregroundMark x1="73524" y1="76291" x2="72047" y2="49296"/>
                        <a14:foregroundMark x1="72047" y1="49296" x2="76378" y2="3756"/>
                        <a14:foregroundMark x1="85039" y1="13380" x2="78346" y2="67136"/>
                        <a14:foregroundMark x1="72835" y1="61737" x2="71358" y2="70423"/>
                        <a14:foregroundMark x1="54626" y1="74178" x2="48327" y2="84038"/>
                        <a14:foregroundMark x1="48327" y1="84038" x2="41634" y2="87089"/>
                        <a14:foregroundMark x1="41634" y1="87089" x2="50886" y2="87559"/>
                        <a14:foregroundMark x1="50886" y1="87559" x2="56398" y2="79108"/>
                        <a14:foregroundMark x1="56398" y1="79108" x2="55709" y2="79812"/>
                        <a14:foregroundMark x1="62894" y1="38028" x2="72244" y2="31221"/>
                        <a14:foregroundMark x1="72244" y1="31221" x2="61713" y2="45540"/>
                        <a14:foregroundMark x1="12894" y1="61737" x2="12894" y2="61737"/>
                        <a14:foregroundMark x1="12894" y1="61737" x2="11811" y2="67840"/>
                        <a14:foregroundMark x1="8465" y1="19249" x2="8071" y2="34977"/>
                        <a14:foregroundMark x1="11417" y1="34038" x2="5512" y2="43662"/>
                        <a14:foregroundMark x1="5512" y1="43662" x2="12500" y2="34507"/>
                        <a14:foregroundMark x1="12500" y1="34507" x2="9154" y2="38498"/>
                        <a14:foregroundMark x1="9154" y1="18779" x2="8268" y2="35211"/>
                        <a14:foregroundMark x1="32480" y1="16432" x2="32480" y2="16432"/>
                        <a14:foregroundMark x1="32480" y1="16432" x2="34744" y2="29108"/>
                        <a14:foregroundMark x1="33563" y1="15258" x2="34843" y2="29343"/>
                        <a14:foregroundMark x1="34843" y1="15962" x2="34843" y2="15962"/>
                        <a14:foregroundMark x1="30709" y1="71127" x2="34646" y2="67840"/>
                        <a14:foregroundMark x1="31791" y1="73944" x2="31890" y2="74178"/>
                        <a14:foregroundMark x1="35138" y1="43897" x2="35138" y2="43897"/>
                        <a14:foregroundMark x1="32579" y1="71127" x2="35039" y2="69249"/>
                        <a14:foregroundMark x1="93209" y1="7981" x2="92520" y2="59624"/>
                        <a14:foregroundMark x1="94291" y1="5634" x2="96358" y2="8451"/>
                        <a14:foregroundMark x1="95810" y1="27429" x2="95472" y2="38498"/>
                        <a14:foregroundMark x1="96555" y1="3052" x2="96245" y2="13188"/>
                        <a14:foregroundMark x1="95815" y1="28492" x2="94783" y2="41784"/>
                        <a14:foregroundMark x1="94783" y1="41784" x2="94783" y2="41784"/>
                        <a14:foregroundMark x1="83957" y1="81455" x2="91915" y2="72407"/>
                        <a14:foregroundMark x1="89469" y1="82394" x2="89469" y2="82394"/>
                        <a14:foregroundMark x1="89469" y1="82394" x2="88189" y2="74883"/>
                        <a14:foregroundMark x1="87303" y1="75352" x2="91339" y2="77465"/>
                        <a14:foregroundMark x1="87500" y1="80047" x2="91599" y2="75160"/>
                        <a14:backgroundMark x1="96063" y1="71831" x2="97835" y2="13146"/>
                        <a14:backgroundMark x1="97835" y1="13146" x2="98130" y2="74883"/>
                        <a14:backgroundMark x1="96063" y1="55164" x2="93504" y2="774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113" y="4912444"/>
            <a:ext cx="4907280" cy="205758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4" name="잉크 13">
                <a:extLst>
                  <a:ext uri="{FF2B5EF4-FFF2-40B4-BE49-F238E27FC236}">
                    <a16:creationId xmlns:a16="http://schemas.microsoft.com/office/drawing/2014/main" id="{586659C0-0E1F-0BC1-C0B5-8ECD8F373F15}"/>
                  </a:ext>
                </a:extLst>
              </p14:cNvPr>
              <p14:cNvContentPartPr/>
              <p14:nvPr/>
            </p14:nvContentPartPr>
            <p14:xfrm>
              <a:off x="10930680" y="1569273"/>
              <a:ext cx="6120" cy="12600"/>
            </p14:xfrm>
          </p:contentPart>
        </mc:Choice>
        <mc:Fallback xmlns="">
          <p:pic>
            <p:nvPicPr>
              <p:cNvPr id="14" name="잉크 13">
                <a:extLst>
                  <a:ext uri="{FF2B5EF4-FFF2-40B4-BE49-F238E27FC236}">
                    <a16:creationId xmlns:a16="http://schemas.microsoft.com/office/drawing/2014/main" id="{586659C0-0E1F-0BC1-C0B5-8ECD8F373F1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921680" y="1560633"/>
                <a:ext cx="23760" cy="30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908152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>
            <a:extLst>
              <a:ext uri="{FF2B5EF4-FFF2-40B4-BE49-F238E27FC236}">
                <a16:creationId xmlns:a16="http://schemas.microsoft.com/office/drawing/2014/main" id="{F797C8C4-987D-FE18-0328-1F178B85D0FD}"/>
              </a:ext>
            </a:extLst>
          </p:cNvPr>
          <p:cNvSpPr/>
          <p:nvPr/>
        </p:nvSpPr>
        <p:spPr>
          <a:xfrm>
            <a:off x="234124" y="1618964"/>
            <a:ext cx="6997949" cy="434974"/>
          </a:xfrm>
          <a:prstGeom prst="rect">
            <a:avLst/>
          </a:prstGeom>
          <a:solidFill>
            <a:srgbClr val="1A68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600" dirty="0">
                <a:solidFill>
                  <a:schemeClr val="bg1"/>
                </a:solidFill>
                <a:latin typeface="+mj-ea"/>
                <a:ea typeface="+mj-ea"/>
              </a:rPr>
              <a:t>1-3 </a:t>
            </a:r>
            <a:r>
              <a:rPr lang="ko-KR" altLang="en-US" sz="2600" dirty="0">
                <a:solidFill>
                  <a:schemeClr val="bg1"/>
                </a:solidFill>
                <a:latin typeface="+mj-ea"/>
                <a:ea typeface="+mj-ea"/>
              </a:rPr>
              <a:t>카드를 손에 들고 마스터볼 토큰 </a:t>
            </a:r>
            <a:r>
              <a:rPr lang="en-US" altLang="ko-KR" sz="2600" dirty="0">
                <a:solidFill>
                  <a:schemeClr val="bg1"/>
                </a:solidFill>
                <a:latin typeface="+mj-ea"/>
                <a:ea typeface="+mj-ea"/>
              </a:rPr>
              <a:t>1</a:t>
            </a:r>
            <a:r>
              <a:rPr lang="ko-KR" altLang="en-US" sz="2600" dirty="0">
                <a:solidFill>
                  <a:schemeClr val="bg1"/>
                </a:solidFill>
                <a:latin typeface="+mj-ea"/>
                <a:ea typeface="+mj-ea"/>
              </a:rPr>
              <a:t>개 가져가기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2EB0A3-A42F-0917-514A-011D9EB4DFE6}"/>
              </a:ext>
            </a:extLst>
          </p:cNvPr>
          <p:cNvSpPr txBox="1"/>
          <p:nvPr/>
        </p:nvSpPr>
        <p:spPr>
          <a:xfrm>
            <a:off x="234124" y="2428011"/>
            <a:ext cx="6218927" cy="3741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000" spc="-100" dirty="0">
                <a:latin typeface="+mn-ea"/>
              </a:rPr>
              <a:t>펼쳐진 카드를 손으로 가져와 보관할 수 있습니다</a:t>
            </a:r>
            <a:r>
              <a:rPr lang="en-US" altLang="ko-KR" sz="2000" spc="-100" dirty="0">
                <a:latin typeface="+mn-ea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sz="2000" spc="-100" dirty="0">
                <a:latin typeface="+mn-ea"/>
              </a:rPr>
              <a:t>카드와 함께 마스터볼 토큰을 </a:t>
            </a:r>
            <a:r>
              <a:rPr lang="en-US" altLang="ko-KR" sz="2000" spc="-100" dirty="0">
                <a:latin typeface="+mn-ea"/>
              </a:rPr>
              <a:t>1</a:t>
            </a:r>
            <a:r>
              <a:rPr lang="ko-KR" altLang="en-US" sz="2000" spc="-100" dirty="0">
                <a:latin typeface="+mn-ea"/>
              </a:rPr>
              <a:t>개 가져옵니다</a:t>
            </a:r>
            <a:r>
              <a:rPr lang="en-US" altLang="ko-KR" sz="2000" spc="-100" dirty="0">
                <a:latin typeface="+mn-ea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2000" spc="-100" dirty="0">
                <a:solidFill>
                  <a:srgbClr val="FF0000"/>
                </a:solidFill>
                <a:latin typeface="+mn-ea"/>
              </a:rPr>
              <a:t>(</a:t>
            </a:r>
            <a:r>
              <a:rPr lang="ko-KR" altLang="en-US" sz="2000" spc="-100" dirty="0">
                <a:solidFill>
                  <a:srgbClr val="FF0000"/>
                </a:solidFill>
                <a:latin typeface="+mn-ea"/>
              </a:rPr>
              <a:t>희귀</a:t>
            </a:r>
            <a:r>
              <a:rPr lang="en-US" altLang="ko-KR" sz="2000" spc="-100" dirty="0">
                <a:solidFill>
                  <a:srgbClr val="FF0000"/>
                </a:solidFill>
                <a:latin typeface="+mn-ea"/>
              </a:rPr>
              <a:t>, </a:t>
            </a:r>
            <a:r>
              <a:rPr lang="ko-KR" altLang="en-US" sz="2000" spc="-100" dirty="0">
                <a:solidFill>
                  <a:srgbClr val="FF0000"/>
                </a:solidFill>
                <a:latin typeface="+mn-ea"/>
              </a:rPr>
              <a:t>전설</a:t>
            </a:r>
            <a:r>
              <a:rPr lang="en-US" altLang="ko-KR" sz="2000" spc="-100" dirty="0">
                <a:solidFill>
                  <a:srgbClr val="FF0000"/>
                </a:solidFill>
                <a:latin typeface="+mn-ea"/>
              </a:rPr>
              <a:t>/</a:t>
            </a:r>
            <a:r>
              <a:rPr lang="ko-KR" altLang="en-US" sz="2000" spc="-100" dirty="0">
                <a:solidFill>
                  <a:srgbClr val="FF0000"/>
                </a:solidFill>
                <a:latin typeface="+mn-ea"/>
              </a:rPr>
              <a:t>환상 카드는 가져올 수 없음</a:t>
            </a:r>
            <a:r>
              <a:rPr lang="en-US" altLang="ko-KR" sz="2000" spc="-100" dirty="0">
                <a:solidFill>
                  <a:srgbClr val="FF0000"/>
                </a:solidFill>
                <a:latin typeface="+mn-ea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ko-KR" altLang="en-US" sz="2000" spc="-100" dirty="0">
                <a:latin typeface="+mn-ea"/>
              </a:rPr>
              <a:t>손에는 카드 </a:t>
            </a:r>
            <a:r>
              <a:rPr lang="en-US" altLang="ko-KR" sz="2000" spc="-100" dirty="0">
                <a:latin typeface="+mn-ea"/>
              </a:rPr>
              <a:t>3</a:t>
            </a:r>
            <a:r>
              <a:rPr lang="ko-KR" altLang="en-US" sz="2000" spc="-100" dirty="0">
                <a:latin typeface="+mn-ea"/>
              </a:rPr>
              <a:t>장 까지만 들 수 있음</a:t>
            </a:r>
            <a:r>
              <a:rPr lang="en-US" altLang="ko-KR" sz="2000" spc="-100" dirty="0">
                <a:latin typeface="+mn-ea"/>
              </a:rPr>
              <a:t>, </a:t>
            </a:r>
            <a:r>
              <a:rPr lang="ko-KR" altLang="en-US" sz="2000" spc="-100" dirty="0">
                <a:latin typeface="+mn-ea"/>
              </a:rPr>
              <a:t>게임 중 임의로 버릴 수 없음</a:t>
            </a:r>
            <a:endParaRPr lang="en-US" altLang="ko-KR" sz="2000" spc="-1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ko-KR" altLang="en-US" sz="2000" spc="-100" dirty="0">
                <a:latin typeface="+mn-ea"/>
              </a:rPr>
              <a:t>차례 행동으로 볼 토큰을 내고 잡거나</a:t>
            </a:r>
            <a:r>
              <a:rPr lang="en-US" altLang="ko-KR" sz="2000" spc="-100" dirty="0">
                <a:latin typeface="+mn-ea"/>
              </a:rPr>
              <a:t>, </a:t>
            </a:r>
            <a:r>
              <a:rPr lang="ko-KR" altLang="en-US" sz="2000" spc="-100" dirty="0">
                <a:latin typeface="+mn-ea"/>
              </a:rPr>
              <a:t>조건을 만족하면 진화에 사용 가능</a:t>
            </a:r>
            <a:endParaRPr lang="en-US" altLang="ko-KR" sz="2000" spc="-1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ko-KR" altLang="en-US" sz="2000" b="1" spc="-100" dirty="0">
                <a:solidFill>
                  <a:srgbClr val="1A68AD"/>
                </a:solidFill>
                <a:latin typeface="+mn-ea"/>
              </a:rPr>
              <a:t>마스터볼은 어떤 토큰이든 대체할 수 있습니다</a:t>
            </a:r>
            <a:r>
              <a:rPr lang="en-US" altLang="ko-KR" sz="2000" b="1" spc="-100" dirty="0">
                <a:solidFill>
                  <a:srgbClr val="1A68AD"/>
                </a:solidFill>
                <a:latin typeface="+mn-ea"/>
              </a:rPr>
              <a:t>.</a:t>
            </a: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7112A37C-56B8-D6FE-CDD8-1A4260ED3C8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54634" y="2236422"/>
            <a:ext cx="5516336" cy="3840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3246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485AC89-3472-40DC-2A79-2F309D033892}"/>
              </a:ext>
            </a:extLst>
          </p:cNvPr>
          <p:cNvSpPr txBox="1"/>
          <p:nvPr/>
        </p:nvSpPr>
        <p:spPr>
          <a:xfrm>
            <a:off x="234124" y="2215357"/>
            <a:ext cx="11154311" cy="1835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lvl="0" indent="-5143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600" spc="-100" dirty="0">
                <a:solidFill>
                  <a:prstClr val="black"/>
                </a:solidFill>
              </a:rPr>
              <a:t>테이블에 펼쳐 놓은 카드를 누군가가 잡거나 손에 들어 빈 칸이 생기면 그 즉시 같은 단계의 카드를 펼쳐 빈칸을 채움</a:t>
            </a:r>
            <a:r>
              <a:rPr lang="en-US" altLang="ko-KR" sz="2600" spc="-100" dirty="0">
                <a:solidFill>
                  <a:prstClr val="black"/>
                </a:solidFill>
              </a:rPr>
              <a:t>(</a:t>
            </a:r>
            <a:r>
              <a:rPr lang="ko-KR" altLang="en-US" sz="2600" spc="-100" dirty="0">
                <a:solidFill>
                  <a:prstClr val="black"/>
                </a:solidFill>
              </a:rPr>
              <a:t>해당 단계의 카드 더미가 다 떨어진 경우에는 그냥 빈칸으로 놔둠</a:t>
            </a:r>
            <a:r>
              <a:rPr lang="en-US" altLang="ko-KR" sz="2600" spc="-100" dirty="0">
                <a:solidFill>
                  <a:prstClr val="black"/>
                </a:solidFill>
              </a:rPr>
              <a:t>)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D002B8B5-A7E9-D0E9-7842-F81199C4595D}"/>
              </a:ext>
            </a:extLst>
          </p:cNvPr>
          <p:cNvSpPr/>
          <p:nvPr/>
        </p:nvSpPr>
        <p:spPr>
          <a:xfrm>
            <a:off x="523824" y="1381325"/>
            <a:ext cx="5572176" cy="648691"/>
          </a:xfrm>
          <a:prstGeom prst="rect">
            <a:avLst/>
          </a:prstGeom>
          <a:solidFill>
            <a:srgbClr val="1A68AD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/>
              <a:t>2. </a:t>
            </a:r>
            <a:r>
              <a:rPr lang="ko-KR" altLang="en-US" sz="3600" dirty="0"/>
              <a:t>카드 추가하기</a:t>
            </a:r>
          </a:p>
        </p:txBody>
      </p:sp>
    </p:spTree>
    <p:extLst>
      <p:ext uri="{BB962C8B-B14F-4D97-AF65-F5344CB8AC3E}">
        <p14:creationId xmlns:p14="http://schemas.microsoft.com/office/powerpoint/2010/main" val="479387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485AC89-3472-40DC-2A79-2F309D033892}"/>
              </a:ext>
            </a:extLst>
          </p:cNvPr>
          <p:cNvSpPr txBox="1"/>
          <p:nvPr/>
        </p:nvSpPr>
        <p:spPr>
          <a:xfrm>
            <a:off x="275689" y="2132520"/>
            <a:ext cx="9247095" cy="4235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lvl="0" indent="-5143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600" spc="-100" dirty="0">
                <a:solidFill>
                  <a:prstClr val="black"/>
                </a:solidFill>
              </a:rPr>
              <a:t>이전에 잡은 포켓몬을 진화 시켜 새로운 포켓몬을 얻을 수 있음</a:t>
            </a:r>
            <a:endParaRPr lang="en-US" altLang="ko-KR" sz="2600" spc="-100" dirty="0">
              <a:solidFill>
                <a:prstClr val="black"/>
              </a:solidFill>
            </a:endParaRPr>
          </a:p>
          <a:p>
            <a:pPr marL="514350" lvl="0" indent="-5143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600" spc="-100" dirty="0">
                <a:solidFill>
                  <a:prstClr val="black"/>
                </a:solidFill>
              </a:rPr>
              <a:t>1</a:t>
            </a:r>
            <a:r>
              <a:rPr lang="ko-KR" altLang="en-US" sz="2600" spc="-100" dirty="0">
                <a:solidFill>
                  <a:prstClr val="black"/>
                </a:solidFill>
              </a:rPr>
              <a:t>단계 포켓몬은 </a:t>
            </a:r>
            <a:r>
              <a:rPr lang="en-US" altLang="ko-KR" sz="2600" spc="-100" dirty="0">
                <a:solidFill>
                  <a:prstClr val="black"/>
                </a:solidFill>
              </a:rPr>
              <a:t>2</a:t>
            </a:r>
            <a:r>
              <a:rPr lang="ko-KR" altLang="en-US" sz="2600" spc="-100" dirty="0">
                <a:solidFill>
                  <a:prstClr val="black"/>
                </a:solidFill>
              </a:rPr>
              <a:t>단계로</a:t>
            </a:r>
            <a:r>
              <a:rPr lang="en-US" altLang="ko-KR" sz="2600" spc="-100" dirty="0">
                <a:solidFill>
                  <a:prstClr val="black"/>
                </a:solidFill>
              </a:rPr>
              <a:t>, 2</a:t>
            </a:r>
            <a:r>
              <a:rPr lang="ko-KR" altLang="en-US" sz="2600" spc="-100" dirty="0">
                <a:solidFill>
                  <a:prstClr val="black"/>
                </a:solidFill>
              </a:rPr>
              <a:t>단계 포켓몬은 </a:t>
            </a:r>
            <a:r>
              <a:rPr lang="en-US" altLang="ko-KR" sz="2600" spc="-100" dirty="0">
                <a:solidFill>
                  <a:prstClr val="black"/>
                </a:solidFill>
              </a:rPr>
              <a:t>3</a:t>
            </a:r>
            <a:r>
              <a:rPr lang="ko-KR" altLang="en-US" sz="2600" spc="-100" dirty="0">
                <a:solidFill>
                  <a:prstClr val="black"/>
                </a:solidFill>
              </a:rPr>
              <a:t>단계로 진화 가능</a:t>
            </a:r>
            <a:endParaRPr lang="en-US" altLang="ko-KR" sz="2600" spc="-100" dirty="0">
              <a:solidFill>
                <a:prstClr val="black"/>
              </a:solidFill>
            </a:endParaRPr>
          </a:p>
          <a:p>
            <a:pPr marL="514350" lvl="0" indent="-5143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600" spc="-100" dirty="0">
                <a:solidFill>
                  <a:prstClr val="black"/>
                </a:solidFill>
              </a:rPr>
              <a:t>진화조건을 달성하면 그 포켓몬 다음 단계로 진화 가능</a:t>
            </a:r>
            <a:endParaRPr lang="en-US" altLang="ko-KR" sz="2600" spc="-100" dirty="0">
              <a:solidFill>
                <a:prstClr val="black"/>
              </a:solidFill>
            </a:endParaRPr>
          </a:p>
          <a:p>
            <a:pPr marL="514350" lvl="0" indent="-5143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600" spc="-100" dirty="0">
                <a:solidFill>
                  <a:prstClr val="black"/>
                </a:solidFill>
              </a:rPr>
              <a:t>진화 조건을 충족했는지 확인할 때는 카드로 얻는</a:t>
            </a:r>
            <a:endParaRPr lang="en-US" altLang="ko-KR" sz="2600" spc="-100" dirty="0">
              <a:solidFill>
                <a:prstClr val="black"/>
              </a:solidFill>
            </a:endParaRPr>
          </a:p>
          <a:p>
            <a:pPr lvl="0">
              <a:lnSpc>
                <a:spcPct val="150000"/>
              </a:lnSpc>
            </a:pPr>
            <a:r>
              <a:rPr lang="en-US" altLang="ko-KR" sz="2600" spc="-100" dirty="0">
                <a:solidFill>
                  <a:prstClr val="black"/>
                </a:solidFill>
              </a:rPr>
              <a:t>      </a:t>
            </a:r>
            <a:r>
              <a:rPr lang="ko-KR" altLang="en-US" sz="2600" spc="-100" dirty="0">
                <a:solidFill>
                  <a:prstClr val="black"/>
                </a:solidFill>
              </a:rPr>
              <a:t> 보너스만 확인</a:t>
            </a:r>
            <a:r>
              <a:rPr lang="en-US" altLang="ko-KR" sz="2600" spc="-100" dirty="0">
                <a:solidFill>
                  <a:prstClr val="black"/>
                </a:solidFill>
              </a:rPr>
              <a:t> </a:t>
            </a:r>
            <a:r>
              <a:rPr lang="ko-KR" altLang="en-US" sz="2600" spc="-100" dirty="0">
                <a:solidFill>
                  <a:prstClr val="black"/>
                </a:solidFill>
              </a:rPr>
              <a:t>토큰은 사용하지 않음</a:t>
            </a:r>
            <a:endParaRPr lang="en-US" altLang="ko-KR" sz="2600" spc="-100" dirty="0">
              <a:solidFill>
                <a:prstClr val="black"/>
              </a:solidFill>
            </a:endParaRPr>
          </a:p>
          <a:p>
            <a:pPr marL="514350" lvl="0" indent="-5143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600" spc="-100" dirty="0">
                <a:solidFill>
                  <a:prstClr val="black"/>
                </a:solidFill>
              </a:rPr>
              <a:t>플레이어는 한 차례에 한 포켓몬만 진화 가능</a:t>
            </a:r>
            <a:endParaRPr lang="en-US" altLang="ko-KR" sz="2600" spc="-100" dirty="0">
              <a:solidFill>
                <a:prstClr val="black"/>
              </a:solidFill>
            </a:endParaRPr>
          </a:p>
          <a:p>
            <a:pPr marL="514350" lvl="0" indent="-5143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2600" spc="-100" dirty="0">
              <a:solidFill>
                <a:prstClr val="black"/>
              </a:solidFill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D002B8B5-A7E9-D0E9-7842-F81199C4595D}"/>
              </a:ext>
            </a:extLst>
          </p:cNvPr>
          <p:cNvSpPr/>
          <p:nvPr/>
        </p:nvSpPr>
        <p:spPr>
          <a:xfrm>
            <a:off x="564017" y="1207063"/>
            <a:ext cx="1886867" cy="925457"/>
          </a:xfrm>
          <a:prstGeom prst="rect">
            <a:avLst/>
          </a:prstGeom>
          <a:solidFill>
            <a:srgbClr val="1A68AD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000" dirty="0"/>
              <a:t>진 화</a:t>
            </a: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A9F8D4C1-F999-392E-ADDB-0E826434C8EC}"/>
              </a:ext>
            </a:extLst>
          </p:cNvPr>
          <p:cNvSpPr/>
          <p:nvPr/>
        </p:nvSpPr>
        <p:spPr>
          <a:xfrm>
            <a:off x="2577760" y="1207063"/>
            <a:ext cx="9247095" cy="925457"/>
          </a:xfrm>
          <a:prstGeom prst="rect">
            <a:avLst/>
          </a:prstGeom>
          <a:noFill/>
          <a:ln w="12700">
            <a:solidFill>
              <a:srgbClr val="1A68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>
                <a:solidFill>
                  <a:schemeClr val="accent1"/>
                </a:solidFill>
              </a:rPr>
              <a:t>자기 차례를 마칠 때</a:t>
            </a:r>
            <a:r>
              <a:rPr lang="en-US" altLang="ko-KR" sz="2800" dirty="0">
                <a:solidFill>
                  <a:schemeClr val="accent1"/>
                </a:solidFill>
              </a:rPr>
              <a:t>, </a:t>
            </a:r>
            <a:r>
              <a:rPr lang="ko-KR" altLang="en-US" sz="2800" dirty="0">
                <a:solidFill>
                  <a:schemeClr val="accent1"/>
                </a:solidFill>
              </a:rPr>
              <a:t>자신이 잡은 포켓몬 중에서 </a:t>
            </a:r>
            <a:r>
              <a:rPr lang="ko-KR" altLang="en-US" sz="2800" dirty="0">
                <a:solidFill>
                  <a:srgbClr val="FF0000"/>
                </a:solidFill>
              </a:rPr>
              <a:t>진화 조건을 충족</a:t>
            </a:r>
            <a:r>
              <a:rPr lang="ko-KR" altLang="en-US" sz="2800" dirty="0">
                <a:solidFill>
                  <a:schemeClr val="accent1"/>
                </a:solidFill>
              </a:rPr>
              <a:t>한 포켓몬 </a:t>
            </a:r>
            <a:r>
              <a:rPr lang="ko-KR" altLang="en-US" sz="2800" b="1" dirty="0">
                <a:solidFill>
                  <a:srgbClr val="FF0000"/>
                </a:solidFill>
              </a:rPr>
              <a:t>하나</a:t>
            </a:r>
            <a:r>
              <a:rPr lang="ko-KR" altLang="en-US" sz="2800" dirty="0">
                <a:solidFill>
                  <a:schemeClr val="accent1"/>
                </a:solidFill>
              </a:rPr>
              <a:t>를 진화 시킬 수 있음</a:t>
            </a:r>
          </a:p>
        </p:txBody>
      </p:sp>
      <p:pic>
        <p:nvPicPr>
          <p:cNvPr id="8" name="그림 7" descr="만화 영화, 장난감, 스크린샷이(가) 표시된 사진&#10;&#10;자동 생성된 설명">
            <a:extLst>
              <a:ext uri="{FF2B5EF4-FFF2-40B4-BE49-F238E27FC236}">
                <a16:creationId xmlns:a16="http://schemas.microsoft.com/office/drawing/2014/main" id="{331CF474-7DC2-5179-5507-BEB96A4C9A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126" y="2654567"/>
            <a:ext cx="4639185" cy="4639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683820"/>
      </p:ext>
    </p:extLst>
  </p:cSld>
  <p:clrMapOvr>
    <a:masterClrMapping/>
  </p:clrMapOvr>
</p:sld>
</file>

<file path=ppt/theme/theme1.xml><?xml version="1.0" encoding="utf-8"?>
<a:theme xmlns:a="http://schemas.openxmlformats.org/drawingml/2006/main" name="커버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프랭크">
      <a:majorFont>
        <a:latin typeface="나눔스퀘어 네오 ExtraBold"/>
        <a:ea typeface="나눔스퀘어 네오 ExtraBold"/>
        <a:cs typeface=""/>
      </a:majorFont>
      <a:minorFont>
        <a:latin typeface="나눔스퀘어 네오 Regular"/>
        <a:ea typeface="나눔스퀘어 네오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E7252F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메인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프랭크">
      <a:majorFont>
        <a:latin typeface="나눔스퀘어 네오 ExtraBold"/>
        <a:ea typeface="나눔스퀘어 네오 ExtraBold"/>
        <a:cs typeface=""/>
      </a:majorFont>
      <a:minorFont>
        <a:latin typeface="나눔스퀘어 네오 Regular"/>
        <a:ea typeface="나눔스퀘어 네오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E7252F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699</Words>
  <Application>Microsoft Office PowerPoint</Application>
  <PresentationFormat>와이드스크린</PresentationFormat>
  <Paragraphs>73</Paragraphs>
  <Slides>15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2</vt:i4>
      </vt:variant>
      <vt:variant>
        <vt:lpstr>슬라이드 제목</vt:lpstr>
      </vt:variant>
      <vt:variant>
        <vt:i4>15</vt:i4>
      </vt:variant>
    </vt:vector>
  </HeadingPairs>
  <TitlesOfParts>
    <vt:vector size="21" baseType="lpstr">
      <vt:lpstr>나눔스퀘어 네오 ExtraBold</vt:lpstr>
      <vt:lpstr>나눔스퀘어 네오 Regular</vt:lpstr>
      <vt:lpstr>Arial</vt:lpstr>
      <vt:lpstr>나눔스퀘어 네오 Heavy</vt:lpstr>
      <vt:lpstr>커버</vt:lpstr>
      <vt:lpstr>메인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2023-04-20T17:58:25Z</dcterms:created>
  <dcterms:modified xsi:type="dcterms:W3CDTF">2023-12-21T23:33:19Z</dcterms:modified>
  <cp:category/>
  <cp:contentStatus/>
</cp:coreProperties>
</file>