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662" r:id="rId2"/>
  </p:sldMasterIdLst>
  <p:sldIdLst>
    <p:sldId id="320" r:id="rId3"/>
    <p:sldId id="277" r:id="rId4"/>
    <p:sldId id="281" r:id="rId5"/>
    <p:sldId id="321" r:id="rId6"/>
    <p:sldId id="315" r:id="rId7"/>
    <p:sldId id="317" r:id="rId8"/>
    <p:sldId id="318" r:id="rId9"/>
    <p:sldId id="309" r:id="rId10"/>
    <p:sldId id="262" r:id="rId11"/>
    <p:sldId id="332" r:id="rId12"/>
    <p:sldId id="333" r:id="rId13"/>
    <p:sldId id="328" r:id="rId14"/>
    <p:sldId id="329" r:id="rId15"/>
    <p:sldId id="336" r:id="rId16"/>
    <p:sldId id="337" r:id="rId17"/>
    <p:sldId id="334" r:id="rId18"/>
    <p:sldId id="335" r:id="rId19"/>
    <p:sldId id="310" r:id="rId20"/>
    <p:sldId id="327" r:id="rId21"/>
    <p:sldId id="322" r:id="rId22"/>
    <p:sldId id="323" r:id="rId23"/>
    <p:sldId id="325" r:id="rId24"/>
    <p:sldId id="324" r:id="rId25"/>
    <p:sldId id="266" r:id="rId26"/>
    <p:sldId id="314" r:id="rId27"/>
  </p:sldIdLst>
  <p:sldSz cx="12192000" cy="6858000"/>
  <p:notesSz cx="6858000" cy="9144000"/>
  <p:embeddedFontLst>
    <p:embeddedFont>
      <p:font typeface="12롯데마트드림Bold" panose="02020603020101020101" pitchFamily="18" charset="-127"/>
      <p:regular r:id="rId28"/>
    </p:embeddedFont>
    <p:embeddedFont>
      <p:font typeface="나눔스퀘어 네오 ExtraBold" panose="00000900000000000000" pitchFamily="2" charset="-127"/>
      <p:bold r:id="rId29"/>
    </p:embeddedFont>
    <p:embeddedFont>
      <p:font typeface="나눔스퀘어 네오 Heavy" panose="00000A00000000000000" pitchFamily="2" charset="-127"/>
      <p:bold r:id="rId30"/>
    </p:embeddedFont>
    <p:embeddedFont>
      <p:font typeface="나눔스퀘어 네오 Regular" panose="00000500000000000000" pitchFamily="2" charset="-127"/>
      <p:regular r:id="rId3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3C0C"/>
    <a:srgbClr val="87261E"/>
    <a:srgbClr val="941016"/>
    <a:srgbClr val="FFC904"/>
    <a:srgbClr val="F8BF82"/>
    <a:srgbClr val="1A68AD"/>
    <a:srgbClr val="E7252F"/>
    <a:srgbClr val="005BAA"/>
    <a:srgbClr val="1C5F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3F49B7-4A44-42E3-9C43-33F75F19F9F3}" v="37" dt="2023-11-25T03:35:51.6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01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582" y="-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22T23:30:16.466"/>
    </inkml:context>
    <inkml:brush xml:id="br0">
      <inkml:brushProperty name="width" value="0.1" units="cm"/>
      <inkml:brushProperty name="height" value="0.1" units="cm"/>
      <inkml:brushProperty name="color" value="#CC0066"/>
    </inkml:brush>
  </inkml:definitions>
  <inkml:trace contextRef="#ctx0" brushRef="#br0">1 0 24575,'0'0'-8191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0:40.818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4 8 440 0 0,'-4'3'1985'0'0,"9"-12"-1548"0"0,0 10-565 0 0,1-1 1 0 0,-1 1 0 0 0,0-1-1 0 0,1 0 1 0 0,-1-1-1 0 0,7 0 1 0 0,27 0-419 0 0,162 18 618 0 0,-161-14-8 0 0,70-4 0 0 0,62-2 97 0 0,-100 4-116 0 0,-67-1-48 0 0,0 0 1 0 0,-1 0 0 0 0,1 1 0 0 0,0-1-1 0 0,0 1 1 0 0,-1 0 0 0 0,1 1 0 0 0,0-1-1 0 0,-1 1 1 0 0,1 0 0 0 0,-1 0 0 0 0,5 3-1 0 0,-7-4 2 0 0,1 0 0 0 0,0-1 0 0 0,0 1 0 0 0,0 0 0 0 0,0-1 0 0 0,0 0 0 0 0,0 0 0 0 0,0 0 0 0 0,0 0 0 0 0,0 0 0 0 0,-1 0 0 0 0,1-1 0 0 0,3 0 0 0 0,13-1 7 0 0,6 3 68 0 0,0 2 1 0 0,0 1-1 0 0,43 11 0 0 0,-55-11-43 0 0,0-1 502 0 0,1-1-1 0 0,0 0 0 0 0,16-1 0 0 0,28 6 1042 0 0,-47-4-1855 0 0,1 0-601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0:42.63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113 6 344 0 0,'-7'-5'4102'0'0,"13"15"-4342"0"0,1-1 0 0 0,-1 1 0 0 0,2-1 0 0 0,9 9 0 0 0,-4-2 237 0 0,3 5-37 0 0,-2 0 0 0 0,13 25-1 0 0,-19-30 41 0 0,1 0 0 0 0,1 0 0 0 0,1-1-1 0 0,0 0 1 0 0,22 22 0 0 0,5-3 184 0 0,-17-12 413 0 0,49 35 1 0 0,-63-52-511 0 0,0 1 1 0 0,-1 0 0 0 0,0 0 0 0 0,0 0 0 0 0,-1 1 0 0 0,0 0 0 0 0,6 9-1 0 0,-1 1-120 0 0,2-1-1 0 0,0-1 0 0 0,0 0 0 0 0,42 48 4514 0 0,-76-36-2902 0 0,-37 51-1869 0 0,-75 81 0 0 0,110-133 286 0 0,-100 119-80 0 0,-37 23 857 0 0,101-110 729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0:44.156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126 4 632 0 0,'-4'-4'2132'0'0,"1"10"-1742"0"0,1-2-364 0 0,1-1 1 0 0,-1 1-1 0 0,1 0 0 0 0,0-1 1 0 0,0 1-1 0 0,0 0 0 0 0,0 0 1 0 0,1 0-1 0 0,0 4 1 0 0,-4 53 56 0 0,3-48-111 0 0,-17 180 340 0 0,-2 11-143 0 0,-3 203 413 0 0,14-312-191 0 0,-1 26 637 0 0,10-85 2524 0 0,-10 30-2879 0 0,-3 26 799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0:45.47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6 37 1096 0 0,'-5'-3'4206'0'0,"33"25"-4248"0"0,4 8-190 0 0,-2 2 0 0 0,48 62 0 0 0,-59-71 225 0 0,2-1 0 0 0,0-1 1 0 0,49 36-1 0 0,21 21-14 0 0,-81-69 94 0 0,-8-8-45 0 0,0 1 0 0 0,0 0-1 0 0,-1 0 1 0 0,1 0 0 0 0,0 0 0 0 0,0 0 0 0 0,-1 0 0 0 0,0 0 0 0 0,3 4 0 0 0,4 1-158 0 0,-7-6 141 0 0,-1-1 1 0 0,1 0 0 0 0,0 1-1 0 0,-1-1 1 0 0,1 1-1 0 0,0-1 1 0 0,-1 1-1 0 0,1-1 1 0 0,0 1-1 0 0,-1 0 1 0 0,1-1-1 0 0,-1 1 1 0 0,1 0-1 0 0,-1-1 1 0 0,1 1 0 0 0,-1 0-1 0 0,0 0 1 0 0,1-1-1 0 0,-1 1 1 0 0,0 0-1 0 0,1 1 1 0 0,0 3-71 0 0,1 1 0 0 0,0-1 0 0 0,0 0 0 0 0,0 1 0 0 0,48 16 5951 0 0,-46-29-5913 0 0,0 0 1 0 0,0 0-1 0 0,0 1 1 0 0,1-1-1 0 0,7-6 1 0 0,-4 3 28 0 0,276-372 91 0 0,-269 360 42 0 0,36-33 1250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0:46.761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1488 0 96 0 0,'-19'5'6669'0'0,"-30"5"-5471"0"0,-176 21 1181 0 0,24 3-2483 0 0,-14 1 330 0 0,126-25-153 0 0,-99 8 724 0 0,160-15-790 0 0,1 1 0 0 0,-43 12 0 0 0,-22 4 1373 0 0,-50 11-556 0 0,39-5 285 0 0,80-19-502 0 0,7-3-1279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0:47.119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2 400 0 0,'0'-1'-8'0'0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0:48.108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307 0 192 0 0,'-11'5'6227'0'0,"9"-5"-6082"0"0,1 0 0 0 0,0 0-1 0 0,-1 0 1 0 0,-10 6 1450 0 0,9-3-1450 0 0,-36 38-110 0 0,10 9 154 0 0,1 1 0 0 0,3 2 0 0 0,-25 76 0 0 0,24-62-55 0 0,-31 63 1167 0 0,57-128-1120 0 0,-1 0 1 0 0,0 0-1 0 0,1 0 1 0 0,-1 0-1 0 0,0-1 1 0 0,0 1-1 0 0,0 0 1 0 0,-1-1-1 0 0,1 1 1 0 0,-1 1 181 0 0,-2 0-182 0 0,-1 2 47 0 0,5-5-245 0 0,1 0-57 0 0,-1-1 17 0 0,1 1 0 0 0,0-1 0 0 0,0 0-1 0 0,0 1 1 0 0,0 0 0 0 0,0-1 0 0 0,0 1 0 0 0,0 0-1 0 0,0-1 1 0 0,0 1 0 0 0,0 0 0 0 0,0 0-1 0 0,0 0 1 0 0,0 0 0 0 0,0 0 0 0 0,0 0 0 0 0,0 0-1 0 0,0 0 1 0 0,1 1 0 0 0,44 39-296 0 0,69 48-1 0 0,-82-68 364 0 0,0-1 0 0 0,1-1 1 0 0,1-2-1 0 0,37 12 0 0 0,23 10 95 0 0,-87-34 88 0 0,-1 0 1 0 0,1 1-1 0 0,-1 0 0 0 0,10 8 1 0 0,-1 0 66 0 0,0-2-341 0 0,-10-8-16 0 0,-1 0 0 0 0,0 1 0 0 0,0 0 0 0 0,0 0 0 0 0,-1 0 0 0 0,1 0 0 0 0,-1 1 0 0 0,7 9 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0:50.038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392 1250 8 0 0,'-3'-21'2135'0'0,"2"21"-2062"0"0,0-1-42 0 0,1-1-1 0 0,-1 1 1 0 0,0 0-1 0 0,0 0 1 0 0,1 0-1 0 0,-1-1 0 0 0,0 1 1 0 0,1 0-1 0 0,-1 0 1 0 0,1-1-1 0 0,0 1 0 0 0,-1-1 1 0 0,1 1-1 0 0,0 0 1 0 0,0-3-1 0 0,-2-30-367 0 0,2 25 432 0 0,-17-419 807 0 0,17 301-412 0 0,21-160 1 0 0,7 129-704 0 0,-8 55 931 0 0,-14 74 2408 0 0,-15-2-1693 0 0,-2 42-364 0 0,-25 23-1992 0 0,8-11 620 0 0,2 1 0 0 0,-24 28 0 0 0,-19 18 251 0 0,45-45 14 0 0,2 1 1 0 0,0 0 0 0 0,2 2 0 0 0,-17 31 0 0 0,23-34 142 0 0,11-18-31 0 0,-1 1 0 0 0,-1 0-1 0 0,0-1 1 0 0,-7 9 0 0 0,-10 18 466 0 0,10-15-342 0 0,8-7 246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0:50.941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0 640 0 0,'3'15'3510'0'0,"-2"-10"-3482"0"0,0 0 0 0 0,0-1 0 0 0,1 1 0 0 0,-1 0 0 0 0,1-1 0 0 0,0 1 0 0 0,0-1 0 0 0,4 6 0 0 0,29 45 204 0 0,-18-30-185 0 0,18 32 53 0 0,128 186 1062 0 0,-150-224-767 0 0,-1 0 1 0 0,19 40-1 0 0,1 2 1063 0 0,-21-37-10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2T01:51:18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35 8426 0 0,'1'0'2141'0'0,"-13"-27"-10677"0"0,8 20 6857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2T23:36:27.438"/>
    </inkml:context>
    <inkml:brush xml:id="br0">
      <inkml:brushProperty name="width" value="0.35" units="cm"/>
      <inkml:brushProperty name="height" value="0.35" units="cm"/>
      <inkml:brushProperty name="color" value="#E71224"/>
    </inkml:brush>
  </inkml:definitions>
  <inkml:trace contextRef="#ctx0" brushRef="#br0">1317 1654 112 0 0,'-1'0'33'0'0,"0"-1"-1"0"0,0 1 1 0 0,0 0 0 0 0,-1 0 0 0 0,1 0-1 0 0,0 0 1 0 0,0 0 0 0 0,0 0 0 0 0,0 0-1 0 0,0 0 1 0 0,0 0 0 0 0,0 0 0 0 0,0 1-1 0 0,0-1 1 0 0,0 0 0 0 0,0 1-1 0 0,0-1 1 0 0,0 1 0 0 0,0-1 0 0 0,0 1-1 0 0,0-1 1 0 0,0 1 0 0 0,1 0 0 0 0,-1-1-1 0 0,0 1 1 0 0,0 0 0 0 0,0 1 0 0 0,-8 5 69 0 0,6-6-21 0 0,0 1-1 0 0,0-1 1 0 0,-1 1 0 0 0,1-1 0 0 0,0 0 0 0 0,-1-1-1 0 0,1 1 1 0 0,0 0 0 0 0,-1-1 0 0 0,1 0 0 0 0,-1 0-1 0 0,-3 0 1 0 0,-48-7 339 0 0,4 0-346 0 0,-6 8 444 0 0,15 0-223 0 0,1-1 1 0 0,-62-9 0 0 0,79 3 36 0 0,0-1 0 0 0,1-1 1 0 0,-29-14-1 0 0,-5-2-278 0 0,17 6 98 0 0,0-1 0 0 0,-57-40 1 0 0,-73-61 281 0 0,109 69-331 0 0,-107-111 0 0 0,154 145-196 0 0,0-1 0 0 0,1-1 0 0 0,1 0-1 0 0,1-1 1 0 0,0 0 0 0 0,2 0 0 0 0,-13-40 0 0 0,17 47 15 0 0,1-1 1 0 0,1 0 0 0 0,0 0 0 0 0,0 0 0 0 0,2 0 0 0 0,-1-1 0 0 0,2 1-1 0 0,0 0 1 0 0,1-1 0 0 0,0 1 0 0 0,1 0 0 0 0,4-15 0 0 0,-1 6 42 0 0,1 1 0 0 0,1 0 0 0 0,18-40 0 0 0,2 15-35 0 0,2 0 1 0 0,2 2-1 0 0,1 2 0 0 0,3 1 1 0 0,51-48-1 0 0,-20 19 8 0 0,-49 50 30 0 0,0 1 0 0 0,2 0-1 0 0,1 2 1 0 0,0 0 0 0 0,1 1 0 0 0,1 2-1 0 0,23-14 1 0 0,3 8-69 0 0,1 1 1 0 0,0 3-1 0 0,84-17 0 0 0,-113 31 87 0 0,0 0-1 0 0,0 2 0 0 0,0 0 0 0 0,1 2 1 0 0,-1 0-1 0 0,26 5 0 0 0,120 33-20 0 0,-147-34 25 0 0,14 5-1 0 0,0 1-1 0 0,0 1 0 0 0,-1 2 0 0 0,-1 2 1 0 0,0 0-1 0 0,-1 2 0 0 0,-1 2 1 0 0,-1 0-1 0 0,31 30 0 0 0,-12-5 27 0 0,56 69-1 0 0,-82-89 28 0 0,-2 1-1 0 0,-1 1 0 0 0,-1 1 1 0 0,-1 0-1 0 0,-2 1 0 0 0,14 36 1 0 0,8 22-7 0 0,-26-68 99 0 0,-1-1 0 0 0,-2 1 0 0 0,0 1 1 0 0,-1-1-1 0 0,7 39 0 0 0,-7 38 687 0 0,-6-85-613 0 0,-1 1 0 0 0,0-1-1 0 0,0 0 1 0 0,-1 0 0 0 0,0 1-1 0 0,-6 13 1 0 0,-3 1 193 0 0,0 0-1 0 0,-2-1 0 0 0,-26 39 1 0 0,-28 22-68 0 0,-80 78 0 0 0,110-124-348 0 0,26-28 88 0 0,1-1 0 0 0,-2 0 0 0 0,1 0 0 0 0,-2-1 0 0 0,1-1 0 0 0,-1 0 0 0 0,-1-1 1 0 0,1 0-1 0 0,-1-1 0 0 0,-1-1 0 0 0,-15 5 0 0 0,0 0-153 0 0,1 1 1 0 0,0 2-1 0 0,1 0 0 0 0,1 2 0 0 0,-36 27 0 0 0,49-33-1025 0 0,1 2 0 0 0,1 0 0 0 0,-1 1 0 0 0,2 0 0 0 0,-20 28 0 0 0,-1 6-624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4:36.91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7 10 1288 0 0,'-6'-5'2173'0'0,"7"0"-2285"0"0,36 20-1117 0 0,72 17 1075 0 0,177 30 0 0 0,-110-28 86 0 0,38 11-15 0 0,180 41-27 0 0,-279-61 146 0 0,129 11-1 0 0,120-7 204 0 0,-321-26-260 0 0,8 1 91 0 0,314 14 374 0 0,-251-17-355 0 0,137-18-1 0 0,-160 6 7 0 0,222-23 304 0 0,-219 28-335 0 0,126 9 0 0 0,224 17 69 0 0,-175-10-68 0 0,-180-6-87 0 0,584 23 367 0 0,1-27 631 0 0,-269-3 249 0 0,-100 2-949 0 0,888 8 843 0 0,-1063-5-1074 0 0,292 16 303 0 0,-293-11-156 0 0,17-6-31 0 0,29 3-33 0 0,50-3-51 0 0,-43-2 619 0 0,-38 8-356 0 0,447-2 154 0 0,-365-20 213 0 0,421-26 640 0 0,-588 38-1430 0 0,441-11 1285 0 0,-339 10-1035 0 0,188-29-1 0 0,-230 19 261 0 0,-109 13-321 0 0,8-2 143 0 0,0 1-1 0 0,0 1 0 0 0,0 1 0 0 0,0 0 0 0 0,1 1 0 0 0,24 5 0 0 0,6 10-453 0 0,-19-8-1126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4:37.799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724 4 6361 0 0,'0'0'1555'0'0,"-12"-3"-1065"0"0,12 9 120 0 0,15 6-2159 0 0,-10-7 1363 0 0,0 0 1 0 0,0 0 0 0 0,-1 1-1 0 0,0 0 1 0 0,0-1-1 0 0,4 8 1 0 0,7 12-148 0 0,31 34-500 0 0,2-1-1 0 0,2-2 1 0 0,74 62 0 0 0,-75-77 1174 0 0,2-3 0 0 0,64 37 0 0 0,-113-74-199 0 0,-1-1 0 0 0,1 1 0 0 0,-1 0 0 0 0,0 0 0 0 0,1-1 0 0 0,-1 1 0 0 0,0 0 0 0 0,1 2 142 0 0,-1-2-142 0 0,0 0 0 0 0,2 3 0 0 0,-3-3-92 0 0,0-1 0 0 0,0 1-1 0 0,0 0 1 0 0,-1 0 0 0 0,1 0 0 0 0,0 0 0 0 0,-1 0-1 0 0,1-1 1 0 0,0 1 0 0 0,-1 0 0 0 0,1 0 0 0 0,-1 0-1 0 0,1-1 1 0 0,-1 1 0 0 0,0 0 0 0 0,1-1 0 0 0,-1 1-1 0 0,0-1 1 0 0,-1 2 0 0 0,0 1 13 0 0,1 0 1 0 0,-1 0-1 0 0,1 0 1 0 0,0 1-1 0 0,-1-1 1 0 0,1 0-1 0 0,0 5 1 0 0,-4 8 72 0 0,-127 267 25 0 0,-24-13-58 0 0,123-214-67 0 0,-226 320 143 0 0,-28-22-91 0 0,14-20-3043 0 0,247-303 1082 0 0,-46 43 0 0 0,59-57 1019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4:45.069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154 19 136 0 0,'-19'-18'2030'0'0,"17"22"-2189"0"0,0 0 0 0 0,0 0 0 0 0,0 0 0 0 0,1 1 0 0 0,0-1 0 0 0,-2 9 0 0 0,1-3 84 0 0,-33 122 37 0 0,6 2 1 0 0,6 2 0 0 0,6 0 0 0 0,1 226 0 0 0,24-204 1 0 0,46 260 1 0 0,-40-332 41 0 0,48 241 28 0 0,-2-7-12 0 0,18 352 483 0 0,-36-316-390 0 0,0-10 94 0 0,-36 19 608 0 0,-8-211 392 0 0,-2-71 18 0 0,-19 116 0 0 0,22-193-1188 0 0,-1 0 23 0 0,1 1 0 0 0,0 0 0 0 0,1 0 0 0 0,-1-1 0 0 0,1 1 0 0 0,0 0-1 0 0,1 0 1 0 0,2 11 0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4:45.87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0 573 3337 0 0,'0'0'1155'0'0,"7"2"-1738"0"0,2 8 294 0 0,0 1 0 0 0,-1 0 0 0 0,11 19 1 0 0,-11-16 273 0 0,0-1 0 0 0,16 18 0 0 0,-5-10 23 0 0,0 0 1 0 0,2-1-1 0 0,0-1 1 0 0,1-1-1 0 0,1-1 1 0 0,1-1-1 0 0,1-1 1 0 0,0-2-1 0 0,35 15 1 0 0,-51-24 58 0 0,1 0 71 0 0,0 0-1 0 0,0-1 0 0 0,1 0 0 0 0,-1 0 1 0 0,1-1-1 0 0,11 1 0 0 0,-17-5 153 0 0,-1 0 0 0 0,1 0 0 0 0,-1-1 0 0 0,0 1-1 0 0,0-1 1 0 0,4-3 0 0 0,7-5-288 0 0,-10 8 273 0 0,0-1 0 0 0,0 0 0 0 0,-1 0 1 0 0,1 0-1 0 0,-1-1 0 0 0,0 0 0 0 0,0 0 0 0 0,0 0 0 0 0,5-11 0 0 0,24-56 1339 0 0,-20 41-1887 0 0,23-38 178 0 0,77-114 1 0 0,-40 71-96 0 0,-40 60 108 0 0,41-52 1 0 0,-59 87-804 0 0,0 0 0 0 0,1 1 0 0 0,0 1 0 0 0,1 1 0 0 0,1 0-1 0 0,27-16 1 0 0,1-4-1523 0 0,-26 17 2060 0 0,12-8-95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4:46.969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1 223 376 0 0,'3'-1'74'0'0,"0"1"-1"0"0,1-1 0 0 0,-1 1 1 0 0,0 0-1 0 0,1 0 1 0 0,-1 0-1 0 0,0 0 1 0 0,1 1-1 0 0,4 0 1 0 0,5 1 249 0 0,89-5-295 0 0,115-19 0 0 0,100-31-93 0 0,-164 26 63 0 0,850-91 107 0 0,-921 117-110 0 0,0 3 1 0 0,138 23-1 0 0,-163-17 125 0 0,-34-7 136 0 0,0 2 0 0 0,0 1 0 0 0,-1 1-1 0 0,0 1 1 0 0,36 15 0 0 0,-53-17-54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4:47.612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94 1 1608 0 0,'-30'35'6211'0'0,"24"-29"-6394"0"0,0 0 0 0 0,0 0 0 0 0,1 0 0 0 0,0 1 0 0 0,0 0 0 0 0,1 0 0 0 0,0 0 0 0 0,0 1 0 0 0,1-1 0 0 0,0 1 0 0 0,0 0 0 0 0,0 0 0 0 0,1 0 0 0 0,1 0 0 0 0,-1 0 0 0 0,1 0 0 0 0,1 1 0 0 0,-1-1 0 0 0,2 0 0 0 0,-1 0 0 0 0,1 1 0 0 0,0-1 0 0 0,1 0 0 0 0,-1 0 0 0 0,2 0 0 0 0,-1 0 0 0 0,5 9 0 0 0,2 3 113 0 0,1 0-1 0 0,1-1 0 0 0,1 0 1 0 0,1-1-1 0 0,0 0 1 0 0,27 27-1 0 0,106 84 245 0 0,-56-54-215 0 0,197 189-1926 0 0,-266-244 1688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4:48.810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3 768 0 0,'0'0'-6'0'0,"1"0"-1"0"0,-1-1 1 0 0,0 1-1 0 0,0 0 0 0 0,0 0 1 0 0,0 0-1 0 0,0 0 1 0 0,0 0-1 0 0,0 0 1 0 0,0 0-1 0 0,1-1 1 0 0,-1 1-1 0 0,0 0 1 0 0,0 0-1 0 0,0 0 0 0 0,0 0 1 0 0,0 0-1 0 0,1 0 1 0 0,-1 0-1 0 0,0 0 1 0 0,0 0-1 0 0,0 0 1 0 0,0 0-1 0 0,1 0 1 0 0,-1 0-1 0 0,0 0 0 0 0,0 0 1 0 0,0 0-1 0 0,0 0 1 0 0,0 0-1 0 0,1 0 1 0 0,-1 0-1 0 0,0 0 1 0 0,0 0-1 0 0,0 0 1 0 0,0 0-1 0 0,0 0 0 0 0,1 0 1 0 0,-1 1-1 0 0,0-1 1 0 0,0 0-1 0 0,0 0 1 0 0,0 0-1 0 0,0 0 1 0 0,0 0-1 0 0,0 0 1 0 0,1 0-1 0 0,-1 1 0 0 0,0-1 1 0 0,0 0-1 0 0,0 0 1 0 0,0 0-1 0 0,0 0 1 0 0,0 0-1 0 0,0 1 1 0 0,0-1-1 0 0,7 12 498 0 0,-6 5-236 0 0,1 0 0 0 0,1 0 0 0 0,9 29 0 0 0,-1-1-218 0 0,173 690 15 0 0,-122-540 195 0 0,63 211-210 0 0,-31 6 1145 0 0,-78-286 619 0 0,-2 136 0 0 0,-13-231-1698 0 0,-1 6 387 0 0,-2 0 1 0 0,-10 56 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4:49.24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569 0 2961 0 0,'-9'12'3148'0'0,"-128"290"-2096"0"0,-74 136 1534 0 0,195-410-2485 0 0,-180 281-952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4:49.60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 0 5289 0 0,'3'2'-212'0'0,"1"1"0"0"0,0-1-1 0 0,-1 1 1 0 0,1 0 0 0 0,-1 0 0 0 0,0 0 0 0 0,3 4-1 0 0,16 22 291 0 0,1-2 0 0 0,2 0 0 0 0,52 45 0 0 0,95 58-1412 0 0,-163-124 1162 0 0,13 10-389 0 0,1-2-1 0 0,25 13 1 0 0,14 1-144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4:50.427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0 0 80 0 0,'43'17'215'0'0,"166"130"328"0"0,-24-16-739 0 0,-156-114 99 0 0,1 0 0 0 0,0-2 0 0 0,1-2-1 0 0,56 17 1 0 0,-31-17-51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2T23:36:43.923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5680.12402"/>
      <inkml:brushProperty name="anchorY" value="-2339.5769"/>
      <inkml:brushProperty name="scaleFactor" value="0.5"/>
    </inkml:brush>
  </inkml:definitions>
  <inkml:trace contextRef="#ctx0" brushRef="#br0">2398 3769 8 0 0,'0'0'0'0'0,"-1"-1"56"0"0,0 1 3 0 0,1 1-7 0 0,-1 0-4 0 0,1-1-27 0 0,0 1 27 0 0,0-1-43 0 0,-1-1-7 0 0,1 0 12 0 0,0 0 112 0 0,0 2-108 0 0,0 2 369 0 0,0-3-360 0 0,-1 0 9 0 0,1 1 12 0 0,-1 0 3 0 0,1 0-10 0 0,-1 0 14 0 0,0 0 33 0 0,0 0-10 0 0,-2 2 377 0 0,3-3-394 0 0,-1 0-17 0 0,0 0-5 0 0,0 0-2 0 0,0 0-1 0 0,0 0 10 0 0,0 0-13 0 0,-1 0-5 0 0,1-1-8 0 0,-1 1 11 0 0,0 0 14 0 0,0-1 15 0 0,0 0 25 0 0,1 0 33 0 0,-1 1 2 0 0,1-1 49 0 0,-1 1 17 0 0,0 0-2 0 0,0-1 13 0 0,1 1-30 0 0,-2 0-10 0 0,1 0-8 0 0,0 0 19 0 0,0 0-25 0 0,0 0-20 0 0,0 0-23 0 0,-1-1-43 0 0,1 0 47 0 0,-1 1 48 0 0,0 0 118 0 0,0 0-113 0 0,0 1 43 0 0,0-1 7 0 0,0-1-137 0 0,-1 1 135 0 0,1-1-65 0 0,-2-1-10 0 0,1 1-12 0 0,-1 0-18 0 0,0-1 12 0 0,0 1-62 0 0,-1 0 46 0 0,1 0-53 0 0,-1 0 5 0 0,-1-1-3 0 0,1 1-47 0 0,-1 0 12 0 0,0 0-6 0 0,0 0-18 0 0,-1-1 23 0 0,0 1-26 0 0,-1 0 7 0 0,-1 0 8 0 0,-1 0-41 0 0,0 1 3 0 0,-2-1 7 0 0,0-2-51 0 0,-1 1 89 0 0,0 0-46 0 0,0 0 53 0 0,0 1-14 0 0,0-1 16 0 0,2 1-4 0 0,-1 0-16 0 0,1 0 14 0 0,0 0 4 0 0,0 0 8 0 0,0-1-11 0 0,1 1 4 0 0,-1 0-1 0 0,1-1 0 0 0,0 1 19 0 0,0-1-6 0 0,1 1 31 0 0,1-1 20 0 0,-1 0-13 0 0,1 1 34 0 0,-1-2-9 0 0,1 1-14 0 0,0 0 32 0 0,0-1-47 0 0,0 1 24 0 0,-1 0 1 0 0,2-1 8 0 0,-1 1-1 0 0,0 0-18 0 0,0 0-32 0 0,0-1 74 0 0,0 0-108 0 0,-1 0 14 0 0,0 0 22 0 0,0 0-86 0 0,-1 0 110 0 0,1 0-7 0 0,-1 1 41 0 0,0 0-62 0 0,0-1 30 0 0,0 1-38 0 0,0-1-38 0 0,0-1 38 0 0,0 1-34 0 0,-1-1-9 0 0,0 0 40 0 0,0 0-23 0 0,-2 0-1 0 0,0-1 20 0 0,-2 1-44 0 0,0-2 4 0 0,-2 1-2 0 0,0-2-12 0 0,-3 0-24 0 0,0 0 15 0 0,-1-1 3 0 0,0 0 8 0 0,-1-1-1 0 0,0 1-9 0 0,-1-1-62 0 0,0 1 8 0 0,-1-1-16 0 0,-1 1 20 0 0,0-1 12 0 0,-1 1 25 0 0,0 0 23 0 0,0 0 15 0 0,1 1 26 0 0,1 0-14 0 0,1 1 16 0 0,2 0 14 0 0,2 0-13 0 0,0 0 33 0 0,1 0-18 0 0,1 1 25 0 0,1-1-16 0 0,1 0 5 0 0,1-1 9 0 0,-1-1 15 0 0,1-1-22 0 0,-1-2 36 0 0,0 0 7 0 0,1 0 0 0 0,-1 0 20 0 0,2-1-23 0 0,-1 1-2 0 0,1-1-18 0 0,1 1 4 0 0,0-1-13 0 0,0 1-24 0 0,1 0 6 0 0,-1-1-32 0 0,1 1-11 0 0,-1-1 20 0 0,-1-2 2 0 0,0-1 18 0 0,0-1 25 0 0,-1 0 12 0 0,-1 1 0 0 0,0 0 2 0 0,0-1-38 0 0,0 1-7 0 0,-1-1-19 0 0,1 0-25 0 0,1 0 33 0 0,0-1-31 0 0,1 1 47 0 0,1-1-4 0 0,0 0 3 0 0,0 0 38 0 0,1-1-20 0 0,0 1 28 0 0,1-1-8 0 0,-1 0-6 0 0,0-1 2 0 0,1 0-20 0 0,-1-1-3 0 0,1 0-10 0 0,-1-2-18 0 0,0 0 14 0 0,-1 0-5 0 0,1-2 1 0 0,-1 0 28 0 0,-1-2-27 0 0,0 0 10 0 0,0 0-3 0 0,0-2-9 0 0,0 0 2 0 0,0 0-1 0 0,0-1-28 0 0,0 0-57 0 0,0 0 33 0 0,-1-1-15 0 0,1-1 12 0 0,0 1 91 0 0,1 1-34 0 0,0 1 24 0 0,1 0-3 0 0,1 0-36 0 0,1 1 19 0 0,0-1-63 0 0,0-1-2 0 0,0 0-30 0 0,0-1-23 0 0,-1-1 13 0 0,1-1-25 0 0,0-2 35 0 0,0 0-2 0 0,1-2 2 0 0,0-1 48 0 0,1-1 14 0 0,1 1-1 0 0,0-1 60 0 0,2 2-16 0 0,0 2 17 0 0,1 0 17 0 0,1 3-24 0 0,0 1 0 0 0,1 1-76 0 0,1 2 68 0 0,1 0-25 0 0,0 2-12 0 0,0 0 81 0 0,0 1-100 0 0,1 1 42 0 0,1 0-4 0 0,-1 1-10 0 0,1 0-6 0 0,1 0 10 0 0,0 1-22 0 0,0 0-2 0 0,1 0-1 0 0,1 1-29 0 0,0-1 27 0 0,0 1-10 0 0,2-1-6 0 0,0 0-17 0 0,1 1 14 0 0,0 1-14 0 0,1 0-16 0 0,1 1 5 0 0,1-1-31 0 0,0 1 17 0 0,1 0-15 0 0,1 0 31 0 0,1-1 9 0 0,2 0-10 0 0,0 0 24 0 0,3-2-16 0 0,1 1 24 0 0,1-2 12 0 0,1 1-21 0 0,1-1 17 0 0,1 0-5 0 0,2 0 10 0 0,-1 0 54 0 0,2-1-25 0 0,1 1 12 0 0,1 0-2 0 0,1-1-56 0 0,-1 1 25 0 0,2 0-1 0 0,-1 1-1 0 0,0 0 1 0 0,0 1 9 0 0,-3 2-21 0 0,-1-1 25 0 0,-1 2 2 0 0,-2 0 18 0 0,-1 1 6 0 0,-1 1 9 0 0,0 0-1 0 0,-1 0 1 0 0,-1 2-19 0 0,1 0 6 0 0,0 0-12 0 0,0 1 58 0 0,0 0-82 0 0,1 0 26 0 0,1 0-18 0 0,0 2-45 0 0,1-1 60 0 0,2 1-40 0 0,0-1 13 0 0,1 1-3 0 0,2-1 19 0 0,1 0-6 0 0,2 0 12 0 0,1-1-2 0 0,2 0-8 0 0,0-2 11 0 0,0 0-3 0 0,-1-1-18 0 0,0 0 25 0 0,0 0-28 0 0,-1 1 18 0 0,-1 1 4 0 0,1 0-20 0 0,0 0 16 0 0,6-2 4 0 0,1 1-1 0 0,-1 0 20 0 0,-1 1-6 0 0,-3 1 22 0 0,-2 1 3 0 0,-1 1-18 0 0,-1 1 16 0 0,-1 1-24 0 0,-1 1-2 0 0,0 0-10 0 0,0 0 20 0 0,0 2-16 0 0,1 0-4 0 0,-1 0-8 0 0,0 1 1 0 0,0 0 18 0 0,1 0-15 0 0,-2 1 33 0 0,1-1-28 0 0,0 1 1 0 0,-1-1-10 0 0,0 1 10 0 0,0-1-3 0 0,1 1 20 0 0,-1-1-6 0 0,1 1 12 0 0,1 0 17 0 0,1 0-14 0 0,1 1 14 0 0,1 1-12 0 0,3 0-6 0 0,1 1-18 0 0,2 1-32 0 0,1 1 54 0 0,0 1-38 0 0,0 0 22 0 0,0 2 32 0 0,0 0-74 0 0,0 1 32 0 0,-1 0-2 0 0,1 1-10 0 0,-2 0-16 0 0,1 0 14 0 0,-2-1 4 0 0,0-1 8 0 0,0-1 18 0 0,-1 0-5 0 0,0 0-6 0 0,0 1 21 0 0,0-1-7 0 0,-1 1-15 0 0,0 1 14 0 0,1 0 4 0 0,0 1-2 0 0,0 2 30 0 0,1 1-8 0 0,0 1-24 0 0,1 0-20 0 0,-2 1-5 0 0,1 1-11 0 0,-3 0 1 0 0,-1 0-1 0 0,-2 0 0 0 0,-1 0-9 0 0,-2 1 21 0 0,0 0-16 0 0,0 1-4 0 0,-1 1 20 0 0,0 0-16 0 0,1 0 5 0 0,0 0 9 0 0,-1 0-22 0 0,1 0 6 0 0,0 1 17 0 0,-1-1-24 0 0,1 1 26 0 0,-1 0-17 0 0,0 0 15 0 0,-1 1-5 0 0,0-1 30 0 0,-2 1-17 0 0,0-1 16 0 0,-1 1-23 0 0,-1-1 6 0 0,-2-1 17 0 0,0 0 32 0 0,-1 1-37 0 0,0-1 33 0 0,-1 0-28 0 0,0 1-11 0 0,0 1 21 0 0,-1 0-26 0 0,0 1-2 0 0,1 2-18 0 0,0 1 3 0 0,1 1-2 0 0,-1 1 0 0 0,0 0 28 0 0,0 3 2 0 0,0-1 10 0 0,0 2 17 0 0,-1 0-41 0 0,1 0 13 0 0,-2-1-33 0 0,-1-1 18 0 0,-2-1 20 0 0,0 0-15 0 0,-1-2 16 0 0,-1 1-5 0 0,0-1-16 0 0,-2 0 4 0 0,0 1 8 0 0,-1 0-32 0 0,-1 0-8 0 0,1 1 10 0 0,-1 0-15 0 0,0 0 32 0 0,-1-1 1 0 0,-1 0 28 0 0,0-1-6 0 0,-1-1-14 0 0,0 1 14 0 0,-1-2-43 0 0,1 1 22 0 0,-1 0 10 0 0,0-1-22 0 0,0 1 7 0 0,0 1-2 0 0,-1-1 19 0 0,1 1-24 0 0,0-1-2 0 0,-1 0 28 0 0,-1 0-37 0 0,1-1 40 0 0,-1 0-21 0 0,0-1 25 0 0,-1-1 22 0 0,1-1 3 0 0,-1 0 11 0 0,-1 0-1 0 0,1 0 10 0 0,-1-1-2 0 0,-1 1 1 0 0,0 1-47 0 0,0-1 23 0 0,-1 2-47 0 0,0 1-25 0 0,-1 0 71 0 0,0 2-52 0 0,-1-1 26 0 0,0 2-6 0 0,-1-1-18 0 0,0 0 24 0 0,0 0-45 0 0,0-1 70 0 0,0-1-50 0 0,0 0 25 0 0,1 0 40 0 0,-2 0-39 0 0,1-1 23 0 0,0 0-25 0 0,0-1 7 0 0,-1-1-3 0 0,0 1-28 0 0,0-1 45 0 0,-2 0-61 0 0,1 0 19 0 0,-1 0 2 0 0,-1 0 16 0 0,1-1-22 0 0,-1 0 36 0 0,1 1-39 0 0,-1-1 12 0 0,0 0-4 0 0,0 1 9 0 0,0 0-21 0 0,-1 0 16 0 0,0 0-5 0 0,0 0 19 0 0,0 0 5 0 0,0-1-10 0 0,0 0 14 0 0,-1-1 14 0 0,1 0-22 0 0,-1 0-20 0 0,-1-1 23 0 0,1 1-36 0 0,-2-1 10 0 0,1 0 24 0 0,-1 0-18 0 0,0 1-2 0 0,0 0 20 0 0,-1 0-34 0 0,0 0 19 0 0,0-1-15 0 0,-1 1 3 0 0,0 0 27 0 0,0-1-186 0 0,-1 0 224 0 0,1 1-130 0 0,-2 0 2 0 0,0 2 190 0 0,0 0-236 0 0,-2 1 171 0 0,-1 0-71 0 0,-1 0 37 0 0,0 0-26 0 0,0 1-2 0 0,-1-1 10 0 0,2 0-14 0 0,0 1 70 0 0,0-1-104 0 0,1 1 70 0 0,1 0-13 0 0,0 0-72 0 0,0-1 98 0 0,0 0-61 0 0,1-2 19 0 0,0-1 183 0 0,0-1-213 0 0,-1 0 45 0 0,1-1-24 0 0,-1 1-161 0 0,1 0 213 0 0,-1-1-34 0 0,-1 1 126 0 0,1-1-186 0 0,-2 0 62 0 0,0 0-42 0 0,0-1-134 0 0,-2 2 205 0 0,-1 1-87 0 0,0 0 58 0 0,-1 1-20 0 0,-1 0 43 0 0,0 0-48 0 0,1 1 15 0 0,-1 0-5 0 0,1 0-19 0 0,2-1 43 0 0,-1-1-32 0 0,2-1 11 0 0,1-1-3 0 0,1 0-19 0 0,0-2-3 0 0,2 0-11 0 0,0-2-7 0 0,0 0 2 0 0,0 0 54 0 0,-2 1 30 0 0,0 1-79 0 0,-1 0 28 0 0,-2 1-2 0 0,0-2-58 0 0,-2 0 82 0 0,-1 1-17 0 0,0 0 100 0 0,0 0-81 0 0,0 0 57 0 0,1 1-16 0 0,-1-2-61 0 0,1 0 18 0 0,0 0 28 0 0,-2 0 9 0 0,0-1-57 0 0,-2 1 94 0 0,0 0-86 0 0,-2 0 18 0 0,1 0 41 0 0,-1-1 13 0 0,0 0 27 0 0,0-1-51 0 0,0 0 65 0 0,1-2-49 0 0,0 1 34 0 0,2-2 27 0 0,0 0-35 0 0,3-1 22 0 0,0 0-25 0 0,3-1-21 0 0,1 0-14 0 0,2-1-63 0 0,2 0-13 0 0,0-1-20 0 0,2 1-91 0 0,0-2-14 0 0,0 1-87 0 0,1-1-46 0 0,1 1-22 0 0,0 0-10 0 0,0-1-86 0 0,1 1-5 0 0,0-1-51 0 0,1 0-28 0 0,1 1-33 0 0,0-1-219 0 0,0 1-352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9:07.022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424 0 8 0 0,'-12'14'1184'0'0,"8"-8"-1183"0"0,0 0 0 0 0,1 0-1 0 0,0 0 1 0 0,0 1 0 0 0,0-1-1 0 0,0 1 1 0 0,1 0 0 0 0,0-1-1 0 0,-1 11 1 0 0,-4 11-1 0 0,-17 48-4 0 0,-3-2 0 0 0,-4 0 0 0 0,-2-2 0 0 0,-4-2 0 0 0,-48 70 0 0 0,68-117 6 0 0,2 2 0 0 0,0 0 0 0 0,2 0-1 0 0,1 2 1 0 0,1-1 0 0 0,1 1 0 0 0,2 1 0 0 0,0 0 0 0 0,-7 54 0 0 0,14-55-3 0 0,-2 20 97 0 0,-6-19-65 0 0,11-34-696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9:07.486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4 2 608 0 0,'-1'0'-16'0'0,"1"-2"-48"0"0,-2 2-104 0 0,5 2-184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39:07.964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93 136 0 0,'0'0'179'0'0,"18"59"259"0"0,3 4-416 0 0,-3-7-14 0 0,2-1 1 0 0,54 103-1 0 0,-65-141-11 0 0,21 32-2 0 0,-28-47 4 0 0,0 1 0 0 0,0 0 1 0 0,0-1-1 0 0,1 1 0 0 0,-1-1 0 0 0,1 0 1 0 0,-1 0-1 0 0,1 0 0 0 0,0 0 0 0 0,0 0 1 0 0,0 0-1 0 0,0-1 0 0 0,3 2 1 0 0,27-51 2715 0 0,-10 23-2766 0 0,2 2-1 0 0,0 0 1 0 0,46-30 0 0 0,-23 17 168 0 0,-30 23-87 0 0,34-17 1 0 0,-32 19 30 0 0,33-24 1 0 0,45-47-4 0 0,43-33-36 0 0,-119 99-20 0 0,1 1 0 0 0,1 1 0 0 0,0 1-1 0 0,37-14 1 0 0,-45 25 39 0 0,-16 2-40 0 0,0 0 1 0 0,0 0-1 0 0,1 0 1 0 0,-1 1-1 0 0,0-1 0 0 0,0 0 1 0 0,0 0-1 0 0,1 0 1 0 0,-1 0-1 0 0,0 0 1 0 0,0 1-1 0 0,0-1 1 0 0,0 0-1 0 0,0 0 1 0 0,1 0-1 0 0,-1 0 1 0 0,0 1-1 0 0,0-1 1 0 0,0 0-1 0 0,0 0 1 0 0,0 1-1 0 0,0-1 1 0 0,0 0-1 0 0,0 0 1 0 0,0 0-1 0 0,0 1 1 0 0,0-1-1 0 0,0 0 1 0 0,0 0-1 0 0,0 1 1 0 0,0-1-1 0 0,0 0 0 0 0,0 0 1 0 0,0 0-1 0 0,0 1 1 0 0,0-1-1 0 0,0 0 1 0 0,0 0-1 0 0,0 0 1 0 0,-1 1-1 0 0,1-1 1 0 0,0 0-1 0 0,0 0 1 0 0,0 0-1 0 0,0 0 1 0 0,0 1-1 0 0,-1-1 1 0 0,1 0-1 0 0,0 0 1 0 0,0 0-1 0 0,0 0 1 0 0,-1 0-1 0 0,1 0 1 0 0,0 1-1 0 0,0-1 1 0 0,0 0-1 0 0,-1 0 1 0 0,1 0-1 0 0,0 0 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40:22.894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371 0 280 0 0,'-4'1'27'0'0,"1"0"0"0"0,0-1 1 0 0,0 1-1 0 0,0 1 0 0 0,0-1 0 0 0,0 0 1 0 0,0 1-1 0 0,0-1 0 0 0,1 1 0 0 0,-1 0 0 0 0,1 0 1 0 0,-1 0-1 0 0,1 0 0 0 0,-1 0 0 0 0,1 1 0 0 0,0-1 1 0 0,0 1-1 0 0,0-1 0 0 0,0 1 0 0 0,-2 5 1 0 0,-7 12-179 0 0,-16 41 1 0 0,14-32 256 0 0,-39 95-96 0 0,5 2-1 0 0,6 2 0 0 0,6 2 0 0 0,5 1 0 0 0,-19 197 0 0 0,44-288 25 0 0,2 1 1 0 0,2 1-1 0 0,5 47 0 0 0,-2-75 38 0 0,0-1-1 0 0,0 1 1 0 0,1-1 0 0 0,1 0-1 0 0,0 0 1 0 0,1 0-1 0 0,1 0 1 0 0,0-1-1 0 0,0 0 1 0 0,1 0-1 0 0,0-1 1 0 0,1 0 0 0 0,14 15-1 0 0,69 63-155 0 0,-92-100-1228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40:24.089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 1 1128 0 0,'10'-1'4048'0'0,"92"94"-5774"0"0,-63-51 1659 0 0,-1 1-1 0 0,-2 2 1 0 0,-3 2-1 0 0,-1 1 1 0 0,-3 2-1 0 0,35 76 1 0 0,-35-58 80 0 0,41 107 113 0 0,-65-156-28 0 0,0 0 1 0 0,-2 0 0 0 0,-1 1 0 0 0,0-1 0 0 0,-2 40-1 0 0,-4-8 64 0 0,-12 54 0 0 0,4-57 89 0 0,-1 0-1 0 0,-33 76 1 0 0,-24 20 814 0 0,43-93-835 0 0,-35 93-1 0 0,57-126-9 0 0,1-4-664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41:47.443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 31 56 0 0,'2'-3'225'0'0,"1"-1"-98"0"0,-4 6 9 0 0,1-2-120 0 0,30-2-112 0 0,28 6 104 0 0,0-3 0 0 0,62-6 0 0 0,-35 1 0 0 0,52-6 60 0 0,-87 5 47 0 0,1 1 0 0 0,-1 3-1 0 0,92 10 1 0 0,-25 15-135 0 0,-63-11 89 0 0,65 6-1 0 0,-90-18 147 0 0,-15 0 185 0 0,0 0 1 0 0,0 0-1 0 0,21 6 1 0 0,39 6 369 0 0,-16-5-911 0 0,-23-2 127 0 0,-13-3 138 0 0,38 12 1649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41:47.995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0 0 192 0 0,'8'2'21'0'0,"-1"1"1"0"0,1 0-1 0 0,-1 0 1 0 0,0 0-1 0 0,0 1 1 0 0,8 6-1 0 0,52 34-43 0 0,-48-31 25 0 0,-1 0 0 0 0,0 2 0 0 0,-1 0 0 0 0,-1 1 0 0 0,21 26 0 0 0,-29-31 3 0 0,-1 0-1 0 0,0 1 0 0 0,0-1 0 0 0,-1 2 0 0 0,-1-1 0 0 0,0 1 0 0 0,0-1 0 0 0,-2 2 1 0 0,1-1-1 0 0,1 20 0 0 0,-4-23 28 0 0,-1 0 0 0 0,0 1 0 0 0,-1-1 1 0 0,0 0-1 0 0,-1 0 0 0 0,0 0 0 0 0,-3 12 1 0 0,-31 68 134 0 0,9-22-175 0 0,-12 35 199 0 0,-94 180 0 0 0,124-271-580 0 0,15-25-358 0 0,-1 9 682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41:49.836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1 38 32 0 0,'2'1'467'0'0,"39"-4"-347"0"0,3 1-107 0 0,45-8 0 0 0,-77 8 6 0 0,23 1-4 0 0,-29 1-11 0 0,1 0 1 0 0,-1 0-1 0 0,1 0 0 0 0,-1-1 1 0 0,1 0-1 0 0,7-3 0 0 0,-6 3 4 0 0,1-1-1 0 0,-1 1 0 0 0,0 0 1 0 0,0 1-1 0 0,1 0 0 0 0,9 2 1 0 0,22-2 70 0 0,329-11 301 0 0,-214 21 1661 0 0,-154-15-1496 0 0,-1 5-541 0 0,0-1 70 0 0,0 2-72 0 0,2 4-27 0 0,-2-4 35 0 0,0-1 2 0 0,41 26-3876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41:50.838"/>
    </inkml:context>
    <inkml:brush xml:id="br0">
      <inkml:brushProperty name="width" value="0.35" units="cm"/>
      <inkml:brushProperty name="height" value="0.35" units="cm"/>
      <inkml:brushProperty name="color" value="#33CCFF"/>
    </inkml:brush>
  </inkml:definitions>
  <inkml:trace contextRef="#ctx0" brushRef="#br0">35 4 1304 0 0,'-1'-4'36'0'0,"1"18"-176"0"0,240 130-492 0 0,-235-141 647 0 0,-1 0-1 0 0,0 0 1 0 0,0 0-1 0 0,0 1 1 0 0,0 0 0 0 0,3 4-1 0 0,-6-6-9 0 0,0-1 0 0 0,0 0 0 0 0,0 1 0 0 0,-1-1 0 0 0,1 1 0 0 0,0-1 0 0 0,-1 1 1 0 0,1 0-1 0 0,-1-1 0 0 0,0 1 0 0 0,1-1 0 0 0,-1 1 0 0 0,0 0 0 0 0,0-1 0 0 0,0 1 0 0 0,0 0 0 0 0,0-1 0 0 0,-1 1 0 0 0,1 0 0 0 0,-1 2 0 0 0,4 14 48 0 0,-3-16-20 0 0,1-1 0 0 0,-1 0 0 0 0,1 1-1 0 0,-1-1 1 0 0,1 0 0 0 0,-1 1 0 0 0,0-1 0 0 0,0 1 0 0 0,0-1 0 0 0,1 1 0 0 0,-1-1-1 0 0,-1 0 1 0 0,1 1 0 0 0,0-1 0 0 0,-1 3 0 0 0,-11 28 458 0 0,0-1-385 0 0,-1-1 1 0 0,-29 50 0 0 0,-74 116 231 0 0,65-106-199 0 0,49-87-134 0 0,-1 1 53 0 0,1-1 1 0 0,0 1-1 0 0,0 0 1 0 0,0 0 0 0 0,1 0-1 0 0,-1 0 1 0 0,0 5 0 0 0,0-4-410 0 0,1 0 0 0 0,-1 1 0 0 0,0-1 0 0 0,-1 0 0 0 0,-4 8 0 0 0,1-1 124 0 0,-15 31-116 0 0,13-23-2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2T01:51:18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35 8426 0 0,'1'0'2141'0'0,"-13"-27"-10677"0"0,8 20 6857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2T23:36:45.364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4018.03394"/>
      <inkml:brushProperty name="anchorY" value="-1621.03674"/>
      <inkml:brushProperty name="scaleFactor" value="0.5"/>
    </inkml:brush>
  </inkml:definitions>
  <inkml:trace contextRef="#ctx0" brushRef="#br0">11 797 320 0 0,'-1'-1'623'0'0,"0"0"-491"0"0,-1-1-105 0 0,1 1-2 0 0,0-1-17 0 0,0 1-8 0 0,0 1 1 0 0,1-1-1 0 0,-1-1 184 0 0,0 2-24 0 0,1 0-164 0 0,-1 1 6 0 0,1-1-26 0 0,1 0-96 0 0,0-1 100 0 0,0 1-6 0 0,1-1-7 0 0,0 0 2 0 0,0 0 9 0 0,1-1 6 0 0,2-1 36 0 0,2-1 37 0 0,1-2 20 0 0,2-1-38 0 0,3-1 70 0 0,1-1-11 0 0,2-2-5 0 0,2-1 51 0 0,0-1-89 0 0,3-1-38 0 0,1-1 18 0 0,2-1 6 0 0,2-2 62 0 0,3-1 58 0 0,2-3 45 0 0,2-2 22 0 0,2-2-47 0 0,1-2-20 0 0,2-2-23 0 0,0-1-26 0 0,1 0-15 0 0,0-1-17 0 0,0 1-16 0 0,0 0-35 0 0,-1 0-1 0 0,-1 2 16 0 0,-1 1-25 0 0,-3 1 17 0 0,-1 1 13 0 0,-2 2 43 0 0,-2 2 74 0 0,-2 2 47 0 0,-3 2 69 0 0,-2 2-4 0 0,-5 3 28 0 0,-2 3-5 0 0,10-9 2212 0 0,-25 20-2373 0 0,0 0-132 0 0,0 1-159 0 0,26-63-7624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2T01:51:18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35 8426 0 0,'1'0'2141'0'0,"-13"-27"-10677"0"0,8 20 6857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2T23:36:46.281"/>
    </inkml:context>
    <inkml:brush xml:id="br0">
      <inkml:brushProperty name="width" value="0.35" units="cm"/>
      <inkml:brushProperty name="height" value="0.35" units="cm"/>
      <inkml:brushProperty name="color" value="#AE198D"/>
      <inkml:brushProperty name="inkEffects" value="galaxy"/>
      <inkml:brushProperty name="anchorX" value="-6176.27197"/>
      <inkml:brushProperty name="anchorY" value="-1707.29773"/>
      <inkml:brushProperty name="scaleFactor" value="0.5"/>
    </inkml:brush>
  </inkml:definitions>
  <inkml:trace contextRef="#ctx0" brushRef="#br0">4 107 3825 0 0,'-2'-1'2490'0'0,"0"1"-2634"0"0,34-3-3855 0 0,-18 2 4065 0 0,3 1 10 0 0,4-1-25 0 0,3 0 9 0 0,2 0-4 0 0,3-1-10 0 0,2-1-6 0 0,1 1 20 0 0,0-2 22 0 0,0 0 40 0 0,-1-1 29 0 0,-2-1 14 0 0,-2 1 38 0 0,-2-1 10 0 0,-2 0 29 0 0,-4 1 31 0 0,-2 1-15 0 0,-3-1-21 0 0,-3 1 16 0 0,-2 0-15 0 0,-2 2 50 0 0,-2 0-71 0 0,-1 1-42 0 0,-1 0-74 0 0,0-1-78 0 0,-1 0 5 0 0,1 0-39 0 0,-1-1 17 0 0,1 1-17 0 0,0 0-24 0 0,2-1-30 0 0,-1 1-40 0 0,1 0 45 0 0,1 1-27 0 0,0-1 74 0 0,0 0-2 0 0,0 1-5 0 0,-1 0 43 0 0,10 3 2084 0 0,-15 0-1811 0 0,0-1-180 0 0,0 0-2 0 0,-1 1-10 0 0,1-1-8 0 0,0 0 20 0 0,-1 1 13 0 0,0 0 223 0 0,1 0-190 0 0,-1-1 18 0 0,1 0-24 0 0,-1 1-12 0 0,1-1-25 0 0,-1 1-42 0 0,1 0-18 0 0,0 0 1 0 0,-1 1-13 0 0,0 0 11 0 0,1 0-50 0 0,-1 0 34 0 0,0 1-32 0 0,1 0 9 0 0,-1 1 16 0 0,0 0 13 0 0,0 2-40 0 0,0 0 41 0 0,0 1-22 0 0,0 1-3 0 0,0 1 1 0 0,-1 3-19 0 0,0 2-24 0 0,-1 2 25 0 0,1 4-47 0 0,-1 4 41 0 0,1 4-181 0 0,-1 3 201 0 0,1 4-38 0 0,-1 2 13 0 0,1 2 144 0 0,-1 0-161 0 0,1-1 36 0 0,0-1-13 0 0,-1-2 36 0 0,1-2-21 0 0,-1-1 46 0 0,0-3-31 0 0,0-2-8 0 0,0-2 40 0 0,0-2-32 0 0,-1-2 20 0 0,1-1-6 0 0,0-3 30 0 0,0-2-17 0 0,0-2 6 0 0,0-1-38 0 0,0-3-27 0 0,0-1 24 0 0,1-1-29 0 0,1-2 17 0 0,0-1 4 0 0,1-1-2 0 0,-1-1-7 0 0,0 0-7 0 0,1 0-8 0 0,-1-1 1 0 0,1 0-29 0 0,-1-1-66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26:41.203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874 1739 64 0 0,'-51'-11'752'0'0,"-9"-7"-226"0"0,1-2-1 0 0,1-4 1 0 0,1-1-1 0 0,-91-57 0 0 0,-45-32-113 0 0,178 103-18 0 0,1 0 0 0 0,0-2 0 0 0,1 0 0 0 0,1 0-1 0 0,0-1 1 0 0,-18-28 0 0 0,7 2-209 0 0,2-1 1 0 0,-16-47-1 0 0,30 71 62 0 0,-5-15-198 0 0,2-1 1 0 0,2-1-1 0 0,1 1 0 0 0,2-1 1 0 0,1 0-1 0 0,1-1 0 0 0,2 1 1 0 0,2 0-1 0 0,1-1 0 0 0,7-41 1 0 0,1 37-114 0 0,1 0 1 0 0,2 1 0 0 0,32-64 0 0 0,-22 50 201 0 0,-14 33-134 0 0,2 1 0 0 0,0 1 0 0 0,0-1 0 0 0,2 2 0 0 0,0 0 0 0 0,1 0 0 0 0,0 1 0 0 0,1 1 0 0 0,1 0-1 0 0,30-19 1 0 0,15-5-138 0 0,113-52 1 0 0,-172 89 137 0 0,182-68-289 0 0,-116 47 225 0 0,-38 12 0 0 0,1 1 0 0 0,-1 2 0 0 0,1 1 0 0 0,1 2 0 0 0,-1 0 0 0 0,0 3 1 0 0,53 2-1 0 0,-43 2-56 0 0,-1 1 0 0 0,1 3-1 0 0,-1 1 1 0 0,41 13 0 0 0,-65-15 107 0 0,0 0 0 0 0,0 1 0 0 0,-1 1 0 0 0,0 0 0 0 0,0 1 0 0 0,-1 0 0 0 0,0 2-1 0 0,-1-1 1 0 0,0 2 0 0 0,-1-1 0 0 0,0 2 0 0 0,14 19 0 0 0,-10-8-7 0 0,-1 1-1 0 0,-1 0 1 0 0,-1 1 0 0 0,-2 0-1 0 0,0 1 1 0 0,7 32 0 0 0,26 172-46 0 0,-42-217 77 0 0,2 11 28 0 0,-2 1-1 0 0,-1-1 1 0 0,-1 0 0 0 0,-6 47 0 0 0,-9-9-7 0 0,-4-2 1 0 0,-50 115-1 0 0,52-137-39 0 0,-3 5-178 0 0,-2-1 0 0 0,-1-2 0 0 0,-3 0 0 0 0,-41 51 0 0 0,6-21-1758 0 0,-89 80 0 0 0,81-83 679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26:41.204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1191 1247 672 0 0,'-1'1'16'0'0,"1"-1"0"0"0,-1 1 1 0 0,0 0-1 0 0,1 0 0 0 0,-1 0 0 0 0,1 0 0 0 0,-1 0 0 0 0,1 0 0 0 0,-1 0 0 0 0,1 0 1 0 0,-1 0-1 0 0,1 0 0 0 0,0 0 0 0 0,0 0 0 0 0,0 0 0 0 0,0 0 0 0 0,-1 0 0 0 0,1 0 1 0 0,1 1-1 0 0,-4 12-157 0 0,-13 19 116 0 0,12-24 159 0 0,0-1 1 0 0,0 1-1 0 0,-1-1 0 0 0,0 0 1 0 0,-1 0-1 0 0,-9 10 1 0 0,0-4-29 0 0,-1-2 0 0 0,0 0 0 0 0,-1-1 0 0 0,0 0 0 0 0,0-2 0 0 0,-1 0 0 0 0,0-1 0 0 0,-1-1 0 0 0,0 0 0 0 0,-28 5 0 0 0,-19 1 394 0 0,-115 8 0 0 0,153-20-238 0 0,0-2 1 0 0,0-1 0 0 0,1-2-1 0 0,-1 0 1 0 0,1-2 0 0 0,0 0 0 0 0,0-2-1 0 0,0-2 1 0 0,1 0 0 0 0,1-1-1 0 0,-31-19 1 0 0,42 20-198 0 0,1 0-1 0 0,0-1 0 0 0,1-1 1 0 0,0 0-1 0 0,0 0 1 0 0,2-1-1 0 0,-17-26 0 0 0,0 4-52 0 0,-5-8 492 0 0,-35-58 0 0 0,57 84-456 0 0,1 0 0 0 0,1-1 0 0 0,1-1 0 0 0,0 1 0 0 0,2-1 0 0 0,-7-36 0 0 0,10 35 41 0 0,0 1-1 0 0,2-1 1 0 0,0 1-1 0 0,2-1 1 0 0,0 1-1 0 0,1-1 1 0 0,0 1-1 0 0,8-21 1 0 0,6-6-60 0 0,1 1-1 0 0,27-47 1 0 0,-44 90-30 0 0,103-185-51 0 0,-86 161 41 0 0,0 0-1 0 0,2 2 1 0 0,1 0-1 0 0,44-38 0 0 0,6 4-154 0 0,137-82-1 0 0,-193 132 110 0 0,0 1 1 0 0,0 1-1 0 0,0 0 0 0 0,1 1 1 0 0,0 1-1 0 0,0 0 0 0 0,0 1 1 0 0,0 1-1 0 0,1 0 1 0 0,-1 1-1 0 0,1 1 0 0 0,-1 1 1 0 0,0 0-1 0 0,1 1 0 0 0,-1 1 1 0 0,0 0-1 0 0,0 1 0 0 0,0 1 1 0 0,-1 1-1 0 0,29 13 0 0 0,-17-3-20 0 0,-1 0 0 0 0,-1 2 0 0 0,0 1 0 0 0,-1 1-1 0 0,-1 1 1 0 0,-1 1 0 0 0,29 38 0 0 0,-27-29 58 0 0,-2 1 0 0 0,-2 1 1 0 0,0 1-1 0 0,-3 1 1 0 0,22 59-1 0 0,-34-78 178 0 0,-1 1-1 0 0,-1 0 1 0 0,0 0-1 0 0,-1 0 1 0 0,-1 1 0 0 0,-1-1-1 0 0,0 0 1 0 0,-4 24-1 0 0,-5 12 29 0 0,-20 70-1 0 0,4-41-211 0 0,-4-2 0 0 0,-3-1 0 0 0,-57 100-1 0 0,-156 209-1558 0 0,121-225-1420 0 0,70-95 1561 0 0,-5 14-800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26:41.205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863 1341 1264 0 0,'-4'-1'177'0'0,"-31"23"1977"0"0,0-4-2063 0 0,-1-2-1 0 0,0-1 0 0 0,-1-2 0 0 0,-73 15 1 0 0,95-24 84 0 0,-19 4 291 0 0,0-1 0 0 0,0-2 0 0 0,-39 0-1 0 0,57-4-217 0 0,-1-2 0 0 0,0 0 0 0 0,1-1 1 0 0,-1 0-1 0 0,1-1 0 0 0,-1-1 0 0 0,1-1 0 0 0,-22-9 0 0 0,30 9-58 0 0,0 0-1 0 0,0-1 1 0 0,0 1 0 0 0,1-2 0 0 0,0 1 0 0 0,0-1 0 0 0,0 0 0 0 0,-5-9-1 0 0,-7-9-166 0 0,-16-31-1 0 0,22 34 28 0 0,1-1-1 0 0,2 0 1 0 0,0-1-1 0 0,1-1 0 0 0,2 1 1 0 0,0-1-1 0 0,2 0 1 0 0,1-1-1 0 0,-2-49 0 0 0,6 41-31 0 0,3 0-1 0 0,0 0 0 0 0,2 0 0 0 0,2 1 1 0 0,1-1-1 0 0,1 2 0 0 0,15-33 1 0 0,-3 16-80 0 0,2 2 1 0 0,3 1 0 0 0,1 1-1 0 0,2 1 1 0 0,2 1 0 0 0,2 2-1 0 0,2 1 1 0 0,2 2 0 0 0,1 1-1 0 0,1 3 1 0 0,3 0-1 0 0,53-32 1 0 0,-56 42-29 0 0,1 3 0 0 0,1 0 0 0 0,1 3 1 0 0,63-18-1 0 0,-77 28-82 0 0,0 1 1 0 0,1 2 0 0 0,0 1-1 0 0,0 2 1 0 0,0 0-1 0 0,0 2 1 0 0,58 7 0 0 0,-46 1-24 0 0,-1 1 1 0 0,0 2-1 0 0,0 2 0 0 0,-1 2 1 0 0,-1 1-1 0 0,-1 2 0 0 0,0 2 1 0 0,-2 1-1 0 0,0 2 1 0 0,58 50-1 0 0,-71-54 204 0 0,-1 1 0 0 0,-1 1 0 0 0,-1 1 0 0 0,-1 1 0 0 0,-1 1 0 0 0,-1 0 0 0 0,-1 1 0 0 0,-2 0 0 0 0,0 1 0 0 0,-1 1 0 0 0,-2 0 0 0 0,-1 1 0 0 0,-1 0 1 0 0,-1 0-1 0 0,-2 0 0 0 0,3 39 0 0 0,-8-44 107 0 0,-1 0 1 0 0,-1 0-1 0 0,-1 0 1 0 0,-2-1-1 0 0,0 1 1 0 0,-1-1-1 0 0,-1 0 1 0 0,-16 35-1 0 0,-12 13 209 0 0,-51 76 0 0 0,83-142-330 0 0,-284 421-674 0 0,79-153-4322 0 0,144-190 3225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11-25T04:26:41.206"/>
    </inkml:context>
    <inkml:brush xml:id="br0">
      <inkml:brushProperty name="width" value="0.35" units="cm"/>
      <inkml:brushProperty name="height" value="0.35" units="cm"/>
      <inkml:brushProperty name="color" value="#FFC114"/>
    </inkml:brush>
  </inkml:definitions>
  <inkml:trace contextRef="#ctx0" brushRef="#br0">1070 1532 360 0 0,'-6'0'80'0'0,"0"0"1"0"0,-1 1-1 0 0,1 0 0 0 0,0 0 0 0 0,-9 3 1 0 0,-89 27 1686 0 0,-111 28-960 0 0,175-50-834 0 0,0-3 0 0 0,0-1 0 0 0,-62-1-1 0 0,71-5 408 0 0,1-1 0 0 0,-1-1 0 0 0,1-2 0 0 0,0-1 0 0 0,1-1 0 0 0,-1-2 0 0 0,2-1 0 0 0,-43-21 0 0 0,59 25-284 0 0,0 0 0 0 0,1-1-1 0 0,0-1 1 0 0,0 0 0 0 0,1 0-1 0 0,0-1 1 0 0,1-1 0 0 0,0 1 0 0 0,0-2-1 0 0,1 1 1 0 0,0-1 0 0 0,1 0-1 0 0,0-1 1 0 0,1 1 0 0 0,0-1-1 0 0,1-1 1 0 0,0 1 0 0 0,1-1-1 0 0,1 1 1 0 0,0-1 0 0 0,-3-24 0 0 0,5-10-118 0 0,2 0 0 0 0,1 0 1 0 0,3 0-1 0 0,2 1 0 0 0,1 0 1 0 0,3 0-1 0 0,2 1 0 0 0,1 1 1 0 0,3 0-1 0 0,1 1 0 0 0,30-50 0 0 0,5 10-162 0 0,122-143 0 0 0,-154 202 131 0 0,37-46-231 0 0,73-65 0 0 0,-104 110 230 0 0,2 1 0 0 0,1 1 0 0 0,0 2 0 0 0,2 1 0 0 0,49-24 0 0 0,-60 36 10 0 0,1 0 1 0 0,1 2 0 0 0,-1 0-1 0 0,1 2 1 0 0,0 0-1 0 0,0 2 1 0 0,0 0 0 0 0,46 4-1 0 0,-30 2-176 0 0,-1 1 0 0 0,0 2 0 0 0,0 2 0 0 0,57 21 0 0 0,-68-19 117 0 0,0 1 1 0 0,-1 2-1 0 0,-1 1 0 0 0,0 1 0 0 0,30 25 1 0 0,-21-12-101 0 0,0 2 1 0 0,49 60 0 0 0,-75-81 275 0 0,0 0 1 0 0,0 0-1 0 0,-1 1 0 0 0,0 0 1 0 0,-1 0-1 0 0,0 1 0 0 0,-1-1 1 0 0,-1 1-1 0 0,1 1 0 0 0,-2-1 1 0 0,0 0-1 0 0,0 1 1 0 0,-1 0-1 0 0,-1 0 0 0 0,0 0 1 0 0,-1-1-1 0 0,0 1 0 0 0,-1 0 1 0 0,0 0-1 0 0,-5 17 0 0 0,-17 44 469 0 0,-3-2-1 0 0,-69 134 0 0 0,57-128-426 0 0,-50 92-608 0 0,-8-4 0 0 0,-155 206 0 0 0,164-257-1467 0 0,-8 12-1137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40338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종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D54E040-5531-A8FC-CCCD-0299DCE3D650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종료</a:t>
            </a:r>
          </a:p>
        </p:txBody>
      </p:sp>
    </p:spTree>
    <p:extLst>
      <p:ext uri="{BB962C8B-B14F-4D97-AF65-F5344CB8AC3E}">
        <p14:creationId xmlns:p14="http://schemas.microsoft.com/office/powerpoint/2010/main" val="3597856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변형 규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92A9249-4B50-974B-9297-877504B8A89E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포켓몬 도감 시트</a:t>
            </a:r>
          </a:p>
        </p:txBody>
      </p:sp>
    </p:spTree>
    <p:extLst>
      <p:ext uri="{BB962C8B-B14F-4D97-AF65-F5344CB8AC3E}">
        <p14:creationId xmlns:p14="http://schemas.microsoft.com/office/powerpoint/2010/main" val="838011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변형 규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98850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요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1FE6AD2-212E-ACCB-B25F-129FCF7D6453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요약</a:t>
            </a:r>
          </a:p>
        </p:txBody>
      </p:sp>
    </p:spTree>
    <p:extLst>
      <p:ext uri="{BB962C8B-B14F-4D97-AF65-F5344CB8AC3E}">
        <p14:creationId xmlns:p14="http://schemas.microsoft.com/office/powerpoint/2010/main" val="3655720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추천 게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1A37879-F170-9167-D1CB-23C3361CB9A0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추천 게임</a:t>
            </a:r>
          </a:p>
        </p:txBody>
      </p:sp>
    </p:spTree>
    <p:extLst>
      <p:ext uri="{BB962C8B-B14F-4D97-AF65-F5344CB8AC3E}">
        <p14:creationId xmlns:p14="http://schemas.microsoft.com/office/powerpoint/2010/main" val="45443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88984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520584F-EA1E-1808-7228-8BC53CABB089}"/>
              </a:ext>
            </a:extLst>
          </p:cNvPr>
          <p:cNvSpPr txBox="1"/>
          <p:nvPr/>
        </p:nvSpPr>
        <p:spPr>
          <a:xfrm>
            <a:off x="321050" y="5298455"/>
            <a:ext cx="348317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000" spc="0" baseline="0" dirty="0">
                <a:ln w="3175">
                  <a:solidFill>
                    <a:schemeClr val="tx1"/>
                  </a:solidFill>
                </a:ln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감사합니다</a:t>
            </a:r>
            <a:r>
              <a:rPr lang="en-US" altLang="ko-KR" sz="5000" spc="0" baseline="0" dirty="0">
                <a:ln w="3175">
                  <a:solidFill>
                    <a:schemeClr val="tx1"/>
                  </a:solidFill>
                </a:ln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.</a:t>
            </a:r>
            <a:endParaRPr lang="ko-KR" altLang="en-US" sz="5000" spc="0" baseline="0" dirty="0">
              <a:ln w="3175">
                <a:solidFill>
                  <a:schemeClr val="tx1"/>
                </a:solidFill>
              </a:ln>
              <a:solidFill>
                <a:srgbClr val="941016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6184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소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195CC0A-778A-4114-C937-A6C4E3B3BADA}"/>
              </a:ext>
            </a:extLst>
          </p:cNvPr>
          <p:cNvSpPr txBox="1"/>
          <p:nvPr userDrawn="1"/>
        </p:nvSpPr>
        <p:spPr>
          <a:xfrm>
            <a:off x="234126" y="641263"/>
            <a:ext cx="241365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소개</a:t>
            </a:r>
          </a:p>
        </p:txBody>
      </p:sp>
    </p:spTree>
    <p:extLst>
      <p:ext uri="{BB962C8B-B14F-4D97-AF65-F5344CB8AC3E}">
        <p14:creationId xmlns:p14="http://schemas.microsoft.com/office/powerpoint/2010/main" val="18766762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 userDrawn="1">
          <p15:clr>
            <a:srgbClr val="FBAE40"/>
          </p15:clr>
        </p15:guide>
        <p15:guide id="2" pos="7469" userDrawn="1">
          <p15:clr>
            <a:srgbClr val="FBAE40"/>
          </p15:clr>
        </p15:guide>
        <p15:guide id="3" pos="438" userDrawn="1">
          <p15:clr>
            <a:srgbClr val="547EBF"/>
          </p15:clr>
        </p15:guide>
        <p15:guide id="4" pos="4294" userDrawn="1">
          <p15:clr>
            <a:srgbClr val="547EBF"/>
          </p15:clr>
        </p15:guide>
        <p15:guide id="5" pos="5881" userDrawn="1">
          <p15:clr>
            <a:srgbClr val="5ACBF0"/>
          </p15:clr>
        </p15:guide>
        <p15:guide id="6" orient="horz" pos="3974" userDrawn="1">
          <p15:clr>
            <a:srgbClr val="FBAE40"/>
          </p15:clr>
        </p15:guide>
        <p15:guide id="7" orient="horz" pos="346" userDrawn="1">
          <p15:clr>
            <a:srgbClr val="FBAE40"/>
          </p15:clr>
        </p15:guide>
        <p15:guide id="8" orient="horz" pos="1162" userDrawn="1">
          <p15:clr>
            <a:srgbClr val="9FCC3B"/>
          </p15:clr>
        </p15:guide>
        <p15:guide id="9" orient="horz" pos="3612" userDrawn="1">
          <p15:clr>
            <a:srgbClr val="9FCC3B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5B1C0DB-9FF2-33C7-F0AC-0E8608A1B732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배경</a:t>
            </a:r>
          </a:p>
        </p:txBody>
      </p:sp>
    </p:spTree>
    <p:extLst>
      <p:ext uri="{BB962C8B-B14F-4D97-AF65-F5344CB8AC3E}">
        <p14:creationId xmlns:p14="http://schemas.microsoft.com/office/powerpoint/2010/main" val="2814334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구성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9E40E4C-73F0-E73F-ABB1-2047C74CD731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구성물</a:t>
            </a:r>
          </a:p>
        </p:txBody>
      </p:sp>
    </p:spTree>
    <p:extLst>
      <p:ext uri="{BB962C8B-B14F-4D97-AF65-F5344CB8AC3E}">
        <p14:creationId xmlns:p14="http://schemas.microsoft.com/office/powerpoint/2010/main" val="3518940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준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992C39C-CD02-BDCA-89B8-521DC635C88B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준비</a:t>
            </a:r>
          </a:p>
        </p:txBody>
      </p:sp>
    </p:spTree>
    <p:extLst>
      <p:ext uri="{BB962C8B-B14F-4D97-AF65-F5344CB8AC3E}">
        <p14:creationId xmlns:p14="http://schemas.microsoft.com/office/powerpoint/2010/main" val="913644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목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7698917-7199-437E-872A-554CE35CCDA5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목표</a:t>
            </a:r>
          </a:p>
        </p:txBody>
      </p:sp>
    </p:spTree>
    <p:extLst>
      <p:ext uri="{BB962C8B-B14F-4D97-AF65-F5344CB8AC3E}">
        <p14:creationId xmlns:p14="http://schemas.microsoft.com/office/powerpoint/2010/main" val="22864001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진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70FAC06-09FB-7DE9-3F69-CAF9A6A11554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진행</a:t>
            </a:r>
          </a:p>
        </p:txBody>
      </p:sp>
    </p:spTree>
    <p:extLst>
      <p:ext uri="{BB962C8B-B14F-4D97-AF65-F5344CB8AC3E}">
        <p14:creationId xmlns:p14="http://schemas.microsoft.com/office/powerpoint/2010/main" val="12563904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방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CF4C239-0C1E-8145-526D-A589CD104F3A}"/>
              </a:ext>
            </a:extLst>
          </p:cNvPr>
          <p:cNvSpPr txBox="1"/>
          <p:nvPr userDrawn="1"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방법</a:t>
            </a:r>
            <a:endParaRPr lang="ko-KR" altLang="en-US" sz="3400" spc="0" baseline="0" dirty="0"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316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1">
          <p15:clr>
            <a:srgbClr val="FBAE40"/>
          </p15:clr>
        </p15:guide>
        <p15:guide id="2" pos="746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pos="4294">
          <p15:clr>
            <a:srgbClr val="547EBF"/>
          </p15:clr>
        </p15:guide>
        <p15:guide id="5" pos="438">
          <p15:clr>
            <a:srgbClr val="547EBF"/>
          </p15:clr>
        </p15:guide>
        <p15:guide id="6" orient="horz" pos="1162">
          <p15:clr>
            <a:srgbClr val="9FCC3B"/>
          </p15:clr>
        </p15:guide>
        <p15:guide id="7" orient="horz" pos="346">
          <p15:clr>
            <a:srgbClr val="FBAE40"/>
          </p15:clr>
        </p15:guide>
        <p15:guide id="8" pos="5881">
          <p15:clr>
            <a:srgbClr val="5ACBF0"/>
          </p15:clr>
        </p15:guide>
        <p15:guide id="9" orient="horz" pos="3612">
          <p15:clr>
            <a:srgbClr val="9FCC3B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tif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베이지, 탄, 금이(가) 표시된 사진&#10;&#10;자동 생성된 설명">
            <a:extLst>
              <a:ext uri="{FF2B5EF4-FFF2-40B4-BE49-F238E27FC236}">
                <a16:creationId xmlns:a16="http://schemas.microsoft.com/office/drawing/2014/main" id="{2ABA0A86-290D-3920-E037-AA98FCBE246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5097" y="0"/>
            <a:ext cx="12493406" cy="701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9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베이지, 탄, 금이(가) 표시된 사진&#10;&#10;자동 생성된 설명">
            <a:extLst>
              <a:ext uri="{FF2B5EF4-FFF2-40B4-BE49-F238E27FC236}">
                <a16:creationId xmlns:a16="http://schemas.microsoft.com/office/drawing/2014/main" id="{57BC00EA-9920-F48D-2256-54E69A9ED1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6"/>
          <a:stretch/>
        </p:blipFill>
        <p:spPr>
          <a:xfrm>
            <a:off x="-75416" y="133351"/>
            <a:ext cx="12419816" cy="7081207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6E89158C-E0AA-CF2D-DBC9-5FE605EC7CA5}"/>
              </a:ext>
            </a:extLst>
          </p:cNvPr>
          <p:cNvSpPr/>
          <p:nvPr userDrawn="1"/>
        </p:nvSpPr>
        <p:spPr>
          <a:xfrm>
            <a:off x="0" y="0"/>
            <a:ext cx="12192000" cy="1180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706AA6-8724-1D83-13F3-5B73424AA9FF}"/>
              </a:ext>
            </a:extLst>
          </p:cNvPr>
          <p:cNvSpPr txBox="1"/>
          <p:nvPr userDrawn="1"/>
        </p:nvSpPr>
        <p:spPr>
          <a:xfrm>
            <a:off x="234125" y="297534"/>
            <a:ext cx="2413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spc="0" baseline="0" dirty="0"/>
              <a:t>람세스</a:t>
            </a:r>
            <a:endParaRPr lang="en-US" altLang="ko-KR" sz="1800" spc="0" baseline="0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228CA6FD-19FC-0819-8F02-602C2E9E6075}"/>
              </a:ext>
            </a:extLst>
          </p:cNvPr>
          <p:cNvGrpSpPr/>
          <p:nvPr userDrawn="1"/>
        </p:nvGrpSpPr>
        <p:grpSpPr>
          <a:xfrm>
            <a:off x="10391775" y="6377301"/>
            <a:ext cx="1470684" cy="310273"/>
            <a:chOff x="4304622" y="3575487"/>
            <a:chExt cx="4859448" cy="1025207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4230FA38-2E2D-C315-A2E8-8468E9F4DDA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622" y="3575487"/>
              <a:ext cx="638853" cy="102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770F830A-9C95-4983-D109-D3D3419ECBE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harpenSoften amount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2234" y="3623363"/>
              <a:ext cx="4041836" cy="929457"/>
            </a:xfrm>
            <a:prstGeom prst="rect">
              <a:avLst/>
            </a:prstGeom>
          </p:spPr>
        </p:pic>
      </p:grpSp>
      <p:pic>
        <p:nvPicPr>
          <p:cNvPr id="3" name="그림 2">
            <a:extLst>
              <a:ext uri="{FF2B5EF4-FFF2-40B4-BE49-F238E27FC236}">
                <a16:creationId xmlns:a16="http://schemas.microsoft.com/office/drawing/2014/main" id="{3D16CC76-849E-D511-846C-600B73521F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058" y="6278598"/>
            <a:ext cx="525936" cy="51272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3EE736A-8CF0-A249-4DEA-9D483C25D77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2" y="6371788"/>
            <a:ext cx="814555" cy="352861"/>
          </a:xfrm>
          <a:prstGeom prst="rect">
            <a:avLst/>
          </a:prstGeom>
        </p:spPr>
      </p:pic>
      <p:pic>
        <p:nvPicPr>
          <p:cNvPr id="2" name="그림 1" descr="베이지, 탄, 금이(가) 표시된 사진&#10;&#10;자동 생성된 설명">
            <a:extLst>
              <a:ext uri="{FF2B5EF4-FFF2-40B4-BE49-F238E27FC236}">
                <a16:creationId xmlns:a16="http://schemas.microsoft.com/office/drawing/2014/main" id="{67872BED-66EF-6EC5-B68C-F45162F18E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8" b="91423"/>
          <a:stretch/>
        </p:blipFill>
        <p:spPr>
          <a:xfrm>
            <a:off x="-75416" y="-110869"/>
            <a:ext cx="12419816" cy="28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04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6" r:id="rId10"/>
    <p:sldLayoutId id="2147483672" r:id="rId11"/>
    <p:sldLayoutId id="2147483673" r:id="rId12"/>
    <p:sldLayoutId id="2147483675" r:id="rId13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customXml" Target="../ink/ink15.xml"/><Relationship Id="rId18" Type="http://schemas.openxmlformats.org/officeDocument/2006/relationships/image" Target="../media/image30.png"/><Relationship Id="rId3" Type="http://schemas.openxmlformats.org/officeDocument/2006/relationships/customXml" Target="../ink/ink10.xml"/><Relationship Id="rId7" Type="http://schemas.openxmlformats.org/officeDocument/2006/relationships/customXml" Target="../ink/ink12.xml"/><Relationship Id="rId12" Type="http://schemas.openxmlformats.org/officeDocument/2006/relationships/image" Target="../media/image27.png"/><Relationship Id="rId17" Type="http://schemas.openxmlformats.org/officeDocument/2006/relationships/customXml" Target="../ink/ink17.xml"/><Relationship Id="rId2" Type="http://schemas.openxmlformats.org/officeDocument/2006/relationships/image" Target="../media/image17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11" Type="http://schemas.openxmlformats.org/officeDocument/2006/relationships/customXml" Target="../ink/ink14.xml"/><Relationship Id="rId5" Type="http://schemas.openxmlformats.org/officeDocument/2006/relationships/customXml" Target="../ink/ink11.xml"/><Relationship Id="rId15" Type="http://schemas.openxmlformats.org/officeDocument/2006/relationships/customXml" Target="../ink/ink16.xml"/><Relationship Id="rId10" Type="http://schemas.openxmlformats.org/officeDocument/2006/relationships/image" Target="../media/image26.png"/><Relationship Id="rId19" Type="http://schemas.openxmlformats.org/officeDocument/2006/relationships/customXml" Target="../ink/ink18.xml"/><Relationship Id="rId4" Type="http://schemas.openxmlformats.org/officeDocument/2006/relationships/image" Target="../media/image23.png"/><Relationship Id="rId9" Type="http://schemas.openxmlformats.org/officeDocument/2006/relationships/customXml" Target="../ink/ink13.xml"/><Relationship Id="rId1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9.xml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customXml" Target="../ink/ink25.xml"/><Relationship Id="rId18" Type="http://schemas.openxmlformats.org/officeDocument/2006/relationships/image" Target="../media/image45.png"/><Relationship Id="rId3" Type="http://schemas.openxmlformats.org/officeDocument/2006/relationships/customXml" Target="../ink/ink20.xml"/><Relationship Id="rId21" Type="http://schemas.openxmlformats.org/officeDocument/2006/relationships/customXml" Target="../ink/ink29.xml"/><Relationship Id="rId7" Type="http://schemas.openxmlformats.org/officeDocument/2006/relationships/customXml" Target="../ink/ink22.xml"/><Relationship Id="rId12" Type="http://schemas.openxmlformats.org/officeDocument/2006/relationships/image" Target="../media/image42.png"/><Relationship Id="rId17" Type="http://schemas.openxmlformats.org/officeDocument/2006/relationships/customXml" Target="../ink/ink27.xml"/><Relationship Id="rId2" Type="http://schemas.openxmlformats.org/officeDocument/2006/relationships/image" Target="../media/image17.png"/><Relationship Id="rId16" Type="http://schemas.openxmlformats.org/officeDocument/2006/relationships/image" Target="../media/image44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11" Type="http://schemas.openxmlformats.org/officeDocument/2006/relationships/customXml" Target="../ink/ink24.xml"/><Relationship Id="rId5" Type="http://schemas.openxmlformats.org/officeDocument/2006/relationships/customXml" Target="../ink/ink21.xml"/><Relationship Id="rId15" Type="http://schemas.openxmlformats.org/officeDocument/2006/relationships/customXml" Target="../ink/ink26.xml"/><Relationship Id="rId10" Type="http://schemas.openxmlformats.org/officeDocument/2006/relationships/image" Target="../media/image41.png"/><Relationship Id="rId19" Type="http://schemas.openxmlformats.org/officeDocument/2006/relationships/customXml" Target="../ink/ink28.xml"/><Relationship Id="rId4" Type="http://schemas.openxmlformats.org/officeDocument/2006/relationships/image" Target="../media/image380.png"/><Relationship Id="rId9" Type="http://schemas.openxmlformats.org/officeDocument/2006/relationships/customXml" Target="../ink/ink23.xml"/><Relationship Id="rId14" Type="http://schemas.openxmlformats.org/officeDocument/2006/relationships/image" Target="../media/image43.png"/><Relationship Id="rId22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customXml" Target="../ink/ink35.xml"/><Relationship Id="rId18" Type="http://schemas.openxmlformats.org/officeDocument/2006/relationships/image" Target="../media/image55.png"/><Relationship Id="rId3" Type="http://schemas.openxmlformats.org/officeDocument/2006/relationships/customXml" Target="../ink/ink30.xml"/><Relationship Id="rId7" Type="http://schemas.openxmlformats.org/officeDocument/2006/relationships/customXml" Target="../ink/ink32.xml"/><Relationship Id="rId12" Type="http://schemas.openxmlformats.org/officeDocument/2006/relationships/image" Target="../media/image52.png"/><Relationship Id="rId17" Type="http://schemas.openxmlformats.org/officeDocument/2006/relationships/customXml" Target="../ink/ink37.xml"/><Relationship Id="rId2" Type="http://schemas.openxmlformats.org/officeDocument/2006/relationships/image" Target="../media/image17.png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11" Type="http://schemas.openxmlformats.org/officeDocument/2006/relationships/customXml" Target="../ink/ink34.xml"/><Relationship Id="rId5" Type="http://schemas.openxmlformats.org/officeDocument/2006/relationships/customXml" Target="../ink/ink31.xml"/><Relationship Id="rId15" Type="http://schemas.openxmlformats.org/officeDocument/2006/relationships/customXml" Target="../ink/ink36.xml"/><Relationship Id="rId10" Type="http://schemas.openxmlformats.org/officeDocument/2006/relationships/image" Target="../media/image51.png"/><Relationship Id="rId19" Type="http://schemas.openxmlformats.org/officeDocument/2006/relationships/customXml" Target="../ink/ink38.xml"/><Relationship Id="rId4" Type="http://schemas.openxmlformats.org/officeDocument/2006/relationships/image" Target="../media/image48.png"/><Relationship Id="rId9" Type="http://schemas.openxmlformats.org/officeDocument/2006/relationships/customXml" Target="../ink/ink33.xml"/><Relationship Id="rId1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customXml" Target="../ink/ink40.xml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40.pn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customXml" Target="../ink/ink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ustomXml" Target="../ink/ink6.xml"/><Relationship Id="rId7" Type="http://schemas.openxmlformats.org/officeDocument/2006/relationships/customXml" Target="../ink/ink8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customXml" Target="../ink/ink7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customXml" Target="../ink/ink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A7A31AE1-D56D-4929-8843-52AA6857CAC7}"/>
              </a:ext>
            </a:extLst>
          </p:cNvPr>
          <p:cNvGrpSpPr/>
          <p:nvPr/>
        </p:nvGrpSpPr>
        <p:grpSpPr>
          <a:xfrm>
            <a:off x="3902290" y="6003449"/>
            <a:ext cx="2037920" cy="429944"/>
            <a:chOff x="4304623" y="3575487"/>
            <a:chExt cx="4859447" cy="1025207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381376D-42C2-1C80-64E7-DC65AE7AC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04623" y="3575487"/>
              <a:ext cx="638854" cy="102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A585EF14-C88E-3054-39CC-83C391F84B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00000"/>
                      </a14:imgEffect>
                      <a14:imgEffect>
                        <a14:brightnessContrast bright="-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2234" y="3623363"/>
              <a:ext cx="4041836" cy="929457"/>
            </a:xfrm>
            <a:prstGeom prst="rect">
              <a:avLst/>
            </a:prstGeom>
          </p:spPr>
        </p:pic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62B173E2-66F5-1E0A-9CA1-5DC6D07BE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64" y="5866594"/>
            <a:ext cx="1800219" cy="70365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014342CE-D88B-2A32-D7BD-799EAC44C8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56" y="1454988"/>
            <a:ext cx="6115891" cy="41975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DC6492-EFF2-1F78-48BB-E29C43A4F011}"/>
              </a:ext>
            </a:extLst>
          </p:cNvPr>
          <p:cNvSpPr txBox="1"/>
          <p:nvPr/>
        </p:nvSpPr>
        <p:spPr>
          <a:xfrm>
            <a:off x="5783364" y="1072195"/>
            <a:ext cx="6311054" cy="1284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b="1" spc="-100" dirty="0">
                <a:solidFill>
                  <a:srgbClr val="87261E"/>
                </a:solidFill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파라오가 깜빡한 보물들을</a:t>
            </a:r>
            <a:endParaRPr lang="en-US" altLang="ko-KR" sz="2800" b="1" spc="-100" dirty="0">
              <a:solidFill>
                <a:srgbClr val="87261E"/>
              </a:solidFill>
              <a:latin typeface="12롯데마트드림Bold" panose="02020603020101020101" pitchFamily="18" charset="-127"/>
              <a:ea typeface="12롯데마트드림Bold" panose="020206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b="1" spc="-100" dirty="0">
                <a:solidFill>
                  <a:srgbClr val="87261E"/>
                </a:solidFill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여러분은 기억할 수 있을까요</a:t>
            </a:r>
            <a:r>
              <a:rPr lang="en-US" altLang="ko-KR" sz="2800" b="1" spc="-100" dirty="0">
                <a:solidFill>
                  <a:srgbClr val="87261E"/>
                </a:solidFill>
                <a:latin typeface="12롯데마트드림Bold" panose="02020603020101020101" pitchFamily="18" charset="-127"/>
                <a:ea typeface="12롯데마트드림Bold" panose="02020603020101020101" pitchFamily="18" charset="-127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990D00D-35A9-01DE-01B7-03B65A99FBD2}"/>
              </a:ext>
            </a:extLst>
          </p:cNvPr>
          <p:cNvSpPr txBox="1"/>
          <p:nvPr/>
        </p:nvSpPr>
        <p:spPr>
          <a:xfrm>
            <a:off x="5880946" y="2977083"/>
            <a:ext cx="6115891" cy="2817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spc="-100" dirty="0">
                <a:latin typeface="+mn-ea"/>
                <a:ea typeface="+mn-ea"/>
              </a:rPr>
              <a:t>엄청나게 부유한 파라오인 람세스 </a:t>
            </a:r>
            <a:r>
              <a:rPr lang="en-US" altLang="ko-KR" sz="2000" spc="-100" dirty="0">
                <a:latin typeface="+mn-ea"/>
                <a:ea typeface="+mn-ea"/>
              </a:rPr>
              <a:t>2</a:t>
            </a:r>
            <a:r>
              <a:rPr lang="ko-KR" altLang="en-US" sz="2000" spc="-100" dirty="0">
                <a:latin typeface="+mn-ea"/>
                <a:ea typeface="+mn-ea"/>
              </a:rPr>
              <a:t>세는 자기가 지금까지 모은 크고 작은 보물들을 여러 피라미드 밑에 숨겨 놨습니다</a:t>
            </a:r>
            <a:r>
              <a:rPr lang="en-US" altLang="ko-KR" sz="2000" spc="-100" dirty="0">
                <a:latin typeface="+mn-ea"/>
                <a:ea typeface="+mn-ea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2000" spc="-100" dirty="0">
                <a:latin typeface="+mn-ea"/>
                <a:ea typeface="+mn-ea"/>
              </a:rPr>
              <a:t>그런데 아뿔싸</a:t>
            </a:r>
            <a:r>
              <a:rPr lang="en-US" altLang="ko-KR" sz="2000" spc="-100" dirty="0">
                <a:latin typeface="+mn-ea"/>
                <a:ea typeface="+mn-ea"/>
              </a:rPr>
              <a:t>! </a:t>
            </a:r>
            <a:r>
              <a:rPr lang="ko-KR" altLang="en-US" sz="2000" spc="-100" dirty="0">
                <a:latin typeface="+mn-ea"/>
                <a:ea typeface="+mn-ea"/>
              </a:rPr>
              <a:t>람세스 </a:t>
            </a:r>
            <a:r>
              <a:rPr lang="en-US" altLang="ko-KR" sz="2000" spc="-100" dirty="0">
                <a:latin typeface="+mn-ea"/>
                <a:ea typeface="+mn-ea"/>
              </a:rPr>
              <a:t>2</a:t>
            </a:r>
            <a:r>
              <a:rPr lang="ko-KR" altLang="en-US" sz="2000" spc="-100" dirty="0">
                <a:latin typeface="+mn-ea"/>
                <a:ea typeface="+mn-ea"/>
              </a:rPr>
              <a:t>세가 정신이 없던 나머지 자기가    어디에 보물을 묻었는지 잊어버리고 말았네요</a:t>
            </a:r>
            <a:r>
              <a:rPr lang="en-US" altLang="ko-KR" sz="2000" spc="-100" dirty="0">
                <a:latin typeface="+mn-ea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2000" spc="-100" dirty="0">
                <a:latin typeface="+mn-ea"/>
                <a:ea typeface="+mn-ea"/>
              </a:rPr>
              <a:t>여러분이 두 팔 걷고 나설 차례입니다</a:t>
            </a:r>
            <a:r>
              <a:rPr lang="en-US" altLang="ko-KR" sz="2000" spc="-100" dirty="0">
                <a:latin typeface="+mn-ea"/>
                <a:ea typeface="+mn-ea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2000" spc="-100" dirty="0">
                <a:latin typeface="+mn-ea"/>
              </a:rPr>
              <a:t>파라오가 보물을 찾을 수 있도록 도와주세요</a:t>
            </a:r>
            <a:r>
              <a:rPr lang="en-US" altLang="ko-KR" sz="2000" spc="-100" dirty="0">
                <a:latin typeface="+mn-ea"/>
              </a:rPr>
              <a:t>!</a:t>
            </a:r>
            <a:endParaRPr lang="en-US" altLang="ko-KR" sz="2000" spc="-1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14836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BC42E3C-F0A4-FCC8-AA1A-1D5580861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067" y="2527803"/>
            <a:ext cx="7249947" cy="4171638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42135011-0AC8-CF9D-4F5C-38DE9867C6E4}"/>
              </a:ext>
            </a:extLst>
          </p:cNvPr>
          <p:cNvSpPr/>
          <p:nvPr/>
        </p:nvSpPr>
        <p:spPr>
          <a:xfrm>
            <a:off x="113456" y="1441273"/>
            <a:ext cx="12078543" cy="890587"/>
          </a:xfrm>
          <a:prstGeom prst="rect">
            <a:avLst/>
          </a:prstGeom>
          <a:solidFill>
            <a:srgbClr val="F8BF82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>
                <a:solidFill>
                  <a:srgbClr val="87261E"/>
                </a:solidFill>
                <a:latin typeface="+mj-ea"/>
                <a:ea typeface="+mj-ea"/>
              </a:rPr>
              <a:t>빈칸에 인접한 피라미드 중 딱 한 개를 빈칸으로 </a:t>
            </a:r>
            <a:r>
              <a:rPr lang="ko-KR" altLang="en-US" sz="3200" b="1" dirty="0" err="1">
                <a:solidFill>
                  <a:srgbClr val="87261E"/>
                </a:solidFill>
                <a:latin typeface="+mj-ea"/>
                <a:ea typeface="+mj-ea"/>
              </a:rPr>
              <a:t>밈</a:t>
            </a:r>
            <a:endParaRPr lang="ko-KR" altLang="en-US" sz="3200" b="1" dirty="0">
              <a:solidFill>
                <a:srgbClr val="87261E"/>
              </a:solidFill>
              <a:latin typeface="+mj-ea"/>
              <a:ea typeface="+mj-ea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2A97F6-94DD-FB5F-2CBD-ED8810C113EA}"/>
              </a:ext>
            </a:extLst>
          </p:cNvPr>
          <p:cNvSpPr txBox="1"/>
          <p:nvPr/>
        </p:nvSpPr>
        <p:spPr>
          <a:xfrm>
            <a:off x="4269846" y="414614"/>
            <a:ext cx="4069575" cy="92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4000" b="1" spc="-100" dirty="0">
                <a:solidFill>
                  <a:srgbClr val="941016"/>
                </a:solidFill>
                <a:latin typeface="+mj-lt"/>
              </a:rPr>
              <a:t>자기  차례 행동</a:t>
            </a:r>
            <a:endParaRPr lang="en-US" altLang="ko-KR" sz="4000" b="1" spc="-100" dirty="0">
              <a:solidFill>
                <a:srgbClr val="941016"/>
              </a:solidFill>
              <a:latin typeface="+mj-lt"/>
            </a:endParaRPr>
          </a:p>
        </p:txBody>
      </p: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78A09A27-B71D-3439-CFDA-07ADFCAC8252}"/>
              </a:ext>
            </a:extLst>
          </p:cNvPr>
          <p:cNvGrpSpPr/>
          <p:nvPr/>
        </p:nvGrpSpPr>
        <p:grpSpPr>
          <a:xfrm>
            <a:off x="6742425" y="3872454"/>
            <a:ext cx="1449720" cy="1247040"/>
            <a:chOff x="6742425" y="3872454"/>
            <a:chExt cx="1449720" cy="124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32" name="잉크 31">
                  <a:extLst>
                    <a:ext uri="{FF2B5EF4-FFF2-40B4-BE49-F238E27FC236}">
                      <a16:creationId xmlns:a16="http://schemas.microsoft.com/office/drawing/2014/main" id="{3FACA9D5-EDE4-6281-E6E4-78D28A17AD78}"/>
                    </a:ext>
                  </a:extLst>
                </p14:cNvPr>
                <p14:cNvContentPartPr/>
                <p14:nvPr/>
              </p14:nvContentPartPr>
              <p14:xfrm>
                <a:off x="6742425" y="4556094"/>
                <a:ext cx="402480" cy="29880"/>
              </p14:xfrm>
            </p:contentPart>
          </mc:Choice>
          <mc:Fallback xmlns="">
            <p:pic>
              <p:nvPicPr>
                <p:cNvPr id="32" name="잉크 31">
                  <a:extLst>
                    <a:ext uri="{FF2B5EF4-FFF2-40B4-BE49-F238E27FC236}">
                      <a16:creationId xmlns:a16="http://schemas.microsoft.com/office/drawing/2014/main" id="{3FACA9D5-EDE4-6281-E6E4-78D28A17AD7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79425" y="4493454"/>
                  <a:ext cx="5281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3" name="잉크 32">
                  <a:extLst>
                    <a:ext uri="{FF2B5EF4-FFF2-40B4-BE49-F238E27FC236}">
                      <a16:creationId xmlns:a16="http://schemas.microsoft.com/office/drawing/2014/main" id="{2AD57755-146D-C108-DB40-F6A185DD3425}"/>
                    </a:ext>
                  </a:extLst>
                </p14:cNvPr>
                <p14:cNvContentPartPr/>
                <p14:nvPr/>
              </p14:nvContentPartPr>
              <p14:xfrm>
                <a:off x="6964185" y="4368894"/>
                <a:ext cx="210600" cy="444960"/>
              </p14:xfrm>
            </p:contentPart>
          </mc:Choice>
          <mc:Fallback xmlns="">
            <p:pic>
              <p:nvPicPr>
                <p:cNvPr id="33" name="잉크 32">
                  <a:extLst>
                    <a:ext uri="{FF2B5EF4-FFF2-40B4-BE49-F238E27FC236}">
                      <a16:creationId xmlns:a16="http://schemas.microsoft.com/office/drawing/2014/main" id="{2AD57755-146D-C108-DB40-F6A185DD342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901185" y="4306254"/>
                  <a:ext cx="336240" cy="57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4" name="잉크 33">
                  <a:extLst>
                    <a:ext uri="{FF2B5EF4-FFF2-40B4-BE49-F238E27FC236}">
                      <a16:creationId xmlns:a16="http://schemas.microsoft.com/office/drawing/2014/main" id="{B7F543CA-A372-49BC-931B-BB203878337D}"/>
                    </a:ext>
                  </a:extLst>
                </p14:cNvPr>
                <p14:cNvContentPartPr/>
                <p14:nvPr/>
              </p14:nvContentPartPr>
              <p14:xfrm>
                <a:off x="7395465" y="3872454"/>
                <a:ext cx="45360" cy="480960"/>
              </p14:xfrm>
            </p:contentPart>
          </mc:Choice>
          <mc:Fallback xmlns="">
            <p:pic>
              <p:nvPicPr>
                <p:cNvPr id="34" name="잉크 33">
                  <a:extLst>
                    <a:ext uri="{FF2B5EF4-FFF2-40B4-BE49-F238E27FC236}">
                      <a16:creationId xmlns:a16="http://schemas.microsoft.com/office/drawing/2014/main" id="{B7F543CA-A372-49BC-931B-BB203878337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332825" y="3809454"/>
                  <a:ext cx="171000" cy="60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5" name="잉크 34">
                  <a:extLst>
                    <a:ext uri="{FF2B5EF4-FFF2-40B4-BE49-F238E27FC236}">
                      <a16:creationId xmlns:a16="http://schemas.microsoft.com/office/drawing/2014/main" id="{0CB52053-E155-1F73-820D-33BDB443C727}"/>
                    </a:ext>
                  </a:extLst>
                </p14:cNvPr>
                <p14:cNvContentPartPr/>
                <p14:nvPr/>
              </p14:nvContentPartPr>
              <p14:xfrm>
                <a:off x="7231305" y="4174134"/>
                <a:ext cx="320760" cy="186120"/>
              </p14:xfrm>
            </p:contentPart>
          </mc:Choice>
          <mc:Fallback xmlns="">
            <p:pic>
              <p:nvPicPr>
                <p:cNvPr id="35" name="잉크 34">
                  <a:extLst>
                    <a:ext uri="{FF2B5EF4-FFF2-40B4-BE49-F238E27FC236}">
                      <a16:creationId xmlns:a16="http://schemas.microsoft.com/office/drawing/2014/main" id="{0CB52053-E155-1F73-820D-33BDB443C727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68665" y="4111134"/>
                  <a:ext cx="44640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6" name="잉크 35">
                  <a:extLst>
                    <a:ext uri="{FF2B5EF4-FFF2-40B4-BE49-F238E27FC236}">
                      <a16:creationId xmlns:a16="http://schemas.microsoft.com/office/drawing/2014/main" id="{88F1DCBB-1551-89BB-137E-B7A32753FB21}"/>
                    </a:ext>
                  </a:extLst>
                </p14:cNvPr>
                <p14:cNvContentPartPr/>
                <p14:nvPr/>
              </p14:nvContentPartPr>
              <p14:xfrm>
                <a:off x="7656465" y="4503894"/>
                <a:ext cx="535680" cy="91800"/>
              </p14:xfrm>
            </p:contentPart>
          </mc:Choice>
          <mc:Fallback xmlns="">
            <p:pic>
              <p:nvPicPr>
                <p:cNvPr id="36" name="잉크 35">
                  <a:extLst>
                    <a:ext uri="{FF2B5EF4-FFF2-40B4-BE49-F238E27FC236}">
                      <a16:creationId xmlns:a16="http://schemas.microsoft.com/office/drawing/2014/main" id="{88F1DCBB-1551-89BB-137E-B7A32753FB2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593825" y="4440894"/>
                  <a:ext cx="66132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7" name="잉크 36">
                  <a:extLst>
                    <a:ext uri="{FF2B5EF4-FFF2-40B4-BE49-F238E27FC236}">
                      <a16:creationId xmlns:a16="http://schemas.microsoft.com/office/drawing/2014/main" id="{91C16DD9-5393-9EA4-9EC2-74CAF18233CB}"/>
                    </a:ext>
                  </a:extLst>
                </p14:cNvPr>
                <p14:cNvContentPartPr/>
                <p14:nvPr/>
              </p14:nvContentPartPr>
              <p14:xfrm>
                <a:off x="7740705" y="4391574"/>
                <a:ext cx="360" cy="1080"/>
              </p14:xfrm>
            </p:contentPart>
          </mc:Choice>
          <mc:Fallback xmlns="">
            <p:pic>
              <p:nvPicPr>
                <p:cNvPr id="37" name="잉크 36">
                  <a:extLst>
                    <a:ext uri="{FF2B5EF4-FFF2-40B4-BE49-F238E27FC236}">
                      <a16:creationId xmlns:a16="http://schemas.microsoft.com/office/drawing/2014/main" id="{91C16DD9-5393-9EA4-9EC2-74CAF18233CB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677705" y="4328934"/>
                  <a:ext cx="1260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8" name="잉크 37">
                  <a:extLst>
                    <a:ext uri="{FF2B5EF4-FFF2-40B4-BE49-F238E27FC236}">
                      <a16:creationId xmlns:a16="http://schemas.microsoft.com/office/drawing/2014/main" id="{7EAF0260-966D-4F4E-26D7-C799675D1A89}"/>
                    </a:ext>
                  </a:extLst>
                </p14:cNvPr>
                <p14:cNvContentPartPr/>
                <p14:nvPr/>
              </p14:nvContentPartPr>
              <p14:xfrm>
                <a:off x="7630185" y="4394094"/>
                <a:ext cx="221040" cy="334080"/>
              </p14:xfrm>
            </p:contentPart>
          </mc:Choice>
          <mc:Fallback xmlns="">
            <p:pic>
              <p:nvPicPr>
                <p:cNvPr id="38" name="잉크 37">
                  <a:extLst>
                    <a:ext uri="{FF2B5EF4-FFF2-40B4-BE49-F238E27FC236}">
                      <a16:creationId xmlns:a16="http://schemas.microsoft.com/office/drawing/2014/main" id="{7EAF0260-966D-4F4E-26D7-C799675D1A8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567545" y="4331094"/>
                  <a:ext cx="346680" cy="45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9" name="잉크 38">
                  <a:extLst>
                    <a:ext uri="{FF2B5EF4-FFF2-40B4-BE49-F238E27FC236}">
                      <a16:creationId xmlns:a16="http://schemas.microsoft.com/office/drawing/2014/main" id="{BC8642A9-FF72-57DE-AACF-0D8485CD7428}"/>
                    </a:ext>
                  </a:extLst>
                </p14:cNvPr>
                <p14:cNvContentPartPr/>
                <p14:nvPr/>
              </p14:nvContentPartPr>
              <p14:xfrm>
                <a:off x="7250385" y="4669134"/>
                <a:ext cx="156960" cy="450360"/>
              </p14:xfrm>
            </p:contentPart>
          </mc:Choice>
          <mc:Fallback xmlns="">
            <p:pic>
              <p:nvPicPr>
                <p:cNvPr id="39" name="잉크 38">
                  <a:extLst>
                    <a:ext uri="{FF2B5EF4-FFF2-40B4-BE49-F238E27FC236}">
                      <a16:creationId xmlns:a16="http://schemas.microsoft.com/office/drawing/2014/main" id="{BC8642A9-FF72-57DE-AACF-0D8485CD742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187745" y="4606134"/>
                  <a:ext cx="282600" cy="57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1" name="잉크 40">
                  <a:extLst>
                    <a:ext uri="{FF2B5EF4-FFF2-40B4-BE49-F238E27FC236}">
                      <a16:creationId xmlns:a16="http://schemas.microsoft.com/office/drawing/2014/main" id="{AB59C7EF-6FFF-52F7-9679-B6B4D38A4499}"/>
                    </a:ext>
                  </a:extLst>
                </p14:cNvPr>
                <p14:cNvContentPartPr/>
                <p14:nvPr/>
              </p14:nvContentPartPr>
              <p14:xfrm>
                <a:off x="7430385" y="4615494"/>
                <a:ext cx="133560" cy="225000"/>
              </p14:xfrm>
            </p:contentPart>
          </mc:Choice>
          <mc:Fallback xmlns="">
            <p:pic>
              <p:nvPicPr>
                <p:cNvPr id="41" name="잉크 40">
                  <a:extLst>
                    <a:ext uri="{FF2B5EF4-FFF2-40B4-BE49-F238E27FC236}">
                      <a16:creationId xmlns:a16="http://schemas.microsoft.com/office/drawing/2014/main" id="{AB59C7EF-6FFF-52F7-9679-B6B4D38A449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367385" y="4552494"/>
                  <a:ext cx="259200" cy="3506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7872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C90CB56C-14D2-2241-9B5E-A37D502E4C91}"/>
              </a:ext>
            </a:extLst>
          </p:cNvPr>
          <p:cNvSpPr/>
          <p:nvPr/>
        </p:nvSpPr>
        <p:spPr>
          <a:xfrm>
            <a:off x="5275526" y="2751462"/>
            <a:ext cx="6888481" cy="811267"/>
          </a:xfrm>
          <a:prstGeom prst="rect">
            <a:avLst/>
          </a:prstGeom>
          <a:solidFill>
            <a:schemeClr val="bg1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2000" spc="-100" dirty="0">
                <a:solidFill>
                  <a:srgbClr val="941016"/>
                </a:solidFill>
                <a:latin typeface="+mj-ea"/>
                <a:ea typeface="+mj-ea"/>
              </a:rPr>
              <a:t>현재 차례인 사람은 다시 인접한 피라미드 </a:t>
            </a:r>
            <a:r>
              <a:rPr lang="en-US" altLang="ko-KR" sz="2000" spc="-100" dirty="0">
                <a:solidFill>
                  <a:srgbClr val="941016"/>
                </a:solidFill>
                <a:latin typeface="+mj-ea"/>
                <a:ea typeface="+mj-ea"/>
              </a:rPr>
              <a:t>1</a:t>
            </a:r>
            <a:r>
              <a:rPr lang="ko-KR" altLang="en-US" sz="2000" spc="-100" dirty="0">
                <a:solidFill>
                  <a:srgbClr val="941016"/>
                </a:solidFill>
                <a:latin typeface="+mj-ea"/>
                <a:ea typeface="+mj-ea"/>
              </a:rPr>
              <a:t>개를</a:t>
            </a:r>
            <a:r>
              <a:rPr lang="en-US" altLang="ko-KR" sz="2000" spc="-100" dirty="0">
                <a:solidFill>
                  <a:srgbClr val="941016"/>
                </a:solidFill>
                <a:latin typeface="+mj-ea"/>
                <a:ea typeface="+mj-ea"/>
              </a:rPr>
              <a:t> </a:t>
            </a:r>
            <a:r>
              <a:rPr lang="ko-KR" altLang="en-US" sz="2000" spc="-100" dirty="0">
                <a:solidFill>
                  <a:srgbClr val="941016"/>
                </a:solidFill>
                <a:latin typeface="+mj-ea"/>
                <a:ea typeface="+mj-ea"/>
              </a:rPr>
              <a:t>빈칸으로 </a:t>
            </a:r>
            <a:r>
              <a:rPr lang="ko-KR" altLang="en-US" sz="2000" spc="-100" dirty="0" err="1">
                <a:solidFill>
                  <a:srgbClr val="941016"/>
                </a:solidFill>
                <a:latin typeface="+mj-ea"/>
                <a:ea typeface="+mj-ea"/>
              </a:rPr>
              <a:t>밈</a:t>
            </a:r>
            <a:endParaRPr lang="en-US" altLang="ko-KR" sz="2000" spc="-100" dirty="0">
              <a:solidFill>
                <a:srgbClr val="941016"/>
              </a:solidFill>
              <a:latin typeface="+mj-ea"/>
              <a:ea typeface="+mj-ea"/>
            </a:endParaRP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7BB17C7-AB5A-2A25-8EAB-CDABC7C3B140}"/>
              </a:ext>
            </a:extLst>
          </p:cNvPr>
          <p:cNvSpPr/>
          <p:nvPr/>
        </p:nvSpPr>
        <p:spPr>
          <a:xfrm>
            <a:off x="85463" y="1441273"/>
            <a:ext cx="12078543" cy="890587"/>
          </a:xfrm>
          <a:prstGeom prst="rect">
            <a:avLst/>
          </a:prstGeom>
          <a:solidFill>
            <a:srgbClr val="F8BF82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>
                <a:solidFill>
                  <a:srgbClr val="87261E"/>
                </a:solidFill>
                <a:latin typeface="+mj-ea"/>
                <a:ea typeface="+mj-ea"/>
              </a:rPr>
              <a:t>빈칸에 인접한 피라미드 중 딱 한 개를 빈칸으로 </a:t>
            </a:r>
            <a:r>
              <a:rPr lang="ko-KR" altLang="en-US" sz="3200" b="1" dirty="0" err="1">
                <a:solidFill>
                  <a:srgbClr val="87261E"/>
                </a:solidFill>
                <a:latin typeface="+mj-ea"/>
                <a:ea typeface="+mj-ea"/>
              </a:rPr>
              <a:t>밈</a:t>
            </a:r>
            <a:endParaRPr lang="ko-KR" altLang="en-US" sz="3200" b="1" dirty="0">
              <a:solidFill>
                <a:srgbClr val="87261E"/>
              </a:solidFill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A49492-62D8-489A-86D5-AB46BE9061CD}"/>
              </a:ext>
            </a:extLst>
          </p:cNvPr>
          <p:cNvSpPr txBox="1"/>
          <p:nvPr/>
        </p:nvSpPr>
        <p:spPr>
          <a:xfrm>
            <a:off x="4269846" y="414614"/>
            <a:ext cx="4069575" cy="92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4000" b="1" spc="-100" dirty="0">
                <a:solidFill>
                  <a:srgbClr val="941016"/>
                </a:solidFill>
                <a:latin typeface="+mj-lt"/>
              </a:rPr>
              <a:t>자기  차례 행동</a:t>
            </a:r>
            <a:endParaRPr lang="en-US" altLang="ko-KR" sz="4000" b="1" spc="-100" dirty="0">
              <a:solidFill>
                <a:srgbClr val="941016"/>
              </a:solidFill>
              <a:latin typeface="+mj-lt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82855EF7-5FAA-C066-6457-33AD0611404C}"/>
              </a:ext>
            </a:extLst>
          </p:cNvPr>
          <p:cNvSpPr/>
          <p:nvPr/>
        </p:nvSpPr>
        <p:spPr>
          <a:xfrm>
            <a:off x="85462" y="2751462"/>
            <a:ext cx="5059721" cy="811267"/>
          </a:xfrm>
          <a:prstGeom prst="rect">
            <a:avLst/>
          </a:prstGeom>
          <a:solidFill>
            <a:srgbClr val="87261E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dirty="0"/>
              <a:t>보물이 없는 칸이 </a:t>
            </a:r>
            <a:r>
              <a:rPr lang="ko-KR" altLang="en-US" sz="2400" dirty="0" err="1"/>
              <a:t>들어남</a:t>
            </a:r>
            <a:endParaRPr lang="ko-KR" altLang="en-US" sz="2400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16DDDF00-3327-E434-0113-742CE75A141E}"/>
              </a:ext>
            </a:extLst>
          </p:cNvPr>
          <p:cNvSpPr/>
          <p:nvPr/>
        </p:nvSpPr>
        <p:spPr>
          <a:xfrm>
            <a:off x="5275525" y="3772530"/>
            <a:ext cx="6888481" cy="811267"/>
          </a:xfrm>
          <a:prstGeom prst="rect">
            <a:avLst/>
          </a:prstGeom>
          <a:solidFill>
            <a:schemeClr val="bg1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2000" spc="-100" dirty="0">
                <a:solidFill>
                  <a:srgbClr val="941016"/>
                </a:solidFill>
                <a:latin typeface="+mj-ea"/>
                <a:ea typeface="+mj-ea"/>
              </a:rPr>
              <a:t>차례가 끝남</a:t>
            </a:r>
            <a:r>
              <a:rPr lang="en-US" altLang="ko-KR" sz="2000" spc="-100" dirty="0">
                <a:solidFill>
                  <a:srgbClr val="941016"/>
                </a:solidFill>
                <a:latin typeface="+mj-ea"/>
                <a:ea typeface="+mj-ea"/>
              </a:rPr>
              <a:t>, </a:t>
            </a:r>
            <a:r>
              <a:rPr lang="ko-KR" altLang="en-US" sz="2000" spc="-100" dirty="0">
                <a:solidFill>
                  <a:srgbClr val="941016"/>
                </a:solidFill>
                <a:latin typeface="+mj-ea"/>
                <a:ea typeface="+mj-ea"/>
              </a:rPr>
              <a:t>다음 사람이 탐색 카드에 표시된 보물 탐색</a:t>
            </a:r>
            <a:endParaRPr lang="en-US" altLang="ko-KR" sz="2000" spc="-100" dirty="0">
              <a:solidFill>
                <a:srgbClr val="941016"/>
              </a:solidFill>
              <a:latin typeface="+mj-ea"/>
              <a:ea typeface="+mj-ea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B63BC07-9803-ABFF-E30D-0F09F298C8DC}"/>
              </a:ext>
            </a:extLst>
          </p:cNvPr>
          <p:cNvSpPr/>
          <p:nvPr/>
        </p:nvSpPr>
        <p:spPr>
          <a:xfrm>
            <a:off x="85461" y="3782728"/>
            <a:ext cx="5059721" cy="811267"/>
          </a:xfrm>
          <a:prstGeom prst="rect">
            <a:avLst/>
          </a:prstGeom>
          <a:solidFill>
            <a:srgbClr val="87261E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/>
              <a:t>이번 탐색 카드와 다른 보물이 </a:t>
            </a:r>
            <a:r>
              <a:rPr lang="ko-KR" altLang="en-US" sz="2400" dirty="0" err="1"/>
              <a:t>들어남</a:t>
            </a:r>
            <a:endParaRPr lang="ko-KR" altLang="en-US" sz="2400" dirty="0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340F82F-AC4F-1B2A-1CE7-AF751C939D1B}"/>
              </a:ext>
            </a:extLst>
          </p:cNvPr>
          <p:cNvSpPr/>
          <p:nvPr/>
        </p:nvSpPr>
        <p:spPr>
          <a:xfrm>
            <a:off x="5275526" y="4793599"/>
            <a:ext cx="6888481" cy="1045234"/>
          </a:xfrm>
          <a:prstGeom prst="rect">
            <a:avLst/>
          </a:prstGeom>
          <a:solidFill>
            <a:schemeClr val="bg1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z="2000" spc="-100" dirty="0">
                <a:solidFill>
                  <a:srgbClr val="941016"/>
                </a:solidFill>
                <a:latin typeface="+mj-ea"/>
                <a:ea typeface="+mj-ea"/>
              </a:rPr>
              <a:t>탐색 성공</a:t>
            </a:r>
            <a:r>
              <a:rPr lang="en-US" altLang="ko-KR" sz="2000" spc="-100" dirty="0">
                <a:solidFill>
                  <a:srgbClr val="941016"/>
                </a:solidFill>
                <a:latin typeface="+mj-ea"/>
                <a:ea typeface="+mj-ea"/>
              </a:rPr>
              <a:t>! </a:t>
            </a:r>
            <a:r>
              <a:rPr lang="ko-KR" altLang="en-US" sz="2000" spc="-100" dirty="0">
                <a:solidFill>
                  <a:srgbClr val="941016"/>
                </a:solidFill>
                <a:latin typeface="+mj-ea"/>
                <a:ea typeface="+mj-ea"/>
              </a:rPr>
              <a:t>앞면으로 펼쳐진 탐색 카드를 가져와 자기 앞에 뒷면으로 놓음</a:t>
            </a:r>
            <a:r>
              <a:rPr lang="en-US" altLang="ko-KR" sz="2000" spc="-100" dirty="0">
                <a:solidFill>
                  <a:srgbClr val="941016"/>
                </a:solidFill>
                <a:latin typeface="+mj-ea"/>
                <a:ea typeface="+mj-ea"/>
              </a:rPr>
              <a:t>. </a:t>
            </a:r>
            <a:r>
              <a:rPr lang="ko-KR" altLang="en-US" sz="2000" spc="-100" dirty="0">
                <a:solidFill>
                  <a:srgbClr val="941016"/>
                </a:solidFill>
                <a:latin typeface="+mj-ea"/>
                <a:ea typeface="+mj-ea"/>
              </a:rPr>
              <a:t>차례 종료</a:t>
            </a:r>
            <a:r>
              <a:rPr lang="en-US" altLang="ko-KR" sz="2000" spc="-100" dirty="0">
                <a:solidFill>
                  <a:srgbClr val="941016"/>
                </a:solidFill>
                <a:latin typeface="+mj-ea"/>
                <a:ea typeface="+mj-ea"/>
              </a:rPr>
              <a:t>.</a:t>
            </a:r>
          </a:p>
          <a:p>
            <a:pPr algn="just"/>
            <a:r>
              <a:rPr lang="ko-KR" altLang="en-US" sz="2000" spc="-100" dirty="0">
                <a:solidFill>
                  <a:srgbClr val="941016"/>
                </a:solidFill>
                <a:latin typeface="+mj-ea"/>
                <a:ea typeface="+mj-ea"/>
              </a:rPr>
              <a:t>다음 사람은 더미 맨 위에서 새 탐색 카드를 펼치고 차례 진행</a:t>
            </a:r>
            <a:endParaRPr lang="en-US" altLang="ko-KR" sz="2000" spc="-100" dirty="0">
              <a:solidFill>
                <a:srgbClr val="941016"/>
              </a:solidFill>
              <a:latin typeface="+mj-ea"/>
              <a:ea typeface="+mj-ea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5F6D3255-888A-C07E-804E-A602DF749C3A}"/>
              </a:ext>
            </a:extLst>
          </p:cNvPr>
          <p:cNvSpPr/>
          <p:nvPr/>
        </p:nvSpPr>
        <p:spPr>
          <a:xfrm>
            <a:off x="85464" y="4793599"/>
            <a:ext cx="5059721" cy="1045234"/>
          </a:xfrm>
          <a:prstGeom prst="rect">
            <a:avLst/>
          </a:prstGeom>
          <a:solidFill>
            <a:srgbClr val="87261E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/>
              <a:t>이번 탐색카드와 같은 보물이 </a:t>
            </a:r>
            <a:r>
              <a:rPr lang="ko-KR" altLang="en-US" sz="2400" dirty="0" err="1"/>
              <a:t>들어남</a:t>
            </a:r>
            <a:endParaRPr lang="ko-KR" altLang="en-US" sz="2400" dirty="0"/>
          </a:p>
        </p:txBody>
      </p:sp>
    </p:spTree>
    <p:extLst>
      <p:ext uri="{BB962C8B-B14F-4D97-AF65-F5344CB8AC3E}">
        <p14:creationId xmlns:p14="http://schemas.microsoft.com/office/powerpoint/2010/main" val="886375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BC42E3C-F0A4-FCC8-AA1A-1D5580861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641" y="997521"/>
            <a:ext cx="7862717" cy="4862958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9CD76C5-7F04-89E9-BD89-B58F0DFF9286}"/>
              </a:ext>
            </a:extLst>
          </p:cNvPr>
          <p:cNvSpPr/>
          <p:nvPr/>
        </p:nvSpPr>
        <p:spPr>
          <a:xfrm>
            <a:off x="3387012" y="1679510"/>
            <a:ext cx="1399592" cy="10263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64230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BC42E3C-F0A4-FCC8-AA1A-1D5580861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884" y="1563578"/>
            <a:ext cx="7862717" cy="4862958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89CD76C5-7F04-89E9-BD89-B58F0DFF9286}"/>
              </a:ext>
            </a:extLst>
          </p:cNvPr>
          <p:cNvSpPr/>
          <p:nvPr/>
        </p:nvSpPr>
        <p:spPr>
          <a:xfrm>
            <a:off x="3421255" y="2245567"/>
            <a:ext cx="1399592" cy="10263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42794FF-AAA4-1536-76FA-F2C6DC8B7151}"/>
              </a:ext>
            </a:extLst>
          </p:cNvPr>
          <p:cNvSpPr/>
          <p:nvPr/>
        </p:nvSpPr>
        <p:spPr>
          <a:xfrm>
            <a:off x="3421255" y="3309683"/>
            <a:ext cx="1399592" cy="10263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694F4B23-6447-BA3C-C187-0293F0371FE5}"/>
              </a:ext>
            </a:extLst>
          </p:cNvPr>
          <p:cNvSpPr/>
          <p:nvPr/>
        </p:nvSpPr>
        <p:spPr>
          <a:xfrm>
            <a:off x="7508125" y="4308487"/>
            <a:ext cx="1399592" cy="10263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40DDCB24-A7C8-14B9-55C0-EB4A2FC5C4AF}"/>
              </a:ext>
            </a:extLst>
          </p:cNvPr>
          <p:cNvSpPr/>
          <p:nvPr/>
        </p:nvSpPr>
        <p:spPr>
          <a:xfrm>
            <a:off x="7508125" y="2246422"/>
            <a:ext cx="1399592" cy="10263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CD40F0EC-65C0-0F4D-D993-0440B0C5320D}"/>
              </a:ext>
            </a:extLst>
          </p:cNvPr>
          <p:cNvSpPr/>
          <p:nvPr/>
        </p:nvSpPr>
        <p:spPr>
          <a:xfrm>
            <a:off x="3421255" y="4308487"/>
            <a:ext cx="1399592" cy="10263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8607C2F-61C6-081B-57D7-B60F28A978AB}"/>
              </a:ext>
            </a:extLst>
          </p:cNvPr>
          <p:cNvSpPr/>
          <p:nvPr/>
        </p:nvSpPr>
        <p:spPr>
          <a:xfrm>
            <a:off x="4764894" y="2245567"/>
            <a:ext cx="1399592" cy="10263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BFE9BF-3CAA-C84A-55CA-39E15BBAA612}"/>
              </a:ext>
            </a:extLst>
          </p:cNvPr>
          <p:cNvSpPr/>
          <p:nvPr/>
        </p:nvSpPr>
        <p:spPr>
          <a:xfrm>
            <a:off x="4764894" y="3309683"/>
            <a:ext cx="1399592" cy="10263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BC3367A-C605-A1B4-1BDA-61E452688EE5}"/>
              </a:ext>
            </a:extLst>
          </p:cNvPr>
          <p:cNvSpPr/>
          <p:nvPr/>
        </p:nvSpPr>
        <p:spPr>
          <a:xfrm>
            <a:off x="4764894" y="4308487"/>
            <a:ext cx="1399592" cy="10263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C0DAAAD4-4DFC-EBAB-A643-F063CA102AF0}"/>
              </a:ext>
            </a:extLst>
          </p:cNvPr>
          <p:cNvSpPr/>
          <p:nvPr/>
        </p:nvSpPr>
        <p:spPr>
          <a:xfrm>
            <a:off x="6108533" y="2245567"/>
            <a:ext cx="1399592" cy="10263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2AB77382-1F05-E32F-1FE2-B0C47977B886}"/>
              </a:ext>
            </a:extLst>
          </p:cNvPr>
          <p:cNvSpPr/>
          <p:nvPr/>
        </p:nvSpPr>
        <p:spPr>
          <a:xfrm>
            <a:off x="6108533" y="3309683"/>
            <a:ext cx="1399592" cy="10263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7C8738F-1850-570A-4E81-66DBC796C9B5}"/>
              </a:ext>
            </a:extLst>
          </p:cNvPr>
          <p:cNvSpPr/>
          <p:nvPr/>
        </p:nvSpPr>
        <p:spPr>
          <a:xfrm>
            <a:off x="6108533" y="4308487"/>
            <a:ext cx="1399592" cy="10263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7835A5DF-2BDA-1C7C-C0DD-4FD5AEC386E3}"/>
              </a:ext>
            </a:extLst>
          </p:cNvPr>
          <p:cNvSpPr/>
          <p:nvPr/>
        </p:nvSpPr>
        <p:spPr>
          <a:xfrm>
            <a:off x="7508125" y="3285231"/>
            <a:ext cx="1399592" cy="1026368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83670F56-7F17-00A7-03DF-D334217E0F88}"/>
              </a:ext>
            </a:extLst>
          </p:cNvPr>
          <p:cNvSpPr/>
          <p:nvPr/>
        </p:nvSpPr>
        <p:spPr>
          <a:xfrm>
            <a:off x="3932470" y="431464"/>
            <a:ext cx="4352126" cy="896110"/>
          </a:xfrm>
          <a:prstGeom prst="rect">
            <a:avLst/>
          </a:prstGeom>
          <a:solidFill>
            <a:schemeClr val="bg1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pc="-100" dirty="0">
                <a:solidFill>
                  <a:srgbClr val="941016"/>
                </a:solidFill>
                <a:latin typeface="+mj-ea"/>
                <a:ea typeface="+mj-ea"/>
              </a:rPr>
              <a:t>피라미드 </a:t>
            </a:r>
            <a:r>
              <a:rPr lang="en-US" altLang="ko-KR" sz="2000" spc="-100" dirty="0">
                <a:solidFill>
                  <a:srgbClr val="941016"/>
                </a:solidFill>
                <a:latin typeface="+mj-ea"/>
                <a:ea typeface="+mj-ea"/>
              </a:rPr>
              <a:t>4</a:t>
            </a:r>
            <a:r>
              <a:rPr lang="ko-KR" altLang="en-US" sz="2000" spc="-100" dirty="0">
                <a:solidFill>
                  <a:srgbClr val="941016"/>
                </a:solidFill>
                <a:latin typeface="+mj-ea"/>
                <a:ea typeface="+mj-ea"/>
              </a:rPr>
              <a:t>개 중 </a:t>
            </a:r>
            <a:r>
              <a:rPr lang="en-US" altLang="ko-KR" sz="2000" spc="-100" dirty="0">
                <a:solidFill>
                  <a:srgbClr val="941016"/>
                </a:solidFill>
                <a:latin typeface="+mj-ea"/>
                <a:ea typeface="+mj-ea"/>
              </a:rPr>
              <a:t>1</a:t>
            </a:r>
            <a:r>
              <a:rPr lang="ko-KR" altLang="en-US" sz="2000" spc="-100" dirty="0">
                <a:solidFill>
                  <a:srgbClr val="941016"/>
                </a:solidFill>
                <a:latin typeface="+mj-ea"/>
                <a:ea typeface="+mj-ea"/>
              </a:rPr>
              <a:t>개에 보물이 있겠죠</a:t>
            </a:r>
            <a:r>
              <a:rPr lang="en-US" altLang="ko-KR" sz="2000" spc="-100" dirty="0">
                <a:solidFill>
                  <a:srgbClr val="941016"/>
                </a:solidFill>
                <a:latin typeface="+mj-ea"/>
                <a:ea typeface="+mj-ea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20326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E809C0D-4195-E99F-2F2B-2DAF743E9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5488"/>
            <a:ext cx="12367490" cy="57136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4" name="잉크 13">
                <a:extLst>
                  <a:ext uri="{FF2B5EF4-FFF2-40B4-BE49-F238E27FC236}">
                    <a16:creationId xmlns:a16="http://schemas.microsoft.com/office/drawing/2014/main" id="{586659C0-0E1F-0BC1-C0B5-8ECD8F373F15}"/>
                  </a:ext>
                </a:extLst>
              </p14:cNvPr>
              <p14:cNvContentPartPr/>
              <p14:nvPr/>
            </p14:nvContentPartPr>
            <p14:xfrm>
              <a:off x="10946691" y="2770936"/>
              <a:ext cx="6120" cy="12600"/>
            </p14:xfrm>
          </p:contentPart>
        </mc:Choice>
        <mc:Fallback>
          <p:pic>
            <p:nvPicPr>
              <p:cNvPr id="14" name="잉크 13">
                <a:extLst>
                  <a:ext uri="{FF2B5EF4-FFF2-40B4-BE49-F238E27FC236}">
                    <a16:creationId xmlns:a16="http://schemas.microsoft.com/office/drawing/2014/main" id="{586659C0-0E1F-0BC1-C0B5-8ECD8F373F1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37691" y="2761936"/>
                <a:ext cx="23760" cy="3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그룹 25">
            <a:extLst>
              <a:ext uri="{FF2B5EF4-FFF2-40B4-BE49-F238E27FC236}">
                <a16:creationId xmlns:a16="http://schemas.microsoft.com/office/drawing/2014/main" id="{FA68E161-2342-E403-C1F6-9657BE2E7776}"/>
              </a:ext>
            </a:extLst>
          </p:cNvPr>
          <p:cNvGrpSpPr/>
          <p:nvPr/>
        </p:nvGrpSpPr>
        <p:grpSpPr>
          <a:xfrm>
            <a:off x="240792" y="641325"/>
            <a:ext cx="11710416" cy="961481"/>
            <a:chOff x="240792" y="685763"/>
            <a:chExt cx="11710416" cy="961481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AA34DB4-49FE-A9D4-ACDC-1FBA825537BA}"/>
                </a:ext>
              </a:extLst>
            </p:cNvPr>
            <p:cNvSpPr/>
            <p:nvPr/>
          </p:nvSpPr>
          <p:spPr>
            <a:xfrm>
              <a:off x="240792" y="691286"/>
              <a:ext cx="1907223" cy="890587"/>
            </a:xfrm>
            <a:prstGeom prst="rect">
              <a:avLst/>
            </a:prstGeom>
            <a:solidFill>
              <a:srgbClr val="87261E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200" dirty="0"/>
                <a:t>특수 행동</a:t>
              </a:r>
            </a:p>
          </p:txBody>
        </p:sp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3015AFA1-30E8-FBEA-9C44-44704EEC8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2875" y="685763"/>
              <a:ext cx="1455452" cy="961481"/>
            </a:xfrm>
            <a:prstGeom prst="rect">
              <a:avLst/>
            </a:prstGeom>
          </p:spPr>
        </p:pic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3CEC6812-A77A-4B29-B676-A4E3DE42CC33}"/>
                </a:ext>
              </a:extLst>
            </p:cNvPr>
            <p:cNvSpPr/>
            <p:nvPr/>
          </p:nvSpPr>
          <p:spPr>
            <a:xfrm>
              <a:off x="3833187" y="685764"/>
              <a:ext cx="8118021" cy="896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ko-KR" altLang="en-US" sz="2000" spc="-100" dirty="0">
                  <a:solidFill>
                    <a:srgbClr val="941016"/>
                  </a:solidFill>
                  <a:latin typeface="+mj-ea"/>
                  <a:ea typeface="+mj-ea"/>
                </a:rPr>
                <a:t>탐색 카드 더미 뒷면 </a:t>
              </a:r>
              <a:r>
                <a:rPr lang="en-US" altLang="ko-KR" sz="2000" spc="-100" dirty="0">
                  <a:solidFill>
                    <a:srgbClr val="941016"/>
                  </a:solidFill>
                  <a:latin typeface="+mj-ea"/>
                  <a:ea typeface="+mj-ea"/>
                </a:rPr>
                <a:t>2</a:t>
              </a:r>
              <a:r>
                <a:rPr lang="ko-KR" altLang="en-US" sz="2000" spc="-100" dirty="0">
                  <a:solidFill>
                    <a:srgbClr val="941016"/>
                  </a:solidFill>
                  <a:latin typeface="+mj-ea"/>
                  <a:ea typeface="+mj-ea"/>
                </a:rPr>
                <a:t>번 적힌 카드부터 게임 중에 특수 행동이 나타날  수 있음</a:t>
              </a:r>
              <a:endParaRPr lang="en-US" altLang="ko-KR" sz="2000" spc="-100" dirty="0">
                <a:solidFill>
                  <a:srgbClr val="941016"/>
                </a:solidFill>
                <a:latin typeface="+mj-ea"/>
                <a:ea typeface="+mj-ea"/>
              </a:endParaRPr>
            </a:p>
            <a:p>
              <a:pPr algn="just"/>
              <a:r>
                <a:rPr lang="ko-KR" altLang="en-US" sz="2000" spc="-100" dirty="0">
                  <a:solidFill>
                    <a:srgbClr val="941016"/>
                  </a:solidFill>
                  <a:latin typeface="+mj-ea"/>
                  <a:ea typeface="+mj-ea"/>
                </a:rPr>
                <a:t>기호가 있다면 특수 행동을 해결하고 게임 진행</a:t>
              </a:r>
              <a:endParaRPr lang="en-US" altLang="ko-KR" sz="2000" spc="-100" dirty="0">
                <a:solidFill>
                  <a:srgbClr val="941016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19" name="그림 18">
            <a:extLst>
              <a:ext uri="{FF2B5EF4-FFF2-40B4-BE49-F238E27FC236}">
                <a16:creationId xmlns:a16="http://schemas.microsoft.com/office/drawing/2014/main" id="{CC8DAB21-61F4-EE59-B21D-19BBDA187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971" y="2072278"/>
            <a:ext cx="1486408" cy="105122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F432940-DA02-A7D9-7DD8-426D211AE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885" y="4047052"/>
            <a:ext cx="1486408" cy="11118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A58A756-8AFD-B116-515E-802ED799CF83}"/>
              </a:ext>
            </a:extLst>
          </p:cNvPr>
          <p:cNvSpPr txBox="1"/>
          <p:nvPr/>
        </p:nvSpPr>
        <p:spPr>
          <a:xfrm>
            <a:off x="2079535" y="1904900"/>
            <a:ext cx="8032930" cy="132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spc="-100" dirty="0">
                <a:latin typeface="+mn-ea"/>
              </a:rPr>
              <a:t>게임 상자를 </a:t>
            </a:r>
            <a:r>
              <a:rPr lang="ko-KR" altLang="en-US" sz="2800" spc="-100" dirty="0">
                <a:highlight>
                  <a:srgbClr val="FFFF00"/>
                </a:highlight>
                <a:latin typeface="+mn-ea"/>
              </a:rPr>
              <a:t>시계 방향으로 </a:t>
            </a:r>
            <a:r>
              <a:rPr lang="en-US" altLang="ko-KR" sz="2800" spc="-100" dirty="0">
                <a:highlight>
                  <a:srgbClr val="FFFF00"/>
                </a:highlight>
                <a:latin typeface="+mn-ea"/>
              </a:rPr>
              <a:t>90° </a:t>
            </a:r>
            <a:r>
              <a:rPr lang="ko-KR" altLang="en-US" sz="2800" spc="-100" dirty="0">
                <a:highlight>
                  <a:srgbClr val="FFFF00"/>
                </a:highlight>
                <a:latin typeface="+mn-ea"/>
              </a:rPr>
              <a:t>돌림</a:t>
            </a:r>
            <a:endParaRPr lang="en-US" altLang="ko-KR" sz="2800" spc="-100" dirty="0">
              <a:highlight>
                <a:srgbClr val="FFFF00"/>
              </a:highlight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800" spc="-100" dirty="0">
                <a:latin typeface="+mn-ea"/>
              </a:rPr>
              <a:t>그런 다음</a:t>
            </a:r>
            <a:r>
              <a:rPr lang="en-US" altLang="ko-KR" sz="2800" spc="-100" dirty="0">
                <a:latin typeface="+mn-ea"/>
              </a:rPr>
              <a:t>, </a:t>
            </a:r>
            <a:r>
              <a:rPr lang="ko-KR" altLang="en-US" sz="2800" spc="-100" dirty="0">
                <a:latin typeface="+mn-ea"/>
              </a:rPr>
              <a:t>더미 맨 위 탐색카드를 펼치고 게임 진행</a:t>
            </a:r>
            <a:endParaRPr lang="en-US" altLang="ko-KR" sz="2800" spc="-100" dirty="0">
              <a:latin typeface="+mn-e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44A852-CE4A-D88B-27B9-7A14043F9A6B}"/>
              </a:ext>
            </a:extLst>
          </p:cNvPr>
          <p:cNvSpPr txBox="1"/>
          <p:nvPr/>
        </p:nvSpPr>
        <p:spPr>
          <a:xfrm>
            <a:off x="1930783" y="3842339"/>
            <a:ext cx="10261217" cy="3261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spc="-100" dirty="0">
                <a:latin typeface="+mn-ea"/>
              </a:rPr>
              <a:t>이번 차례인 사람부터 </a:t>
            </a:r>
            <a:r>
              <a:rPr lang="ko-KR" altLang="en-US" sz="2800" spc="-100" dirty="0">
                <a:highlight>
                  <a:srgbClr val="FFFF00"/>
                </a:highlight>
                <a:latin typeface="+mn-ea"/>
              </a:rPr>
              <a:t>아무 보물이 들어 날 때까지 </a:t>
            </a:r>
            <a:r>
              <a:rPr lang="ko-KR" altLang="en-US" sz="2800" spc="-100" dirty="0">
                <a:latin typeface="+mn-ea"/>
              </a:rPr>
              <a:t>차례대로 돌아가며 피라미드를 단 </a:t>
            </a:r>
            <a:r>
              <a:rPr lang="en-US" altLang="ko-KR" sz="2800" spc="-100" dirty="0">
                <a:latin typeface="+mn-ea"/>
              </a:rPr>
              <a:t>1</a:t>
            </a:r>
            <a:r>
              <a:rPr lang="ko-KR" altLang="en-US" sz="2800" spc="-100" dirty="0" err="1">
                <a:latin typeface="+mn-ea"/>
              </a:rPr>
              <a:t>칸씩</a:t>
            </a:r>
            <a:r>
              <a:rPr lang="ko-KR" altLang="en-US" sz="2800" spc="-100" dirty="0">
                <a:latin typeface="+mn-ea"/>
              </a:rPr>
              <a:t> </a:t>
            </a:r>
            <a:r>
              <a:rPr lang="ko-KR" altLang="en-US" sz="2800" spc="-100" dirty="0" err="1">
                <a:latin typeface="+mn-ea"/>
              </a:rPr>
              <a:t>밈</a:t>
            </a:r>
            <a:r>
              <a:rPr lang="en-US" altLang="ko-KR" sz="2800" spc="-100" dirty="0">
                <a:latin typeface="+mn-ea"/>
              </a:rPr>
              <a:t>.</a:t>
            </a:r>
            <a:r>
              <a:rPr lang="en-US" altLang="ko-KR" sz="2400" spc="-100" dirty="0">
                <a:latin typeface="+mn-ea"/>
              </a:rPr>
              <a:t>(</a:t>
            </a:r>
            <a:r>
              <a:rPr lang="ko-KR" altLang="en-US" sz="2400" spc="-100" dirty="0">
                <a:latin typeface="+mn-ea"/>
              </a:rPr>
              <a:t>단</a:t>
            </a:r>
            <a:r>
              <a:rPr lang="en-US" altLang="ko-KR" sz="2400" spc="-100" dirty="0">
                <a:latin typeface="+mn-ea"/>
              </a:rPr>
              <a:t>, </a:t>
            </a:r>
            <a:r>
              <a:rPr lang="ko-KR" altLang="en-US" sz="2400" spc="-100" dirty="0">
                <a:latin typeface="+mn-ea"/>
              </a:rPr>
              <a:t>연이어 밀 수 없음</a:t>
            </a:r>
            <a:r>
              <a:rPr lang="en-US" altLang="ko-KR" sz="2400" spc="-100" dirty="0"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ko-KR" altLang="en-US" sz="2800" spc="-100" dirty="0">
                <a:latin typeface="+mn-ea"/>
              </a:rPr>
              <a:t>보물을 드러낸 사람은 자기가 가진 </a:t>
            </a:r>
            <a:r>
              <a:rPr lang="ko-KR" altLang="en-US" sz="2800" spc="-100" dirty="0">
                <a:highlight>
                  <a:srgbClr val="FFFF00"/>
                </a:highlight>
                <a:latin typeface="+mn-ea"/>
              </a:rPr>
              <a:t>탐색 카드 </a:t>
            </a:r>
            <a:r>
              <a:rPr lang="en-US" altLang="ko-KR" sz="2800" spc="-100" dirty="0">
                <a:highlight>
                  <a:srgbClr val="FFFF00"/>
                </a:highlight>
                <a:latin typeface="+mn-ea"/>
              </a:rPr>
              <a:t>1</a:t>
            </a:r>
            <a:r>
              <a:rPr lang="ko-KR" altLang="en-US" sz="2800" spc="-100" dirty="0">
                <a:highlight>
                  <a:srgbClr val="FFFF00"/>
                </a:highlight>
                <a:latin typeface="+mn-ea"/>
              </a:rPr>
              <a:t>장을 오른쪽 사람에게 줌</a:t>
            </a:r>
            <a:r>
              <a:rPr lang="en-US" altLang="ko-KR" sz="2800" spc="-100" dirty="0">
                <a:latin typeface="+mn-ea"/>
              </a:rPr>
              <a:t>. </a:t>
            </a:r>
            <a:r>
              <a:rPr lang="ko-KR" altLang="en-US" sz="2800" spc="-100" dirty="0">
                <a:latin typeface="+mn-ea"/>
              </a:rPr>
              <a:t>만약 없다면 더미 맨 위에 있는 카드를 </a:t>
            </a:r>
            <a:r>
              <a:rPr lang="ko-KR" altLang="en-US" sz="2800" spc="-100" dirty="0" err="1">
                <a:latin typeface="+mn-ea"/>
              </a:rPr>
              <a:t>가져감</a:t>
            </a:r>
            <a:r>
              <a:rPr lang="en-US" altLang="ko-KR" sz="2800" spc="-100" dirty="0">
                <a:latin typeface="+mn-ea"/>
              </a:rPr>
              <a:t>. </a:t>
            </a:r>
            <a:r>
              <a:rPr lang="ko-KR" altLang="en-US" sz="2800" spc="-100" dirty="0">
                <a:latin typeface="+mn-ea"/>
              </a:rPr>
              <a:t>그런 다음</a:t>
            </a:r>
            <a:r>
              <a:rPr lang="en-US" altLang="ko-KR" sz="2800" spc="-100" dirty="0">
                <a:latin typeface="+mn-ea"/>
              </a:rPr>
              <a:t>, </a:t>
            </a:r>
            <a:r>
              <a:rPr lang="ko-KR" altLang="en-US" sz="2800" spc="-100" dirty="0">
                <a:latin typeface="+mn-ea"/>
              </a:rPr>
              <a:t>더미 맨 위 탐색카드를 펼치고 게임 진행</a:t>
            </a:r>
            <a:endParaRPr lang="en-US" altLang="ko-KR" sz="2800" spc="-1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747636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E809C0D-4195-E99F-2F2B-2DAF743E9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47773"/>
            <a:ext cx="12367490" cy="571360"/>
          </a:xfrm>
          <a:prstGeom prst="rect">
            <a:avLst/>
          </a:prstGeom>
        </p:spPr>
      </p:pic>
      <p:grpSp>
        <p:nvGrpSpPr>
          <p:cNvPr id="26" name="그룹 25">
            <a:extLst>
              <a:ext uri="{FF2B5EF4-FFF2-40B4-BE49-F238E27FC236}">
                <a16:creationId xmlns:a16="http://schemas.microsoft.com/office/drawing/2014/main" id="{FA68E161-2342-E403-C1F6-9657BE2E7776}"/>
              </a:ext>
            </a:extLst>
          </p:cNvPr>
          <p:cNvGrpSpPr/>
          <p:nvPr/>
        </p:nvGrpSpPr>
        <p:grpSpPr>
          <a:xfrm>
            <a:off x="240792" y="641325"/>
            <a:ext cx="11710416" cy="961481"/>
            <a:chOff x="240792" y="685763"/>
            <a:chExt cx="11710416" cy="961481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AA34DB4-49FE-A9D4-ACDC-1FBA825537BA}"/>
                </a:ext>
              </a:extLst>
            </p:cNvPr>
            <p:cNvSpPr/>
            <p:nvPr/>
          </p:nvSpPr>
          <p:spPr>
            <a:xfrm>
              <a:off x="240792" y="691286"/>
              <a:ext cx="1907223" cy="890587"/>
            </a:xfrm>
            <a:prstGeom prst="rect">
              <a:avLst/>
            </a:prstGeom>
            <a:solidFill>
              <a:srgbClr val="87261E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200" dirty="0"/>
                <a:t>특수 행동</a:t>
              </a:r>
            </a:p>
          </p:txBody>
        </p:sp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3015AFA1-30E8-FBEA-9C44-44704EEC8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62875" y="685763"/>
              <a:ext cx="1455452" cy="961481"/>
            </a:xfrm>
            <a:prstGeom prst="rect">
              <a:avLst/>
            </a:prstGeom>
          </p:spPr>
        </p:pic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3CEC6812-A77A-4B29-B676-A4E3DE42CC33}"/>
                </a:ext>
              </a:extLst>
            </p:cNvPr>
            <p:cNvSpPr/>
            <p:nvPr/>
          </p:nvSpPr>
          <p:spPr>
            <a:xfrm>
              <a:off x="3833187" y="685764"/>
              <a:ext cx="8118021" cy="896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ko-KR" altLang="en-US" sz="2000" spc="-100" dirty="0">
                  <a:solidFill>
                    <a:srgbClr val="941016"/>
                  </a:solidFill>
                  <a:latin typeface="+mj-ea"/>
                  <a:ea typeface="+mj-ea"/>
                </a:rPr>
                <a:t>탐색 카드 더미 뒷면 </a:t>
              </a:r>
              <a:r>
                <a:rPr lang="en-US" altLang="ko-KR" sz="2000" spc="-100" dirty="0">
                  <a:solidFill>
                    <a:srgbClr val="941016"/>
                  </a:solidFill>
                  <a:latin typeface="+mj-ea"/>
                  <a:ea typeface="+mj-ea"/>
                </a:rPr>
                <a:t>2</a:t>
              </a:r>
              <a:r>
                <a:rPr lang="ko-KR" altLang="en-US" sz="2000" spc="-100" dirty="0">
                  <a:solidFill>
                    <a:srgbClr val="941016"/>
                  </a:solidFill>
                  <a:latin typeface="+mj-ea"/>
                  <a:ea typeface="+mj-ea"/>
                </a:rPr>
                <a:t>번 적힌 카드부터 게임 중에 특수 행동이 나타날  수 있음</a:t>
              </a:r>
              <a:endParaRPr lang="en-US" altLang="ko-KR" sz="2000" spc="-100" dirty="0">
                <a:solidFill>
                  <a:srgbClr val="941016"/>
                </a:solidFill>
                <a:latin typeface="+mj-ea"/>
                <a:ea typeface="+mj-ea"/>
              </a:endParaRPr>
            </a:p>
            <a:p>
              <a:pPr algn="just"/>
              <a:r>
                <a:rPr lang="ko-KR" altLang="en-US" sz="2000" spc="-100" dirty="0">
                  <a:solidFill>
                    <a:srgbClr val="941016"/>
                  </a:solidFill>
                  <a:latin typeface="+mj-ea"/>
                  <a:ea typeface="+mj-ea"/>
                </a:rPr>
                <a:t>기호가 있다면 특수 행동을 해결하고 게임 진행</a:t>
              </a:r>
              <a:endParaRPr lang="en-US" altLang="ko-KR" sz="2000" spc="-100" dirty="0">
                <a:solidFill>
                  <a:srgbClr val="941016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AA47BC0B-9806-655E-B7D9-EF8FF4671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81" y="1869454"/>
            <a:ext cx="1454389" cy="114231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AF9B2FF-F86B-7880-75F3-DD17C58A6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95" y="3735543"/>
            <a:ext cx="1483830" cy="115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679C44-BA3C-26C6-5D16-48CAA4BB44EE}"/>
              </a:ext>
            </a:extLst>
          </p:cNvPr>
          <p:cNvSpPr txBox="1"/>
          <p:nvPr/>
        </p:nvSpPr>
        <p:spPr>
          <a:xfrm>
            <a:off x="1944220" y="1713097"/>
            <a:ext cx="10335525" cy="1701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기본 규칙대로 </a:t>
            </a:r>
            <a:r>
              <a:rPr lang="ko-KR" altLang="en-US" sz="2400" spc="-100" dirty="0">
                <a:highlight>
                  <a:srgbClr val="FFFF00"/>
                </a:highlight>
                <a:latin typeface="+mn-ea"/>
              </a:rPr>
              <a:t>카드를 펼침</a:t>
            </a:r>
            <a:r>
              <a:rPr lang="en-US" altLang="ko-KR" sz="2400" spc="-100" dirty="0">
                <a:latin typeface="+mn-ea"/>
              </a:rPr>
              <a:t>. </a:t>
            </a:r>
            <a:r>
              <a:rPr lang="ko-KR" altLang="en-US" sz="2400" spc="-100" dirty="0">
                <a:latin typeface="+mn-ea"/>
              </a:rPr>
              <a:t>모두에게 초능력이 생김</a:t>
            </a:r>
            <a:r>
              <a:rPr lang="en-US" altLang="ko-KR" sz="2400" spc="-100" dirty="0">
                <a:latin typeface="+mn-ea"/>
              </a:rPr>
              <a:t>. </a:t>
            </a:r>
            <a:r>
              <a:rPr lang="ko-KR" altLang="en-US" sz="2400" spc="-100" dirty="0">
                <a:highlight>
                  <a:srgbClr val="FFFF00"/>
                </a:highlight>
                <a:latin typeface="+mn-ea"/>
              </a:rPr>
              <a:t>한 줄에 있는 피라미드를 몇 개든 한번에</a:t>
            </a:r>
            <a:r>
              <a:rPr lang="ko-KR" altLang="en-US" sz="2400" spc="-100" dirty="0">
                <a:latin typeface="+mn-ea"/>
              </a:rPr>
              <a:t> 움직일 수 있음</a:t>
            </a:r>
            <a:r>
              <a:rPr lang="en-US" altLang="ko-KR" sz="2400" spc="-100" dirty="0">
                <a:latin typeface="+mn-ea"/>
              </a:rPr>
              <a:t>. </a:t>
            </a:r>
            <a:r>
              <a:rPr lang="ko-KR" altLang="en-US" sz="2400" spc="-100" dirty="0">
                <a:latin typeface="+mn-ea"/>
              </a:rPr>
              <a:t>잘못된 보물이 드러나면 왼쪽사람에게 차례가 </a:t>
            </a:r>
            <a:r>
              <a:rPr lang="ko-KR" altLang="en-US" sz="2400" spc="-100" dirty="0" err="1">
                <a:latin typeface="+mn-ea"/>
              </a:rPr>
              <a:t>넘어감</a:t>
            </a:r>
            <a:r>
              <a:rPr lang="en-US" altLang="ko-KR" sz="2400" spc="-100" dirty="0">
                <a:latin typeface="+mn-ea"/>
              </a:rPr>
              <a:t>.      </a:t>
            </a:r>
            <a:r>
              <a:rPr lang="ko-KR" altLang="en-US" sz="2400" spc="-100" dirty="0">
                <a:latin typeface="+mn-ea"/>
              </a:rPr>
              <a:t>누군가 알맞은 보물을 찾으면 초능력 사라짐</a:t>
            </a:r>
            <a:r>
              <a:rPr lang="en-US" altLang="ko-KR" sz="2400" spc="-100" dirty="0">
                <a:latin typeface="+mn-ea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30B666-EEFF-F6A8-5DF5-7AAB3B1B75E2}"/>
              </a:ext>
            </a:extLst>
          </p:cNvPr>
          <p:cNvSpPr txBox="1"/>
          <p:nvPr/>
        </p:nvSpPr>
        <p:spPr>
          <a:xfrm>
            <a:off x="1944219" y="3589801"/>
            <a:ext cx="10335525" cy="336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spc="-100" dirty="0">
                <a:highlight>
                  <a:srgbClr val="FFFF00"/>
                </a:highlight>
                <a:latin typeface="+mn-ea"/>
              </a:rPr>
              <a:t>이번 차례인 사람과 그 왼쪽 사람</a:t>
            </a:r>
            <a:r>
              <a:rPr lang="ko-KR" altLang="en-US" sz="2400" spc="-100" dirty="0">
                <a:latin typeface="+mn-ea"/>
              </a:rPr>
              <a:t>은 결투를 벌임</a:t>
            </a:r>
            <a:r>
              <a:rPr lang="en-US" altLang="ko-KR" sz="2400" spc="-100" dirty="0">
                <a:latin typeface="+mn-ea"/>
              </a:rPr>
              <a:t>. </a:t>
            </a:r>
            <a:r>
              <a:rPr lang="ko-KR" altLang="en-US" sz="2400" spc="-100" dirty="0">
                <a:latin typeface="+mn-ea"/>
              </a:rPr>
              <a:t>두 사람 모두 자기 탐색 카드 중 </a:t>
            </a:r>
            <a:r>
              <a:rPr lang="en-US" altLang="ko-KR" sz="2400" spc="-100" dirty="0">
                <a:latin typeface="+mn-ea"/>
              </a:rPr>
              <a:t>1</a:t>
            </a:r>
            <a:r>
              <a:rPr lang="ko-KR" altLang="en-US" sz="2400" spc="-100" dirty="0">
                <a:latin typeface="+mn-ea"/>
              </a:rPr>
              <a:t>장을 자기 옆에 앞면으로 놓음</a:t>
            </a:r>
            <a:r>
              <a:rPr lang="en-US" altLang="ko-KR" sz="2400" spc="-100" dirty="0">
                <a:latin typeface="+mn-ea"/>
              </a:rPr>
              <a:t>. </a:t>
            </a:r>
            <a:r>
              <a:rPr lang="ko-KR" altLang="en-US" sz="2400" spc="-100" dirty="0">
                <a:latin typeface="+mn-ea"/>
              </a:rPr>
              <a:t>보물이 일치하면 안됨</a:t>
            </a:r>
            <a:r>
              <a:rPr lang="en-US" altLang="ko-KR" sz="2400" spc="-100" dirty="0">
                <a:latin typeface="+mn-ea"/>
              </a:rPr>
              <a:t>. </a:t>
            </a:r>
            <a:r>
              <a:rPr lang="ko-KR" altLang="en-US" sz="2400" spc="-100" dirty="0">
                <a:latin typeface="+mn-ea"/>
              </a:rPr>
              <a:t>만약 없다면 탐색 카드 더미 위 </a:t>
            </a:r>
            <a:r>
              <a:rPr lang="en-US" altLang="ko-KR" sz="2400" spc="-100" dirty="0">
                <a:latin typeface="+mn-ea"/>
              </a:rPr>
              <a:t>2</a:t>
            </a:r>
            <a:r>
              <a:rPr lang="ko-KR" altLang="en-US" sz="2400" spc="-100" dirty="0">
                <a:latin typeface="+mn-ea"/>
              </a:rPr>
              <a:t>번째 카드를 가져와 자기 앞에 놓음</a:t>
            </a:r>
            <a:r>
              <a:rPr lang="en-US" altLang="ko-KR" sz="2400" spc="-100" dirty="0">
                <a:latin typeface="+mn-ea"/>
              </a:rPr>
              <a:t>. </a:t>
            </a:r>
            <a:r>
              <a:rPr lang="ko-KR" altLang="en-US" sz="2400" spc="-100" dirty="0">
                <a:latin typeface="+mn-ea"/>
              </a:rPr>
              <a:t>기본 규칙에 따라 피라미드를 밀어서 결투 상대의 카드에 표시된 보물이 나타날 때까지 진행</a:t>
            </a:r>
            <a:r>
              <a:rPr lang="en-US" altLang="ko-KR" sz="2400" spc="-100" dirty="0">
                <a:latin typeface="+mn-ea"/>
              </a:rPr>
              <a:t>.  </a:t>
            </a:r>
            <a:r>
              <a:rPr lang="ko-KR" altLang="en-US" sz="2400" spc="-100" dirty="0">
                <a:latin typeface="+mn-ea"/>
              </a:rPr>
              <a:t>자기 카드에 표시된 보물이 먼저 드러난 사람이 패배</a:t>
            </a:r>
            <a:r>
              <a:rPr lang="en-US" altLang="ko-KR" sz="2400" spc="-100" dirty="0">
                <a:latin typeface="+mn-ea"/>
              </a:rPr>
              <a:t>. </a:t>
            </a:r>
            <a:r>
              <a:rPr lang="ko-KR" altLang="en-US" sz="2400" spc="-100" dirty="0">
                <a:highlight>
                  <a:srgbClr val="FFFF00"/>
                </a:highlight>
                <a:latin typeface="+mn-ea"/>
              </a:rPr>
              <a:t>이긴 사람은 결투에 사용된 카드 </a:t>
            </a:r>
            <a:r>
              <a:rPr lang="en-US" altLang="ko-KR" sz="2400" spc="-100" dirty="0">
                <a:highlight>
                  <a:srgbClr val="FFFF00"/>
                </a:highlight>
                <a:latin typeface="+mn-ea"/>
              </a:rPr>
              <a:t>2 </a:t>
            </a:r>
            <a:r>
              <a:rPr lang="ko-KR" altLang="en-US" sz="2400" spc="-100" dirty="0">
                <a:highlight>
                  <a:srgbClr val="FFFF00"/>
                </a:highlight>
                <a:latin typeface="+mn-ea"/>
              </a:rPr>
              <a:t>장을 가져 감</a:t>
            </a:r>
            <a:r>
              <a:rPr lang="en-US" altLang="ko-KR" sz="2400" spc="-100" dirty="0">
                <a:latin typeface="+mn-ea"/>
              </a:rPr>
              <a:t>. </a:t>
            </a:r>
            <a:r>
              <a:rPr lang="ko-KR" altLang="en-US" sz="2400" spc="-100" dirty="0">
                <a:latin typeface="+mn-ea"/>
              </a:rPr>
              <a:t>그런 다음 더미 맨 위 탐색카드를 펼치고 게임 진행</a:t>
            </a:r>
            <a:r>
              <a:rPr lang="en-US" altLang="ko-KR" sz="2400" spc="-100" dirty="0"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844122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BC42E3C-F0A4-FCC8-AA1A-1D5580861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641" y="997521"/>
            <a:ext cx="7862717" cy="4862958"/>
          </a:xfrm>
          <a:prstGeom prst="rect">
            <a:avLst/>
          </a:prstGeom>
        </p:spPr>
      </p:pic>
      <p:grpSp>
        <p:nvGrpSpPr>
          <p:cNvPr id="30" name="그룹 29">
            <a:extLst>
              <a:ext uri="{FF2B5EF4-FFF2-40B4-BE49-F238E27FC236}">
                <a16:creationId xmlns:a16="http://schemas.microsoft.com/office/drawing/2014/main" id="{2302B74A-F463-56CA-7569-94D9E72D53D2}"/>
              </a:ext>
            </a:extLst>
          </p:cNvPr>
          <p:cNvGrpSpPr/>
          <p:nvPr/>
        </p:nvGrpSpPr>
        <p:grpSpPr>
          <a:xfrm>
            <a:off x="2867871" y="1459125"/>
            <a:ext cx="5989680" cy="2999520"/>
            <a:chOff x="3073144" y="1608414"/>
            <a:chExt cx="5989680" cy="299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5" name="잉크 14">
                  <a:extLst>
                    <a:ext uri="{FF2B5EF4-FFF2-40B4-BE49-F238E27FC236}">
                      <a16:creationId xmlns:a16="http://schemas.microsoft.com/office/drawing/2014/main" id="{A6016874-EB0F-57F1-77DA-E43AD3BCC7BE}"/>
                    </a:ext>
                  </a:extLst>
                </p14:cNvPr>
                <p14:cNvContentPartPr/>
                <p14:nvPr/>
              </p14:nvContentPartPr>
              <p14:xfrm>
                <a:off x="3073144" y="3575454"/>
                <a:ext cx="4313520" cy="156240"/>
              </p14:xfrm>
            </p:contentPart>
          </mc:Choice>
          <mc:Fallback xmlns="">
            <p:pic>
              <p:nvPicPr>
                <p:cNvPr id="15" name="잉크 14">
                  <a:extLst>
                    <a:ext uri="{FF2B5EF4-FFF2-40B4-BE49-F238E27FC236}">
                      <a16:creationId xmlns:a16="http://schemas.microsoft.com/office/drawing/2014/main" id="{A6016874-EB0F-57F1-77DA-E43AD3BCC7B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010504" y="3512454"/>
                  <a:ext cx="443916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6" name="잉크 15">
                  <a:extLst>
                    <a:ext uri="{FF2B5EF4-FFF2-40B4-BE49-F238E27FC236}">
                      <a16:creationId xmlns:a16="http://schemas.microsoft.com/office/drawing/2014/main" id="{559EFD50-93D5-3E41-C301-04E7BBD49C81}"/>
                    </a:ext>
                  </a:extLst>
                </p14:cNvPr>
                <p14:cNvContentPartPr/>
                <p14:nvPr/>
              </p14:nvContentPartPr>
              <p14:xfrm>
                <a:off x="7033144" y="3418854"/>
                <a:ext cx="460080" cy="866160"/>
              </p14:xfrm>
            </p:contentPart>
          </mc:Choice>
          <mc:Fallback xmlns="">
            <p:pic>
              <p:nvPicPr>
                <p:cNvPr id="16" name="잉크 15">
                  <a:extLst>
                    <a:ext uri="{FF2B5EF4-FFF2-40B4-BE49-F238E27FC236}">
                      <a16:creationId xmlns:a16="http://schemas.microsoft.com/office/drawing/2014/main" id="{559EFD50-93D5-3E41-C301-04E7BBD49C8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970504" y="3356214"/>
                  <a:ext cx="585720" cy="9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1" name="잉크 20">
                  <a:extLst>
                    <a:ext uri="{FF2B5EF4-FFF2-40B4-BE49-F238E27FC236}">
                      <a16:creationId xmlns:a16="http://schemas.microsoft.com/office/drawing/2014/main" id="{19103DB8-324B-C751-1865-DE41526692C3}"/>
                    </a:ext>
                  </a:extLst>
                </p14:cNvPr>
                <p14:cNvContentPartPr/>
                <p14:nvPr/>
              </p14:nvContentPartPr>
              <p14:xfrm>
                <a:off x="7860424" y="1608414"/>
                <a:ext cx="131760" cy="1623960"/>
              </p14:xfrm>
            </p:contentPart>
          </mc:Choice>
          <mc:Fallback xmlns="">
            <p:pic>
              <p:nvPicPr>
                <p:cNvPr id="21" name="잉크 20">
                  <a:extLst>
                    <a:ext uri="{FF2B5EF4-FFF2-40B4-BE49-F238E27FC236}">
                      <a16:creationId xmlns:a16="http://schemas.microsoft.com/office/drawing/2014/main" id="{19103DB8-324B-C751-1865-DE41526692C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797424" y="1545774"/>
                  <a:ext cx="257400" cy="174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2" name="잉크 21">
                  <a:extLst>
                    <a:ext uri="{FF2B5EF4-FFF2-40B4-BE49-F238E27FC236}">
                      <a16:creationId xmlns:a16="http://schemas.microsoft.com/office/drawing/2014/main" id="{4AEBA89D-5B70-76EE-0DF3-E7B794619E51}"/>
                    </a:ext>
                  </a:extLst>
                </p14:cNvPr>
                <p14:cNvContentPartPr/>
                <p14:nvPr/>
              </p14:nvContentPartPr>
              <p14:xfrm>
                <a:off x="7801024" y="2918814"/>
                <a:ext cx="416880" cy="327240"/>
              </p14:xfrm>
            </p:contentPart>
          </mc:Choice>
          <mc:Fallback xmlns="">
            <p:pic>
              <p:nvPicPr>
                <p:cNvPr id="22" name="잉크 21">
                  <a:extLst>
                    <a:ext uri="{FF2B5EF4-FFF2-40B4-BE49-F238E27FC236}">
                      <a16:creationId xmlns:a16="http://schemas.microsoft.com/office/drawing/2014/main" id="{4AEBA89D-5B70-76EE-0DF3-E7B794619E51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738024" y="2856174"/>
                  <a:ext cx="542520" cy="45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4" name="잉크 23">
                  <a:extLst>
                    <a:ext uri="{FF2B5EF4-FFF2-40B4-BE49-F238E27FC236}">
                      <a16:creationId xmlns:a16="http://schemas.microsoft.com/office/drawing/2014/main" id="{5BE12397-BC62-8795-217E-06BB3323DD88}"/>
                    </a:ext>
                  </a:extLst>
                </p14:cNvPr>
                <p14:cNvContentPartPr/>
                <p14:nvPr/>
              </p14:nvContentPartPr>
              <p14:xfrm>
                <a:off x="8176504" y="3515694"/>
                <a:ext cx="886320" cy="81000"/>
              </p14:xfrm>
            </p:contentPart>
          </mc:Choice>
          <mc:Fallback xmlns="">
            <p:pic>
              <p:nvPicPr>
                <p:cNvPr id="24" name="잉크 23">
                  <a:extLst>
                    <a:ext uri="{FF2B5EF4-FFF2-40B4-BE49-F238E27FC236}">
                      <a16:creationId xmlns:a16="http://schemas.microsoft.com/office/drawing/2014/main" id="{5BE12397-BC62-8795-217E-06BB3323DD88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113864" y="3453054"/>
                  <a:ext cx="10119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5" name="잉크 24">
                  <a:extLst>
                    <a:ext uri="{FF2B5EF4-FFF2-40B4-BE49-F238E27FC236}">
                      <a16:creationId xmlns:a16="http://schemas.microsoft.com/office/drawing/2014/main" id="{EBF583C5-77F0-91F9-2AB7-C8AB37C10050}"/>
                    </a:ext>
                  </a:extLst>
                </p14:cNvPr>
                <p14:cNvContentPartPr/>
                <p14:nvPr/>
              </p14:nvContentPartPr>
              <p14:xfrm>
                <a:off x="8231944" y="3424974"/>
                <a:ext cx="241560" cy="326160"/>
              </p14:xfrm>
            </p:contentPart>
          </mc:Choice>
          <mc:Fallback xmlns="">
            <p:pic>
              <p:nvPicPr>
                <p:cNvPr id="25" name="잉크 24">
                  <a:extLst>
                    <a:ext uri="{FF2B5EF4-FFF2-40B4-BE49-F238E27FC236}">
                      <a16:creationId xmlns:a16="http://schemas.microsoft.com/office/drawing/2014/main" id="{EBF583C5-77F0-91F9-2AB7-C8AB37C1005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68944" y="3362334"/>
                  <a:ext cx="367200" cy="45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6" name="잉크 25">
                  <a:extLst>
                    <a:ext uri="{FF2B5EF4-FFF2-40B4-BE49-F238E27FC236}">
                      <a16:creationId xmlns:a16="http://schemas.microsoft.com/office/drawing/2014/main" id="{BD6AFFEB-BC30-94BA-8D23-A355F715AE60}"/>
                    </a:ext>
                  </a:extLst>
                </p14:cNvPr>
                <p14:cNvContentPartPr/>
                <p14:nvPr/>
              </p14:nvContentPartPr>
              <p14:xfrm>
                <a:off x="8069944" y="3710814"/>
                <a:ext cx="194040" cy="897120"/>
              </p14:xfrm>
            </p:contentPart>
          </mc:Choice>
          <mc:Fallback xmlns="">
            <p:pic>
              <p:nvPicPr>
                <p:cNvPr id="26" name="잉크 25">
                  <a:extLst>
                    <a:ext uri="{FF2B5EF4-FFF2-40B4-BE49-F238E27FC236}">
                      <a16:creationId xmlns:a16="http://schemas.microsoft.com/office/drawing/2014/main" id="{BD6AFFEB-BC30-94BA-8D23-A355F715AE6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006944" y="3648174"/>
                  <a:ext cx="319680" cy="10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7" name="잉크 26">
                  <a:extLst>
                    <a:ext uri="{FF2B5EF4-FFF2-40B4-BE49-F238E27FC236}">
                      <a16:creationId xmlns:a16="http://schemas.microsoft.com/office/drawing/2014/main" id="{7BA9D2EB-E795-E5E1-110E-1895B374D575}"/>
                    </a:ext>
                  </a:extLst>
                </p14:cNvPr>
                <p14:cNvContentPartPr/>
                <p14:nvPr/>
              </p14:nvContentPartPr>
              <p14:xfrm>
                <a:off x="7843864" y="3665454"/>
                <a:ext cx="205200" cy="392400"/>
              </p14:xfrm>
            </p:contentPart>
          </mc:Choice>
          <mc:Fallback xmlns="">
            <p:pic>
              <p:nvPicPr>
                <p:cNvPr id="27" name="잉크 26">
                  <a:extLst>
                    <a:ext uri="{FF2B5EF4-FFF2-40B4-BE49-F238E27FC236}">
                      <a16:creationId xmlns:a16="http://schemas.microsoft.com/office/drawing/2014/main" id="{7BA9D2EB-E795-E5E1-110E-1895B374D575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780864" y="3602454"/>
                  <a:ext cx="330840" cy="51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8" name="잉크 27">
                  <a:extLst>
                    <a:ext uri="{FF2B5EF4-FFF2-40B4-BE49-F238E27FC236}">
                      <a16:creationId xmlns:a16="http://schemas.microsoft.com/office/drawing/2014/main" id="{A5E091D8-909F-4C47-2E46-EC9A4F21CF30}"/>
                    </a:ext>
                  </a:extLst>
                </p14:cNvPr>
                <p14:cNvContentPartPr/>
                <p14:nvPr/>
              </p14:nvContentPartPr>
              <p14:xfrm>
                <a:off x="7979584" y="3708654"/>
                <a:ext cx="185040" cy="144720"/>
              </p14:xfrm>
            </p:contentPart>
          </mc:Choice>
          <mc:Fallback xmlns="">
            <p:pic>
              <p:nvPicPr>
                <p:cNvPr id="28" name="잉크 27">
                  <a:extLst>
                    <a:ext uri="{FF2B5EF4-FFF2-40B4-BE49-F238E27FC236}">
                      <a16:creationId xmlns:a16="http://schemas.microsoft.com/office/drawing/2014/main" id="{A5E091D8-909F-4C47-2E46-EC9A4F21CF3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916944" y="3645654"/>
                  <a:ext cx="31068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9" name="잉크 28">
                  <a:extLst>
                    <a:ext uri="{FF2B5EF4-FFF2-40B4-BE49-F238E27FC236}">
                      <a16:creationId xmlns:a16="http://schemas.microsoft.com/office/drawing/2014/main" id="{7B46EBC5-B612-FFDA-FCDC-A7FD265FC864}"/>
                    </a:ext>
                  </a:extLst>
                </p14:cNvPr>
                <p14:cNvContentPartPr/>
                <p14:nvPr/>
              </p14:nvContentPartPr>
              <p14:xfrm>
                <a:off x="8016304" y="3714774"/>
                <a:ext cx="252360" cy="144360"/>
              </p14:xfrm>
            </p:contentPart>
          </mc:Choice>
          <mc:Fallback xmlns="">
            <p:pic>
              <p:nvPicPr>
                <p:cNvPr id="29" name="잉크 28">
                  <a:extLst>
                    <a:ext uri="{FF2B5EF4-FFF2-40B4-BE49-F238E27FC236}">
                      <a16:creationId xmlns:a16="http://schemas.microsoft.com/office/drawing/2014/main" id="{7B46EBC5-B612-FFDA-FCDC-A7FD265FC86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953304" y="3651774"/>
                  <a:ext cx="378000" cy="270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" name="직사각형 1">
            <a:extLst>
              <a:ext uri="{FF2B5EF4-FFF2-40B4-BE49-F238E27FC236}">
                <a16:creationId xmlns:a16="http://schemas.microsoft.com/office/drawing/2014/main" id="{4AAABC24-5C37-B6DF-75EF-119649D6A9C6}"/>
              </a:ext>
            </a:extLst>
          </p:cNvPr>
          <p:cNvSpPr/>
          <p:nvPr/>
        </p:nvSpPr>
        <p:spPr>
          <a:xfrm>
            <a:off x="4036490" y="210238"/>
            <a:ext cx="4352126" cy="601305"/>
          </a:xfrm>
          <a:prstGeom prst="rect">
            <a:avLst/>
          </a:prstGeom>
          <a:solidFill>
            <a:schemeClr val="bg1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pc="-100" dirty="0">
                <a:solidFill>
                  <a:srgbClr val="941016"/>
                </a:solidFill>
                <a:latin typeface="+mj-ea"/>
                <a:ea typeface="+mj-ea"/>
              </a:rPr>
              <a:t>초능력은 이렇게 사용해요</a:t>
            </a:r>
            <a:endParaRPr lang="en-US" altLang="ko-KR" sz="2000" spc="-100" dirty="0">
              <a:solidFill>
                <a:srgbClr val="941016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16057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BC42E3C-F0A4-FCC8-AA1A-1D5580861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641" y="997521"/>
            <a:ext cx="7862717" cy="4862958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302B2E33-9272-D1F5-C0EA-831306594737}"/>
              </a:ext>
            </a:extLst>
          </p:cNvPr>
          <p:cNvGrpSpPr/>
          <p:nvPr/>
        </p:nvGrpSpPr>
        <p:grpSpPr>
          <a:xfrm>
            <a:off x="4929825" y="2505534"/>
            <a:ext cx="366840" cy="421200"/>
            <a:chOff x="4929825" y="2505534"/>
            <a:chExt cx="366840" cy="42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잉크 1">
                  <a:extLst>
                    <a:ext uri="{FF2B5EF4-FFF2-40B4-BE49-F238E27FC236}">
                      <a16:creationId xmlns:a16="http://schemas.microsoft.com/office/drawing/2014/main" id="{C3970648-E168-63A7-5C78-674D7F840414}"/>
                    </a:ext>
                  </a:extLst>
                </p14:cNvPr>
                <p14:cNvContentPartPr/>
                <p14:nvPr/>
              </p14:nvContentPartPr>
              <p14:xfrm>
                <a:off x="5043945" y="2505534"/>
                <a:ext cx="152640" cy="374760"/>
              </p14:xfrm>
            </p:contentPart>
          </mc:Choice>
          <mc:Fallback xmlns="">
            <p:pic>
              <p:nvPicPr>
                <p:cNvPr id="2" name="잉크 1">
                  <a:extLst>
                    <a:ext uri="{FF2B5EF4-FFF2-40B4-BE49-F238E27FC236}">
                      <a16:creationId xmlns:a16="http://schemas.microsoft.com/office/drawing/2014/main" id="{C3970648-E168-63A7-5C78-674D7F840414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981305" y="2442534"/>
                  <a:ext cx="278280" cy="50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잉크 3">
                  <a:extLst>
                    <a:ext uri="{FF2B5EF4-FFF2-40B4-BE49-F238E27FC236}">
                      <a16:creationId xmlns:a16="http://schemas.microsoft.com/office/drawing/2014/main" id="{C87BB3BB-377B-8B70-72CB-5B8EFB2BD5BA}"/>
                    </a:ext>
                  </a:extLst>
                </p14:cNvPr>
                <p14:cNvContentPartPr/>
                <p14:nvPr/>
              </p14:nvContentPartPr>
              <p14:xfrm>
                <a:off x="4929825" y="2747094"/>
                <a:ext cx="1440" cy="1080"/>
              </p14:xfrm>
            </p:contentPart>
          </mc:Choice>
          <mc:Fallback xmlns="">
            <p:pic>
              <p:nvPicPr>
                <p:cNvPr id="4" name="잉크 3">
                  <a:extLst>
                    <a:ext uri="{FF2B5EF4-FFF2-40B4-BE49-F238E27FC236}">
                      <a16:creationId xmlns:a16="http://schemas.microsoft.com/office/drawing/2014/main" id="{C87BB3BB-377B-8B70-72CB-5B8EFB2BD5B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67185" y="2684094"/>
                  <a:ext cx="12708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잉크 4">
                  <a:extLst>
                    <a:ext uri="{FF2B5EF4-FFF2-40B4-BE49-F238E27FC236}">
                      <a16:creationId xmlns:a16="http://schemas.microsoft.com/office/drawing/2014/main" id="{B971EEB6-3465-3BFD-55D5-BAF063941A3C}"/>
                    </a:ext>
                  </a:extLst>
                </p14:cNvPr>
                <p14:cNvContentPartPr/>
                <p14:nvPr/>
              </p14:nvContentPartPr>
              <p14:xfrm>
                <a:off x="4933065" y="2717214"/>
                <a:ext cx="363600" cy="209520"/>
              </p14:xfrm>
            </p:contentPart>
          </mc:Choice>
          <mc:Fallback xmlns="">
            <p:pic>
              <p:nvPicPr>
                <p:cNvPr id="5" name="잉크 4">
                  <a:extLst>
                    <a:ext uri="{FF2B5EF4-FFF2-40B4-BE49-F238E27FC236}">
                      <a16:creationId xmlns:a16="http://schemas.microsoft.com/office/drawing/2014/main" id="{B971EEB6-3465-3BFD-55D5-BAF063941A3C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70065" y="2654214"/>
                  <a:ext cx="489240" cy="335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9" name="잉크 18">
                <a:extLst>
                  <a:ext uri="{FF2B5EF4-FFF2-40B4-BE49-F238E27FC236}">
                    <a16:creationId xmlns:a16="http://schemas.microsoft.com/office/drawing/2014/main" id="{ACE50AAA-5B71-6C05-5379-887BF6C175D4}"/>
                  </a:ext>
                </a:extLst>
              </p14:cNvPr>
              <p14:cNvContentPartPr/>
              <p14:nvPr/>
            </p14:nvContentPartPr>
            <p14:xfrm>
              <a:off x="4546065" y="3158574"/>
              <a:ext cx="133560" cy="580320"/>
            </p14:xfrm>
          </p:contentPart>
        </mc:Choice>
        <mc:Fallback xmlns="">
          <p:pic>
            <p:nvPicPr>
              <p:cNvPr id="19" name="잉크 18">
                <a:extLst>
                  <a:ext uri="{FF2B5EF4-FFF2-40B4-BE49-F238E27FC236}">
                    <a16:creationId xmlns:a16="http://schemas.microsoft.com/office/drawing/2014/main" id="{ACE50AAA-5B71-6C05-5379-887BF6C175D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483065" y="3095574"/>
                <a:ext cx="259200" cy="70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" name="잉크 19">
                <a:extLst>
                  <a:ext uri="{FF2B5EF4-FFF2-40B4-BE49-F238E27FC236}">
                    <a16:creationId xmlns:a16="http://schemas.microsoft.com/office/drawing/2014/main" id="{42DF9D84-C79F-73B6-E6B9-7536C4408B5F}"/>
                  </a:ext>
                </a:extLst>
              </p14:cNvPr>
              <p14:cNvContentPartPr/>
              <p14:nvPr/>
            </p14:nvContentPartPr>
            <p14:xfrm>
              <a:off x="7257585" y="3106374"/>
              <a:ext cx="180000" cy="590400"/>
            </p14:xfrm>
          </p:contentPart>
        </mc:Choice>
        <mc:Fallback xmlns="">
          <p:pic>
            <p:nvPicPr>
              <p:cNvPr id="20" name="잉크 19">
                <a:extLst>
                  <a:ext uri="{FF2B5EF4-FFF2-40B4-BE49-F238E27FC236}">
                    <a16:creationId xmlns:a16="http://schemas.microsoft.com/office/drawing/2014/main" id="{42DF9D84-C79F-73B6-E6B9-7536C4408B5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194945" y="3043374"/>
                <a:ext cx="305640" cy="71604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그룹 31">
            <a:extLst>
              <a:ext uri="{FF2B5EF4-FFF2-40B4-BE49-F238E27FC236}">
                <a16:creationId xmlns:a16="http://schemas.microsoft.com/office/drawing/2014/main" id="{7C5AF263-3C94-8479-C083-BEFB7D90F5F3}"/>
              </a:ext>
            </a:extLst>
          </p:cNvPr>
          <p:cNvGrpSpPr/>
          <p:nvPr/>
        </p:nvGrpSpPr>
        <p:grpSpPr>
          <a:xfrm>
            <a:off x="3812392" y="3305487"/>
            <a:ext cx="545760" cy="356760"/>
            <a:chOff x="3812392" y="3305487"/>
            <a:chExt cx="545760" cy="35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3" name="잉크 22">
                  <a:extLst>
                    <a:ext uri="{FF2B5EF4-FFF2-40B4-BE49-F238E27FC236}">
                      <a16:creationId xmlns:a16="http://schemas.microsoft.com/office/drawing/2014/main" id="{27E5E81A-5EA6-16A9-C1A6-048C9E799EA9}"/>
                    </a:ext>
                  </a:extLst>
                </p14:cNvPr>
                <p14:cNvContentPartPr/>
                <p14:nvPr/>
              </p14:nvContentPartPr>
              <p14:xfrm>
                <a:off x="3812392" y="3419967"/>
                <a:ext cx="515160" cy="43920"/>
              </p14:xfrm>
            </p:contentPart>
          </mc:Choice>
          <mc:Fallback xmlns="">
            <p:pic>
              <p:nvPicPr>
                <p:cNvPr id="23" name="잉크 22">
                  <a:extLst>
                    <a:ext uri="{FF2B5EF4-FFF2-40B4-BE49-F238E27FC236}">
                      <a16:creationId xmlns:a16="http://schemas.microsoft.com/office/drawing/2014/main" id="{27E5E81A-5EA6-16A9-C1A6-048C9E799EA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49752" y="3356967"/>
                  <a:ext cx="64080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1" name="잉크 30">
                  <a:extLst>
                    <a:ext uri="{FF2B5EF4-FFF2-40B4-BE49-F238E27FC236}">
                      <a16:creationId xmlns:a16="http://schemas.microsoft.com/office/drawing/2014/main" id="{E663ABD2-5740-5C79-07B0-3BB785EB60A0}"/>
                    </a:ext>
                  </a:extLst>
                </p14:cNvPr>
                <p14:cNvContentPartPr/>
                <p14:nvPr/>
              </p14:nvContentPartPr>
              <p14:xfrm>
                <a:off x="4244752" y="3305487"/>
                <a:ext cx="113400" cy="356760"/>
              </p14:xfrm>
            </p:contentPart>
          </mc:Choice>
          <mc:Fallback xmlns="">
            <p:pic>
              <p:nvPicPr>
                <p:cNvPr id="31" name="잉크 30">
                  <a:extLst>
                    <a:ext uri="{FF2B5EF4-FFF2-40B4-BE49-F238E27FC236}">
                      <a16:creationId xmlns:a16="http://schemas.microsoft.com/office/drawing/2014/main" id="{E663ABD2-5740-5C79-07B0-3BB785EB60A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181752" y="3242487"/>
                  <a:ext cx="239040" cy="48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951760DA-5405-37A4-410D-61BF7D90F5EA}"/>
              </a:ext>
            </a:extLst>
          </p:cNvPr>
          <p:cNvGrpSpPr/>
          <p:nvPr/>
        </p:nvGrpSpPr>
        <p:grpSpPr>
          <a:xfrm>
            <a:off x="7568992" y="3321327"/>
            <a:ext cx="396360" cy="315720"/>
            <a:chOff x="7568992" y="3321327"/>
            <a:chExt cx="396360" cy="31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33" name="잉크 32">
                  <a:extLst>
                    <a:ext uri="{FF2B5EF4-FFF2-40B4-BE49-F238E27FC236}">
                      <a16:creationId xmlns:a16="http://schemas.microsoft.com/office/drawing/2014/main" id="{4B5E10EE-6529-285C-62AB-718E2AF0254D}"/>
                    </a:ext>
                  </a:extLst>
                </p14:cNvPr>
                <p14:cNvContentPartPr/>
                <p14:nvPr/>
              </p14:nvContentPartPr>
              <p14:xfrm>
                <a:off x="7568992" y="3466407"/>
                <a:ext cx="343080" cy="14400"/>
              </p14:xfrm>
            </p:contentPart>
          </mc:Choice>
          <mc:Fallback xmlns="">
            <p:pic>
              <p:nvPicPr>
                <p:cNvPr id="33" name="잉크 32">
                  <a:extLst>
                    <a:ext uri="{FF2B5EF4-FFF2-40B4-BE49-F238E27FC236}">
                      <a16:creationId xmlns:a16="http://schemas.microsoft.com/office/drawing/2014/main" id="{4B5E10EE-6529-285C-62AB-718E2AF0254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506352" y="3403767"/>
                  <a:ext cx="46872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4" name="잉크 33">
                  <a:extLst>
                    <a:ext uri="{FF2B5EF4-FFF2-40B4-BE49-F238E27FC236}">
                      <a16:creationId xmlns:a16="http://schemas.microsoft.com/office/drawing/2014/main" id="{5BBAF20B-6391-FD33-8B4E-90D6E426DFA7}"/>
                    </a:ext>
                  </a:extLst>
                </p14:cNvPr>
                <p14:cNvContentPartPr/>
                <p14:nvPr/>
              </p14:nvContentPartPr>
              <p14:xfrm>
                <a:off x="7850512" y="3321327"/>
                <a:ext cx="114840" cy="315720"/>
              </p14:xfrm>
            </p:contentPart>
          </mc:Choice>
          <mc:Fallback xmlns="">
            <p:pic>
              <p:nvPicPr>
                <p:cNvPr id="34" name="잉크 33">
                  <a:extLst>
                    <a:ext uri="{FF2B5EF4-FFF2-40B4-BE49-F238E27FC236}">
                      <a16:creationId xmlns:a16="http://schemas.microsoft.com/office/drawing/2014/main" id="{5BBAF20B-6391-FD33-8B4E-90D6E426DFA7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787872" y="3258327"/>
                  <a:ext cx="240480" cy="441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7" name="직사각형 6">
            <a:extLst>
              <a:ext uri="{FF2B5EF4-FFF2-40B4-BE49-F238E27FC236}">
                <a16:creationId xmlns:a16="http://schemas.microsoft.com/office/drawing/2014/main" id="{3D8E3A51-1585-B85A-073F-BCCDAA479612}"/>
              </a:ext>
            </a:extLst>
          </p:cNvPr>
          <p:cNvSpPr/>
          <p:nvPr/>
        </p:nvSpPr>
        <p:spPr>
          <a:xfrm>
            <a:off x="4036490" y="210238"/>
            <a:ext cx="4352126" cy="601305"/>
          </a:xfrm>
          <a:prstGeom prst="rect">
            <a:avLst/>
          </a:prstGeom>
          <a:solidFill>
            <a:schemeClr val="bg1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spc="-100" dirty="0">
                <a:solidFill>
                  <a:srgbClr val="941016"/>
                </a:solidFill>
                <a:latin typeface="+mj-ea"/>
                <a:ea typeface="+mj-ea"/>
              </a:rPr>
              <a:t>초능력은 이렇게 사용해요</a:t>
            </a:r>
            <a:endParaRPr lang="en-US" altLang="ko-KR" sz="2000" spc="-100" dirty="0">
              <a:solidFill>
                <a:srgbClr val="941016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4534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"/>
                            </p:stCondLst>
                            <p:childTnLst>
                              <p:par>
                                <p:cTn id="23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4" name="잉크 13">
                <a:extLst>
                  <a:ext uri="{FF2B5EF4-FFF2-40B4-BE49-F238E27FC236}">
                    <a16:creationId xmlns:a16="http://schemas.microsoft.com/office/drawing/2014/main" id="{586659C0-0E1F-0BC1-C0B5-8ECD8F373F15}"/>
                  </a:ext>
                </a:extLst>
              </p14:cNvPr>
              <p14:cNvContentPartPr/>
              <p14:nvPr/>
            </p14:nvContentPartPr>
            <p14:xfrm>
              <a:off x="10930680" y="1569273"/>
              <a:ext cx="6120" cy="12600"/>
            </p14:xfrm>
          </p:contentPart>
        </mc:Choice>
        <mc:Fallback xmlns="">
          <p:pic>
            <p:nvPicPr>
              <p:cNvPr id="14" name="잉크 13">
                <a:extLst>
                  <a:ext uri="{FF2B5EF4-FFF2-40B4-BE49-F238E27FC236}">
                    <a16:creationId xmlns:a16="http://schemas.microsoft.com/office/drawing/2014/main" id="{586659C0-0E1F-0BC1-C0B5-8ECD8F373F15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21680" y="1560633"/>
                <a:ext cx="23760" cy="3024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직사각형 17">
            <a:extLst>
              <a:ext uri="{FF2B5EF4-FFF2-40B4-BE49-F238E27FC236}">
                <a16:creationId xmlns:a16="http://schemas.microsoft.com/office/drawing/2014/main" id="{3CEC6812-A77A-4B29-B676-A4E3DE42CC33}"/>
              </a:ext>
            </a:extLst>
          </p:cNvPr>
          <p:cNvSpPr/>
          <p:nvPr/>
        </p:nvSpPr>
        <p:spPr>
          <a:xfrm>
            <a:off x="304896" y="1203256"/>
            <a:ext cx="10218438" cy="2128872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ko-KR" altLang="en-US" sz="2000" spc="-100" dirty="0">
                <a:solidFill>
                  <a:srgbClr val="941016"/>
                </a:solidFill>
                <a:latin typeface="+mj-ea"/>
                <a:ea typeface="+mj-ea"/>
              </a:rPr>
              <a:t>누군가 마지막 탐색 카드를 가져오면 끝</a:t>
            </a:r>
            <a:endParaRPr lang="en-US" altLang="ko-KR" sz="2000" spc="-100" dirty="0">
              <a:solidFill>
                <a:srgbClr val="941016"/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000" spc="-100" dirty="0">
                <a:solidFill>
                  <a:srgbClr val="941016"/>
                </a:solidFill>
                <a:latin typeface="+mj-ea"/>
                <a:ea typeface="+mj-ea"/>
              </a:rPr>
              <a:t>각자 자기가 가진 탐색 카드 점수 합이 가장 높은 사람이 승리</a:t>
            </a:r>
            <a:endParaRPr lang="en-US" altLang="ko-KR" sz="2000" spc="-100" dirty="0">
              <a:solidFill>
                <a:srgbClr val="941016"/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000" spc="-100" dirty="0">
                <a:solidFill>
                  <a:srgbClr val="941016"/>
                </a:solidFill>
                <a:latin typeface="+mj-ea"/>
                <a:ea typeface="+mj-ea"/>
              </a:rPr>
              <a:t>동점일 경우 탐색 카드를 더 많이 가진 사람이 승리</a:t>
            </a:r>
            <a:endParaRPr lang="en-US" altLang="ko-KR" sz="2000" spc="-100" dirty="0">
              <a:solidFill>
                <a:srgbClr val="941016"/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2000" spc="-100" dirty="0">
                <a:solidFill>
                  <a:srgbClr val="941016"/>
                </a:solidFill>
                <a:latin typeface="+mj-ea"/>
                <a:ea typeface="+mj-ea"/>
              </a:rPr>
              <a:t>그마저 같다면</a:t>
            </a:r>
            <a:r>
              <a:rPr lang="en-US" altLang="ko-KR" sz="2000" spc="-100" dirty="0">
                <a:solidFill>
                  <a:srgbClr val="941016"/>
                </a:solidFill>
                <a:latin typeface="+mj-ea"/>
                <a:ea typeface="+mj-ea"/>
              </a:rPr>
              <a:t>, </a:t>
            </a:r>
            <a:r>
              <a:rPr lang="ko-KR" altLang="en-US" sz="2000" spc="-100" dirty="0">
                <a:solidFill>
                  <a:srgbClr val="941016"/>
                </a:solidFill>
                <a:latin typeface="+mj-ea"/>
                <a:ea typeface="+mj-ea"/>
              </a:rPr>
              <a:t> 함께 승리</a:t>
            </a:r>
            <a:r>
              <a:rPr lang="en-US" altLang="ko-KR" sz="2000" spc="-100" dirty="0">
                <a:solidFill>
                  <a:srgbClr val="941016"/>
                </a:solidFill>
                <a:latin typeface="+mj-ea"/>
                <a:ea typeface="+mj-ea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F60948E-4F63-7567-9183-384258444F7A}"/>
              </a:ext>
            </a:extLst>
          </p:cNvPr>
          <p:cNvSpPr txBox="1"/>
          <p:nvPr/>
        </p:nvSpPr>
        <p:spPr>
          <a:xfrm>
            <a:off x="304896" y="3429000"/>
            <a:ext cx="10625784" cy="256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000" b="1" spc="-100" dirty="0">
                <a:solidFill>
                  <a:srgbClr val="941016"/>
                </a:solidFill>
                <a:highlight>
                  <a:srgbClr val="FFC904"/>
                </a:highlight>
                <a:latin typeface="+mj-ea"/>
                <a:ea typeface="+mj-ea"/>
              </a:rPr>
              <a:t>참고</a:t>
            </a:r>
            <a:endParaRPr lang="en-US" altLang="ko-KR" sz="2000" b="1" spc="-100" dirty="0">
              <a:solidFill>
                <a:srgbClr val="941016"/>
              </a:solidFill>
              <a:highlight>
                <a:srgbClr val="FFC904"/>
              </a:highlight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2000" spc="-100" dirty="0">
                <a:latin typeface="+mn-ea"/>
              </a:rPr>
              <a:t>누군가가 카드를 펼쳤을 때</a:t>
            </a:r>
            <a:r>
              <a:rPr lang="en-US" altLang="ko-KR" sz="2000" spc="-100" dirty="0">
                <a:latin typeface="+mn-ea"/>
              </a:rPr>
              <a:t>, </a:t>
            </a:r>
            <a:r>
              <a:rPr lang="ko-KR" altLang="en-US" sz="2000" spc="-100" dirty="0">
                <a:latin typeface="+mn-ea"/>
              </a:rPr>
              <a:t>지금 탐색판에 드러나 있는 것과 같은 보물이 공개된다면 </a:t>
            </a:r>
            <a:endParaRPr lang="en-US" altLang="ko-KR" sz="2000" spc="-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000" spc="-100" dirty="0">
                <a:latin typeface="+mn-ea"/>
              </a:rPr>
              <a:t>그 탐색 카드를 곧바로 가져오고 차례를 마침</a:t>
            </a:r>
            <a:endParaRPr lang="en-US" altLang="ko-KR" sz="2000" spc="-1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900" spc="-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000" spc="-100" dirty="0">
                <a:solidFill>
                  <a:srgbClr val="941016"/>
                </a:solidFill>
                <a:highlight>
                  <a:srgbClr val="FFC904"/>
                </a:highlight>
                <a:latin typeface="+mj-ea"/>
                <a:ea typeface="+mj-ea"/>
              </a:rPr>
              <a:t>어린이와 게임을 할 경우</a:t>
            </a:r>
            <a:endParaRPr lang="en-US" altLang="ko-KR" sz="2000" spc="-100" dirty="0">
              <a:solidFill>
                <a:srgbClr val="941016"/>
              </a:solidFill>
              <a:highlight>
                <a:srgbClr val="FFC904"/>
              </a:highlight>
              <a:latin typeface="+mj-ea"/>
              <a:ea typeface="+mj-ea"/>
            </a:endParaRPr>
          </a:p>
          <a:p>
            <a:pPr>
              <a:lnSpc>
                <a:spcPct val="150000"/>
              </a:lnSpc>
            </a:pPr>
            <a:r>
              <a:rPr lang="ko-KR" altLang="en-US" sz="2000" spc="-100" dirty="0">
                <a:latin typeface="+mn-ea"/>
              </a:rPr>
              <a:t>모래폭풍을 제외한 나머지 특수 행동은 무시하고 게임 진행</a:t>
            </a:r>
            <a:endParaRPr lang="en-US" altLang="ko-KR" sz="2400" spc="-1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908152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07BB17C7-AB5A-2A25-8EAB-CDABC7C3B140}"/>
              </a:ext>
            </a:extLst>
          </p:cNvPr>
          <p:cNvSpPr/>
          <p:nvPr/>
        </p:nvSpPr>
        <p:spPr>
          <a:xfrm>
            <a:off x="2659722" y="119931"/>
            <a:ext cx="7818217" cy="800219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ko-KR" altLang="en-US" spc="-100" dirty="0">
                <a:solidFill>
                  <a:schemeClr val="bg1"/>
                </a:solidFill>
                <a:latin typeface="+mj-ea"/>
                <a:ea typeface="+mj-ea"/>
              </a:rPr>
              <a:t>게임 준비 </a:t>
            </a:r>
            <a:r>
              <a:rPr lang="en-US" altLang="ko-KR" spc="-100" dirty="0">
                <a:solidFill>
                  <a:schemeClr val="bg1"/>
                </a:solidFill>
                <a:latin typeface="+mj-ea"/>
                <a:ea typeface="+mj-ea"/>
              </a:rPr>
              <a:t>:  </a:t>
            </a:r>
            <a:r>
              <a:rPr lang="ko-KR" altLang="en-US" spc="-100" dirty="0">
                <a:solidFill>
                  <a:schemeClr val="bg1"/>
                </a:solidFill>
                <a:latin typeface="+mn-ea"/>
              </a:rPr>
              <a:t>트레이 위에 보물 타일 </a:t>
            </a:r>
            <a:r>
              <a:rPr lang="en-US" altLang="ko-KR" spc="-100" dirty="0">
                <a:solidFill>
                  <a:schemeClr val="bg1"/>
                </a:solidFill>
                <a:latin typeface="+mn-ea"/>
              </a:rPr>
              <a:t>12</a:t>
            </a:r>
            <a:r>
              <a:rPr lang="ko-KR" altLang="en-US" spc="-100" dirty="0">
                <a:solidFill>
                  <a:schemeClr val="bg1"/>
                </a:solidFill>
                <a:latin typeface="+mn-ea"/>
              </a:rPr>
              <a:t>개를 놓음</a:t>
            </a:r>
            <a:r>
              <a:rPr lang="en-US" altLang="ko-KR" spc="-100" dirty="0">
                <a:solidFill>
                  <a:schemeClr val="bg1"/>
                </a:solidFill>
                <a:latin typeface="+mn-ea"/>
              </a:rPr>
              <a:t>. </a:t>
            </a:r>
            <a:r>
              <a:rPr lang="ko-KR" altLang="en-US" spc="-100" dirty="0">
                <a:solidFill>
                  <a:schemeClr val="bg1"/>
                </a:solidFill>
                <a:latin typeface="+mn-ea"/>
              </a:rPr>
              <a:t>탐색판을 그 위에 놓음</a:t>
            </a:r>
            <a:r>
              <a:rPr lang="en-US" altLang="ko-KR" spc="-100" dirty="0">
                <a:solidFill>
                  <a:schemeClr val="bg1"/>
                </a:solidFill>
                <a:latin typeface="+mn-ea"/>
              </a:rPr>
              <a:t>. </a:t>
            </a:r>
            <a:r>
              <a:rPr lang="ko-KR" altLang="en-US" spc="-100" dirty="0">
                <a:solidFill>
                  <a:schemeClr val="bg1"/>
                </a:solidFill>
                <a:latin typeface="+mn-ea"/>
              </a:rPr>
              <a:t>피라미드 설치</a:t>
            </a:r>
            <a:r>
              <a:rPr lang="en-US" altLang="ko-KR" spc="-100" dirty="0">
                <a:solidFill>
                  <a:schemeClr val="bg1"/>
                </a:solidFill>
                <a:latin typeface="+mn-ea"/>
              </a:rPr>
              <a:t>, </a:t>
            </a:r>
          </a:p>
          <a:p>
            <a:pPr algn="just"/>
            <a:r>
              <a:rPr lang="en-US" altLang="ko-KR" spc="-100" dirty="0">
                <a:solidFill>
                  <a:schemeClr val="bg1"/>
                </a:solidFill>
                <a:latin typeface="+mn-ea"/>
              </a:rPr>
              <a:t>                                 </a:t>
            </a:r>
            <a:r>
              <a:rPr lang="ko-KR" altLang="en-US" spc="-100" dirty="0">
                <a:solidFill>
                  <a:schemeClr val="bg1"/>
                </a:solidFill>
                <a:latin typeface="+mn-ea"/>
              </a:rPr>
              <a:t>탐색카드 단계별 </a:t>
            </a:r>
            <a:r>
              <a:rPr lang="ko-KR" altLang="en-US" spc="-100" dirty="0" err="1">
                <a:solidFill>
                  <a:schemeClr val="bg1"/>
                </a:solidFill>
                <a:latin typeface="+mn-ea"/>
              </a:rPr>
              <a:t>덱</a:t>
            </a:r>
            <a:r>
              <a:rPr lang="ko-KR" altLang="en-US" spc="-100" dirty="0">
                <a:solidFill>
                  <a:schemeClr val="bg1"/>
                </a:solidFill>
                <a:latin typeface="+mn-ea"/>
              </a:rPr>
              <a:t> 만들어 놓기</a:t>
            </a:r>
            <a:endParaRPr lang="ko-KR" altLang="en-US" dirty="0"/>
          </a:p>
        </p:txBody>
      </p: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D7C2EAA1-EC9B-11A6-B813-CA9EDDED2561}"/>
              </a:ext>
            </a:extLst>
          </p:cNvPr>
          <p:cNvGrpSpPr/>
          <p:nvPr/>
        </p:nvGrpSpPr>
        <p:grpSpPr>
          <a:xfrm>
            <a:off x="441808" y="1082092"/>
            <a:ext cx="11239272" cy="5012930"/>
            <a:chOff x="242647" y="1482686"/>
            <a:chExt cx="11239272" cy="5012930"/>
          </a:xfrm>
        </p:grpSpPr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0B34175B-FBB9-090E-364D-5C808F75652A}"/>
                </a:ext>
              </a:extLst>
            </p:cNvPr>
            <p:cNvSpPr/>
            <p:nvPr/>
          </p:nvSpPr>
          <p:spPr>
            <a:xfrm>
              <a:off x="6582036" y="3979752"/>
              <a:ext cx="4899883" cy="49244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탐색카드와 같은 보물인가요</a:t>
              </a:r>
              <a:r>
                <a:rPr lang="en-US" altLang="ko-KR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?</a:t>
              </a:r>
              <a:endParaRPr lang="ko-KR" altLang="en-US" sz="2000" dirty="0"/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B78B06B4-56CE-16D8-E585-52E6ED43A30E}"/>
                </a:ext>
              </a:extLst>
            </p:cNvPr>
            <p:cNvSpPr/>
            <p:nvPr/>
          </p:nvSpPr>
          <p:spPr>
            <a:xfrm>
              <a:off x="3636766" y="1482686"/>
              <a:ext cx="5386660" cy="49244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600" spc="-100" dirty="0">
                  <a:solidFill>
                    <a:schemeClr val="accent2">
                      <a:lumMod val="50000"/>
                    </a:schemeClr>
                  </a:solidFill>
                  <a:latin typeface="+mj-ea"/>
                  <a:ea typeface="+mj-ea"/>
                </a:rPr>
                <a:t>내 차례에 </a:t>
              </a:r>
              <a:r>
                <a:rPr lang="ko-KR" altLang="en-US" sz="2600" spc="-100">
                  <a:solidFill>
                    <a:schemeClr val="accent2">
                      <a:lumMod val="50000"/>
                    </a:schemeClr>
                  </a:solidFill>
                  <a:latin typeface="+mj-ea"/>
                  <a:ea typeface="+mj-ea"/>
                </a:rPr>
                <a:t>피라미드를  한 칸씩</a:t>
              </a:r>
              <a:r>
                <a:rPr lang="ko-KR" altLang="en-US" sz="2600" spc="-100" dirty="0">
                  <a:solidFill>
                    <a:schemeClr val="accent2">
                      <a:lumMod val="50000"/>
                    </a:schemeClr>
                  </a:solidFill>
                  <a:latin typeface="+mj-ea"/>
                  <a:ea typeface="+mj-ea"/>
                </a:rPr>
                <a:t> 밀기</a:t>
              </a:r>
              <a:endParaRPr lang="ko-KR" altLang="en-US" sz="2600" dirty="0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245CC97-1583-120E-BD24-103E915E67F8}"/>
                </a:ext>
              </a:extLst>
            </p:cNvPr>
            <p:cNvSpPr/>
            <p:nvPr/>
          </p:nvSpPr>
          <p:spPr>
            <a:xfrm>
              <a:off x="7053077" y="5839933"/>
              <a:ext cx="1631863" cy="65448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차례 종료</a:t>
              </a:r>
              <a:endParaRPr lang="ko-KR" altLang="en-US" sz="2000" dirty="0"/>
            </a:p>
          </p:txBody>
        </p: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69196ACD-F944-BC0F-3B5B-3FE7C611042D}"/>
                </a:ext>
              </a:extLst>
            </p:cNvPr>
            <p:cNvSpPr/>
            <p:nvPr/>
          </p:nvSpPr>
          <p:spPr>
            <a:xfrm>
              <a:off x="3707517" y="2061318"/>
              <a:ext cx="4985975" cy="49244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보물이 </a:t>
              </a:r>
              <a:r>
                <a:rPr lang="ko-KR" altLang="en-US" sz="2000" spc="-100" dirty="0" err="1">
                  <a:solidFill>
                    <a:schemeClr val="bg1"/>
                  </a:solidFill>
                  <a:latin typeface="+mj-ea"/>
                  <a:ea typeface="+mj-ea"/>
                </a:rPr>
                <a:t>들어났나요</a:t>
              </a:r>
              <a:r>
                <a:rPr lang="en-US" altLang="ko-KR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?</a:t>
              </a:r>
              <a:endParaRPr lang="ko-KR" altLang="en-US" sz="2000" dirty="0"/>
            </a:p>
          </p:txBody>
        </p:sp>
        <p:sp>
          <p:nvSpPr>
            <p:cNvPr id="3" name="직사각형 2">
              <a:extLst>
                <a:ext uri="{FF2B5EF4-FFF2-40B4-BE49-F238E27FC236}">
                  <a16:creationId xmlns:a16="http://schemas.microsoft.com/office/drawing/2014/main" id="{2E98A09E-CDDC-1E3A-C3C0-CCAA35CD04B8}"/>
                </a:ext>
              </a:extLst>
            </p:cNvPr>
            <p:cNvSpPr/>
            <p:nvPr/>
          </p:nvSpPr>
          <p:spPr>
            <a:xfrm>
              <a:off x="2926081" y="3234691"/>
              <a:ext cx="1631863" cy="3943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>
                  <a:solidFill>
                    <a:srgbClr val="87261E"/>
                  </a:solidFill>
                </a:rPr>
                <a:t>아니요</a:t>
              </a:r>
            </a:p>
          </p:txBody>
        </p:sp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3B3FA02D-8E73-8E2D-B72E-51D8E9C63AC5}"/>
                </a:ext>
              </a:extLst>
            </p:cNvPr>
            <p:cNvSpPr/>
            <p:nvPr/>
          </p:nvSpPr>
          <p:spPr>
            <a:xfrm>
              <a:off x="8180337" y="3246362"/>
              <a:ext cx="1631863" cy="3943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>
                  <a:solidFill>
                    <a:srgbClr val="87261E"/>
                  </a:solidFill>
                </a:rPr>
                <a:t>네</a:t>
              </a:r>
              <a:endParaRPr lang="ko-KR" altLang="en-US" dirty="0">
                <a:solidFill>
                  <a:srgbClr val="87261E"/>
                </a:solidFill>
              </a:endParaRPr>
            </a:p>
          </p:txBody>
        </p:sp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2401EEE1-761B-818B-484B-9BDD5A1E9605}"/>
                </a:ext>
              </a:extLst>
            </p:cNvPr>
            <p:cNvSpPr/>
            <p:nvPr/>
          </p:nvSpPr>
          <p:spPr>
            <a:xfrm>
              <a:off x="7053077" y="5039880"/>
              <a:ext cx="1631863" cy="3943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>
                  <a:solidFill>
                    <a:srgbClr val="87261E"/>
                  </a:solidFill>
                </a:rPr>
                <a:t>아니요</a:t>
              </a: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FA509A69-E768-98FB-BB29-867AB7A82812}"/>
                </a:ext>
              </a:extLst>
            </p:cNvPr>
            <p:cNvSpPr/>
            <p:nvPr/>
          </p:nvSpPr>
          <p:spPr>
            <a:xfrm>
              <a:off x="9256748" y="5039880"/>
              <a:ext cx="1631863" cy="39438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>
                  <a:solidFill>
                    <a:srgbClr val="87261E"/>
                  </a:solidFill>
                </a:rPr>
                <a:t>네</a:t>
              </a:r>
              <a:endParaRPr lang="ko-KR" altLang="en-US" dirty="0">
                <a:solidFill>
                  <a:srgbClr val="87261E"/>
                </a:solidFill>
              </a:endParaRPr>
            </a:p>
          </p:txBody>
        </p:sp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90D9A9BF-9886-6921-C0D1-2277F62775B4}"/>
                </a:ext>
              </a:extLst>
            </p:cNvPr>
            <p:cNvSpPr/>
            <p:nvPr/>
          </p:nvSpPr>
          <p:spPr>
            <a:xfrm>
              <a:off x="9082143" y="5839932"/>
              <a:ext cx="2012573" cy="65448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탐색카드 가져</a:t>
              </a:r>
              <a:endParaRPr lang="en-US" altLang="ko-KR" sz="2000" spc="-1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/>
              <a:r>
                <a:rPr lang="ko-KR" altLang="en-US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오고 차례 종료</a:t>
              </a:r>
              <a:endParaRPr lang="ko-KR" altLang="en-US" sz="2000" dirty="0"/>
            </a:p>
          </p:txBody>
        </p: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5121D4B2-49EF-996C-66C5-50E709BF5DE5}"/>
                </a:ext>
              </a:extLst>
            </p:cNvPr>
            <p:cNvSpPr/>
            <p:nvPr/>
          </p:nvSpPr>
          <p:spPr>
            <a:xfrm>
              <a:off x="1150932" y="3959589"/>
              <a:ext cx="4588017" cy="492444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dirty="0"/>
                <a:t>인접한 칸으로 피라미드 한 칸 밀기</a:t>
              </a:r>
            </a:p>
          </p:txBody>
        </p:sp>
        <p:cxnSp>
          <p:nvCxnSpPr>
            <p:cNvPr id="29" name="직선 화살표 연결선 28">
              <a:extLst>
                <a:ext uri="{FF2B5EF4-FFF2-40B4-BE49-F238E27FC236}">
                  <a16:creationId xmlns:a16="http://schemas.microsoft.com/office/drawing/2014/main" id="{512587FD-4814-9E16-0BB4-AF9ACFC12F24}"/>
                </a:ext>
              </a:extLst>
            </p:cNvPr>
            <p:cNvCxnSpPr>
              <a:stCxn id="3" idx="2"/>
            </p:cNvCxnSpPr>
            <p:nvPr/>
          </p:nvCxnSpPr>
          <p:spPr>
            <a:xfrm flipH="1">
              <a:off x="3742012" y="3629076"/>
              <a:ext cx="1" cy="351329"/>
            </a:xfrm>
            <a:prstGeom prst="straightConnector1">
              <a:avLst/>
            </a:prstGeom>
            <a:ln w="57150">
              <a:solidFill>
                <a:srgbClr val="843C0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직선 화살표 연결선 30">
              <a:extLst>
                <a:ext uri="{FF2B5EF4-FFF2-40B4-BE49-F238E27FC236}">
                  <a16:creationId xmlns:a16="http://schemas.microsoft.com/office/drawing/2014/main" id="{DEE5383D-E70C-F685-689B-AF68AAD9A4DD}"/>
                </a:ext>
              </a:extLst>
            </p:cNvPr>
            <p:cNvCxnSpPr/>
            <p:nvPr/>
          </p:nvCxnSpPr>
          <p:spPr>
            <a:xfrm>
              <a:off x="8996269" y="3643815"/>
              <a:ext cx="0" cy="351329"/>
            </a:xfrm>
            <a:prstGeom prst="straightConnector1">
              <a:avLst/>
            </a:prstGeom>
            <a:ln w="57150">
              <a:solidFill>
                <a:srgbClr val="843C0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직선 화살표 연결선 38">
              <a:extLst>
                <a:ext uri="{FF2B5EF4-FFF2-40B4-BE49-F238E27FC236}">
                  <a16:creationId xmlns:a16="http://schemas.microsoft.com/office/drawing/2014/main" id="{DE277FB8-C40A-7783-147D-29B8F5929AE5}"/>
                </a:ext>
              </a:extLst>
            </p:cNvPr>
            <p:cNvCxnSpPr>
              <a:stCxn id="5" idx="2"/>
              <a:endCxn id="6" idx="0"/>
            </p:cNvCxnSpPr>
            <p:nvPr/>
          </p:nvCxnSpPr>
          <p:spPr>
            <a:xfrm>
              <a:off x="7869009" y="5434265"/>
              <a:ext cx="0" cy="405668"/>
            </a:xfrm>
            <a:prstGeom prst="straightConnector1">
              <a:avLst/>
            </a:prstGeom>
            <a:ln w="57150">
              <a:solidFill>
                <a:srgbClr val="843C0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직선 화살표 연결선 40">
              <a:extLst>
                <a:ext uri="{FF2B5EF4-FFF2-40B4-BE49-F238E27FC236}">
                  <a16:creationId xmlns:a16="http://schemas.microsoft.com/office/drawing/2014/main" id="{200D9FF9-47B2-3F6A-8FDC-494209A15BD9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>
              <a:off x="10072680" y="5434265"/>
              <a:ext cx="15750" cy="405667"/>
            </a:xfrm>
            <a:prstGeom prst="straightConnector1">
              <a:avLst/>
            </a:prstGeom>
            <a:ln w="57150">
              <a:solidFill>
                <a:srgbClr val="843C0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연결선: 꺾임 43">
              <a:extLst>
                <a:ext uri="{FF2B5EF4-FFF2-40B4-BE49-F238E27FC236}">
                  <a16:creationId xmlns:a16="http://schemas.microsoft.com/office/drawing/2014/main" id="{AC64E78C-1183-04A9-5817-108040A8DF3A}"/>
                </a:ext>
              </a:extLst>
            </p:cNvPr>
            <p:cNvCxnSpPr>
              <a:stCxn id="16" idx="1"/>
              <a:endCxn id="2" idx="1"/>
            </p:cNvCxnSpPr>
            <p:nvPr/>
          </p:nvCxnSpPr>
          <p:spPr>
            <a:xfrm rot="10800000" flipH="1">
              <a:off x="1150931" y="2307541"/>
              <a:ext cx="2556585" cy="1898271"/>
            </a:xfrm>
            <a:prstGeom prst="bentConnector3">
              <a:avLst>
                <a:gd name="adj1" fmla="val -8942"/>
              </a:avLst>
            </a:prstGeom>
            <a:ln w="57150">
              <a:solidFill>
                <a:srgbClr val="843C0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연결선: 꺾임 45">
              <a:extLst>
                <a:ext uri="{FF2B5EF4-FFF2-40B4-BE49-F238E27FC236}">
                  <a16:creationId xmlns:a16="http://schemas.microsoft.com/office/drawing/2014/main" id="{0E37B330-16A0-E9CF-1020-9DE0D08EB5A3}"/>
                </a:ext>
              </a:extLst>
            </p:cNvPr>
            <p:cNvCxnSpPr>
              <a:stCxn id="2" idx="2"/>
              <a:endCxn id="3" idx="0"/>
            </p:cNvCxnSpPr>
            <p:nvPr/>
          </p:nvCxnSpPr>
          <p:spPr>
            <a:xfrm rot="5400000">
              <a:off x="4630795" y="1664980"/>
              <a:ext cx="680929" cy="2458492"/>
            </a:xfrm>
            <a:prstGeom prst="bentConnector3">
              <a:avLst/>
            </a:prstGeom>
            <a:ln w="57150">
              <a:solidFill>
                <a:srgbClr val="843C0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연결선: 꺾임 47">
              <a:extLst>
                <a:ext uri="{FF2B5EF4-FFF2-40B4-BE49-F238E27FC236}">
                  <a16:creationId xmlns:a16="http://schemas.microsoft.com/office/drawing/2014/main" id="{F8E4B3A2-217E-06AB-F29A-1EEAC4D1E829}"/>
                </a:ext>
              </a:extLst>
            </p:cNvPr>
            <p:cNvCxnSpPr>
              <a:stCxn id="2" idx="2"/>
              <a:endCxn id="4" idx="0"/>
            </p:cNvCxnSpPr>
            <p:nvPr/>
          </p:nvCxnSpPr>
          <p:spPr>
            <a:xfrm rot="16200000" flipH="1">
              <a:off x="7252087" y="1502180"/>
              <a:ext cx="692600" cy="2795764"/>
            </a:xfrm>
            <a:prstGeom prst="bentConnector3">
              <a:avLst/>
            </a:prstGeom>
            <a:ln w="57150">
              <a:solidFill>
                <a:srgbClr val="843C0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연결선: 꺾임 51">
              <a:extLst>
                <a:ext uri="{FF2B5EF4-FFF2-40B4-BE49-F238E27FC236}">
                  <a16:creationId xmlns:a16="http://schemas.microsoft.com/office/drawing/2014/main" id="{E5574F40-4B26-9C2C-40B7-B55556AD695D}"/>
                </a:ext>
              </a:extLst>
            </p:cNvPr>
            <p:cNvCxnSpPr>
              <a:cxnSpLocks/>
              <a:endCxn id="5" idx="0"/>
            </p:cNvCxnSpPr>
            <p:nvPr/>
          </p:nvCxnSpPr>
          <p:spPr>
            <a:xfrm rot="5400000">
              <a:off x="8148799" y="4192409"/>
              <a:ext cx="567681" cy="1127260"/>
            </a:xfrm>
            <a:prstGeom prst="bentConnector3">
              <a:avLst/>
            </a:prstGeom>
            <a:ln w="57150">
              <a:solidFill>
                <a:srgbClr val="843C0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연결선: 꺾임 53">
              <a:extLst>
                <a:ext uri="{FF2B5EF4-FFF2-40B4-BE49-F238E27FC236}">
                  <a16:creationId xmlns:a16="http://schemas.microsoft.com/office/drawing/2014/main" id="{C4B066CF-A850-95EC-8D50-F7A362ADB403}"/>
                </a:ext>
              </a:extLst>
            </p:cNvPr>
            <p:cNvCxnSpPr>
              <a:cxnSpLocks/>
              <a:endCxn id="13" idx="0"/>
            </p:cNvCxnSpPr>
            <p:nvPr/>
          </p:nvCxnSpPr>
          <p:spPr>
            <a:xfrm rot="16200000" flipH="1">
              <a:off x="9250634" y="4217833"/>
              <a:ext cx="567681" cy="1076411"/>
            </a:xfrm>
            <a:prstGeom prst="bentConnector3">
              <a:avLst/>
            </a:prstGeom>
            <a:ln w="57150">
              <a:solidFill>
                <a:srgbClr val="843C0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직사각형 60">
              <a:extLst>
                <a:ext uri="{FF2B5EF4-FFF2-40B4-BE49-F238E27FC236}">
                  <a16:creationId xmlns:a16="http://schemas.microsoft.com/office/drawing/2014/main" id="{3A8AEADE-D2FC-4E0B-891E-843B33561250}"/>
                </a:ext>
              </a:extLst>
            </p:cNvPr>
            <p:cNvSpPr/>
            <p:nvPr/>
          </p:nvSpPr>
          <p:spPr>
            <a:xfrm>
              <a:off x="242647" y="5039879"/>
              <a:ext cx="5818798" cy="1455737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모래폭풍</a:t>
              </a:r>
              <a:r>
                <a:rPr lang="en-US" altLang="ko-KR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: 90° </a:t>
              </a:r>
              <a:r>
                <a:rPr lang="ko-KR" altLang="en-US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돌리기</a:t>
              </a:r>
              <a:endParaRPr lang="en-US" altLang="ko-KR" sz="2000" spc="-1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/>
              <a:r>
                <a:rPr lang="ko-KR" altLang="en-US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초능력</a:t>
              </a:r>
              <a:r>
                <a:rPr lang="en-US" altLang="ko-KR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: </a:t>
              </a:r>
              <a:r>
                <a:rPr lang="ko-KR" altLang="en-US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한 줄에 있는 피라미드를 한번에 움직이기</a:t>
              </a:r>
              <a:endParaRPr lang="en-US" altLang="ko-KR" sz="2000" spc="-1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/>
              <a:r>
                <a:rPr lang="ko-KR" altLang="en-US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전갈</a:t>
              </a:r>
              <a:r>
                <a:rPr lang="en-US" altLang="ko-KR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: </a:t>
              </a:r>
              <a:r>
                <a:rPr lang="ko-KR" altLang="en-US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보물이 드러날 때까지 </a:t>
              </a:r>
              <a:r>
                <a:rPr lang="ko-KR" altLang="en-US" sz="2000" spc="-100" dirty="0" err="1">
                  <a:solidFill>
                    <a:schemeClr val="bg1"/>
                  </a:solidFill>
                  <a:latin typeface="+mj-ea"/>
                  <a:ea typeface="+mj-ea"/>
                </a:rPr>
                <a:t>한칸씩</a:t>
              </a:r>
              <a:r>
                <a:rPr lang="ko-KR" altLang="en-US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 밀기</a:t>
              </a:r>
              <a:endParaRPr lang="en-US" altLang="ko-KR" sz="2000" spc="-100" dirty="0"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/>
              <a:r>
                <a:rPr lang="ko-KR" altLang="en-US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결투</a:t>
              </a:r>
              <a:r>
                <a:rPr lang="en-US" altLang="ko-KR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: </a:t>
              </a:r>
              <a:r>
                <a:rPr lang="ko-KR" altLang="en-US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상대방 보물 드러날 때까지 </a:t>
              </a:r>
              <a:r>
                <a:rPr lang="ko-KR" altLang="en-US" sz="2000" spc="-100" dirty="0" err="1">
                  <a:solidFill>
                    <a:schemeClr val="bg1"/>
                  </a:solidFill>
                  <a:latin typeface="+mj-ea"/>
                  <a:ea typeface="+mj-ea"/>
                </a:rPr>
                <a:t>한칸씩</a:t>
              </a:r>
              <a:r>
                <a:rPr lang="ko-KR" altLang="en-US" sz="2000" spc="-100" dirty="0">
                  <a:solidFill>
                    <a:schemeClr val="bg1"/>
                  </a:solidFill>
                  <a:latin typeface="+mj-ea"/>
                  <a:ea typeface="+mj-ea"/>
                </a:rPr>
                <a:t> 밀기</a:t>
              </a:r>
              <a:endParaRPr lang="ko-KR" altLang="en-US" sz="2000" dirty="0"/>
            </a:p>
          </p:txBody>
        </p:sp>
      </p:grp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33168C34-9CF5-2B63-704B-8482EE19DDA7}"/>
              </a:ext>
            </a:extLst>
          </p:cNvPr>
          <p:cNvSpPr/>
          <p:nvPr/>
        </p:nvSpPr>
        <p:spPr>
          <a:xfrm>
            <a:off x="546903" y="6339174"/>
            <a:ext cx="11098193" cy="687387"/>
          </a:xfrm>
          <a:prstGeom prst="rect">
            <a:avLst/>
          </a:prstGeom>
          <a:solidFill>
            <a:schemeClr val="bg1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spc="-100" dirty="0">
                <a:solidFill>
                  <a:schemeClr val="accent2">
                    <a:lumMod val="50000"/>
                  </a:schemeClr>
                </a:solidFill>
                <a:latin typeface="+mj-ea"/>
                <a:ea typeface="+mj-ea"/>
              </a:rPr>
              <a:t>누군가 마지막 탐색 카드를 성공적으로 가져왔을 때 게임이 종료되고 탐색카드 점수가 가장 높은 사람이 승리</a:t>
            </a:r>
            <a:endParaRPr lang="ko-KR" altLang="en-US" sz="2000" b="1" dirty="0">
              <a:latin typeface="+mj-ea"/>
              <a:ea typeface="+mj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B8505A-96F5-6FAD-569B-F552B103C5A9}"/>
              </a:ext>
            </a:extLst>
          </p:cNvPr>
          <p:cNvSpPr txBox="1"/>
          <p:nvPr/>
        </p:nvSpPr>
        <p:spPr>
          <a:xfrm>
            <a:off x="3087189" y="3364077"/>
            <a:ext cx="6174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800" spc="-100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  <a:endParaRPr lang="ko-KR" altLang="en-US" dirty="0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E8B4AEA7-D852-A27E-C81C-2AFF9EAC2C19}"/>
              </a:ext>
            </a:extLst>
          </p:cNvPr>
          <p:cNvSpPr/>
          <p:nvPr/>
        </p:nvSpPr>
        <p:spPr>
          <a:xfrm>
            <a:off x="1920159" y="4263389"/>
            <a:ext cx="2927760" cy="394385"/>
          </a:xfrm>
          <a:prstGeom prst="rect">
            <a:avLst/>
          </a:prstGeom>
          <a:solidFill>
            <a:schemeClr val="bg1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800" spc="-100" dirty="0">
                <a:solidFill>
                  <a:srgbClr val="843C0C"/>
                </a:solidFill>
                <a:latin typeface="+mj-ea"/>
                <a:ea typeface="+mj-ea"/>
              </a:rPr>
              <a:t>2</a:t>
            </a:r>
            <a:r>
              <a:rPr lang="ko-KR" altLang="en-US" sz="1800" spc="-100" dirty="0">
                <a:solidFill>
                  <a:srgbClr val="843C0C"/>
                </a:solidFill>
                <a:latin typeface="+mj-ea"/>
                <a:ea typeface="+mj-ea"/>
              </a:rPr>
              <a:t>단계 카드 부터  앞면에서 </a:t>
            </a:r>
            <a:endParaRPr lang="ko-KR" altLang="en-US" dirty="0">
              <a:solidFill>
                <a:srgbClr val="843C0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028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그룹 25">
            <a:extLst>
              <a:ext uri="{FF2B5EF4-FFF2-40B4-BE49-F238E27FC236}">
                <a16:creationId xmlns:a16="http://schemas.microsoft.com/office/drawing/2014/main" id="{AACDCD63-173D-CBCC-39A5-2EE8F2ADDC3F}"/>
              </a:ext>
            </a:extLst>
          </p:cNvPr>
          <p:cNvGrpSpPr/>
          <p:nvPr/>
        </p:nvGrpSpPr>
        <p:grpSpPr>
          <a:xfrm>
            <a:off x="6311054" y="1357161"/>
            <a:ext cx="5880946" cy="4523875"/>
            <a:chOff x="6923051" y="1522799"/>
            <a:chExt cx="4882422" cy="4314476"/>
          </a:xfrm>
        </p:grpSpPr>
        <p:pic>
          <p:nvPicPr>
            <p:cNvPr id="18" name="그림 17" descr="텍스트, 스크린샷, 예술이(가) 표시된 사진&#10;&#10;자동 생성된 설명">
              <a:extLst>
                <a:ext uri="{FF2B5EF4-FFF2-40B4-BE49-F238E27FC236}">
                  <a16:creationId xmlns:a16="http://schemas.microsoft.com/office/drawing/2014/main" id="{32C05498-F511-D059-9359-27E948DDF5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866" t="35659" r="2866" b="1429"/>
            <a:stretch/>
          </p:blipFill>
          <p:spPr>
            <a:xfrm>
              <a:off x="6923051" y="1522799"/>
              <a:ext cx="4882422" cy="431447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CB44DEF-F427-5C27-378A-6A6DC1FA2A38}"/>
                </a:ext>
              </a:extLst>
            </p:cNvPr>
            <p:cNvSpPr txBox="1"/>
            <p:nvPr/>
          </p:nvSpPr>
          <p:spPr>
            <a:xfrm>
              <a:off x="9166860" y="3581400"/>
              <a:ext cx="160020" cy="190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700" b="1" dirty="0"/>
                <a:t>2</a:t>
              </a:r>
              <a:endParaRPr lang="ko-KR" altLang="en-US" sz="700" b="1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B9704F9-C983-D066-6694-5E81DD467E51}"/>
                </a:ext>
              </a:extLst>
            </p:cNvPr>
            <p:cNvSpPr txBox="1"/>
            <p:nvPr/>
          </p:nvSpPr>
          <p:spPr>
            <a:xfrm>
              <a:off x="9159240" y="3855720"/>
              <a:ext cx="160020" cy="190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700" b="1" dirty="0"/>
                <a:t>3</a:t>
              </a:r>
              <a:endParaRPr lang="ko-KR" altLang="en-US" sz="700" b="1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6CF01F9-708F-C1CA-4F54-817F8D0EAF75}"/>
                </a:ext>
              </a:extLst>
            </p:cNvPr>
            <p:cNvSpPr txBox="1"/>
            <p:nvPr/>
          </p:nvSpPr>
          <p:spPr>
            <a:xfrm>
              <a:off x="9837420" y="4472940"/>
              <a:ext cx="160020" cy="190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700" b="1" dirty="0"/>
                <a:t>6</a:t>
              </a:r>
              <a:endParaRPr lang="ko-KR" altLang="en-US" sz="700" b="1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0859BA6-3933-6D41-AB65-3F2761BDA24C}"/>
                </a:ext>
              </a:extLst>
            </p:cNvPr>
            <p:cNvSpPr txBox="1"/>
            <p:nvPr/>
          </p:nvSpPr>
          <p:spPr>
            <a:xfrm>
              <a:off x="10972800" y="3063240"/>
              <a:ext cx="160020" cy="190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700" b="1" dirty="0"/>
                <a:t>5</a:t>
              </a:r>
              <a:endParaRPr lang="ko-KR" altLang="en-US" sz="7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92AF83-DA5B-DF44-C7BF-9F0F638EADF9}"/>
                </a:ext>
              </a:extLst>
            </p:cNvPr>
            <p:cNvSpPr txBox="1"/>
            <p:nvPr/>
          </p:nvSpPr>
          <p:spPr>
            <a:xfrm>
              <a:off x="10553700" y="4472940"/>
              <a:ext cx="160020" cy="190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700" b="1" dirty="0"/>
                <a:t>7</a:t>
              </a:r>
              <a:endParaRPr lang="ko-KR" altLang="en-US" sz="700" b="1" dirty="0"/>
            </a:p>
          </p:txBody>
        </p:sp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65DD8BA6-94AA-8F72-8FAD-1DF8A7982D3A}"/>
                </a:ext>
              </a:extLst>
            </p:cNvPr>
            <p:cNvSpPr/>
            <p:nvPr/>
          </p:nvSpPr>
          <p:spPr>
            <a:xfrm>
              <a:off x="9444710" y="5335201"/>
              <a:ext cx="110770" cy="129540"/>
            </a:xfrm>
            <a:prstGeom prst="ellipse">
              <a:avLst/>
            </a:prstGeom>
            <a:solidFill>
              <a:srgbClr val="F8BF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85F0196-82C1-1FC7-C53F-FE8FA876B142}"/>
              </a:ext>
            </a:extLst>
          </p:cNvPr>
          <p:cNvSpPr txBox="1"/>
          <p:nvPr/>
        </p:nvSpPr>
        <p:spPr>
          <a:xfrm>
            <a:off x="0" y="1398139"/>
            <a:ext cx="6311054" cy="4664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000" spc="-100" dirty="0">
                <a:latin typeface="+mn-ea"/>
                <a:ea typeface="+mn-ea"/>
              </a:rPr>
              <a:t>피라미드 </a:t>
            </a:r>
            <a:r>
              <a:rPr lang="en-US" altLang="ko-KR" sz="2000" spc="-100" dirty="0">
                <a:latin typeface="+mn-ea"/>
                <a:ea typeface="+mn-ea"/>
              </a:rPr>
              <a:t>47</a:t>
            </a:r>
            <a:r>
              <a:rPr lang="ko-KR" altLang="en-US" sz="2000" spc="-100" dirty="0">
                <a:latin typeface="+mn-ea"/>
                <a:ea typeface="+mn-ea"/>
              </a:rPr>
              <a:t>개</a:t>
            </a:r>
            <a:r>
              <a:rPr lang="en-US" altLang="ko-KR" sz="2000" spc="-100" dirty="0">
                <a:latin typeface="+mn-ea"/>
                <a:ea typeface="+mn-ea"/>
              </a:rPr>
              <a:t>(</a:t>
            </a:r>
            <a:r>
              <a:rPr lang="ko-KR" altLang="en-US" sz="2000" spc="-100" dirty="0">
                <a:latin typeface="+mn-ea"/>
                <a:ea typeface="+mn-ea"/>
              </a:rPr>
              <a:t>금색 </a:t>
            </a:r>
            <a:r>
              <a:rPr lang="en-US" altLang="ko-KR" sz="2000" spc="-100" dirty="0">
                <a:latin typeface="+mn-ea"/>
                <a:ea typeface="+mn-ea"/>
              </a:rPr>
              <a:t>16</a:t>
            </a:r>
            <a:r>
              <a:rPr lang="ko-KR" altLang="en-US" sz="2000" spc="-100" dirty="0">
                <a:latin typeface="+mn-ea"/>
                <a:ea typeface="+mn-ea"/>
              </a:rPr>
              <a:t>개</a:t>
            </a:r>
            <a:r>
              <a:rPr lang="en-US" altLang="ko-KR" sz="2000" spc="-100" dirty="0">
                <a:latin typeface="+mn-ea"/>
                <a:ea typeface="+mn-ea"/>
              </a:rPr>
              <a:t>, </a:t>
            </a:r>
            <a:r>
              <a:rPr lang="ko-KR" altLang="en-US" sz="2000" spc="-100" dirty="0">
                <a:latin typeface="+mn-ea"/>
                <a:ea typeface="+mn-ea"/>
              </a:rPr>
              <a:t>빨간색 </a:t>
            </a:r>
            <a:r>
              <a:rPr lang="en-US" altLang="ko-KR" sz="2000" spc="-100" dirty="0">
                <a:latin typeface="+mn-ea"/>
                <a:ea typeface="+mn-ea"/>
              </a:rPr>
              <a:t>16</a:t>
            </a:r>
            <a:r>
              <a:rPr lang="ko-KR" altLang="en-US" sz="2000" spc="-100" dirty="0">
                <a:latin typeface="+mn-ea"/>
                <a:ea typeface="+mn-ea"/>
              </a:rPr>
              <a:t>개</a:t>
            </a:r>
            <a:r>
              <a:rPr lang="en-US" altLang="ko-KR" sz="2000" spc="-100" dirty="0">
                <a:latin typeface="+mn-ea"/>
                <a:ea typeface="+mn-ea"/>
              </a:rPr>
              <a:t>, </a:t>
            </a:r>
            <a:r>
              <a:rPr lang="ko-KR" altLang="en-US" sz="2000" spc="-100" dirty="0">
                <a:latin typeface="+mn-ea"/>
                <a:ea typeface="+mn-ea"/>
              </a:rPr>
              <a:t>파란색 </a:t>
            </a:r>
            <a:r>
              <a:rPr lang="en-US" altLang="ko-KR" sz="2000" spc="-100" dirty="0">
                <a:latin typeface="+mn-ea"/>
                <a:ea typeface="+mn-ea"/>
              </a:rPr>
              <a:t>15</a:t>
            </a:r>
            <a:r>
              <a:rPr lang="ko-KR" altLang="en-US" sz="2000" spc="-100" dirty="0">
                <a:latin typeface="+mn-ea"/>
                <a:ea typeface="+mn-ea"/>
              </a:rPr>
              <a:t>개</a:t>
            </a:r>
            <a:r>
              <a:rPr lang="en-US" altLang="ko-KR" sz="2000" spc="-100" dirty="0">
                <a:latin typeface="+mn-ea"/>
                <a:ea typeface="+mn-ea"/>
              </a:rPr>
              <a:t>)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000" spc="-100" dirty="0">
                <a:latin typeface="+mn-ea"/>
              </a:rPr>
              <a:t>구멍 </a:t>
            </a:r>
            <a:r>
              <a:rPr lang="en-US" altLang="ko-KR" sz="2000" spc="-100" dirty="0">
                <a:latin typeface="+mn-ea"/>
              </a:rPr>
              <a:t>48</a:t>
            </a:r>
            <a:r>
              <a:rPr lang="ko-KR" altLang="en-US" sz="2000" spc="-100" dirty="0">
                <a:latin typeface="+mn-ea"/>
              </a:rPr>
              <a:t>개가 뚫린 </a:t>
            </a:r>
            <a:r>
              <a:rPr lang="ko-KR" altLang="en-US" sz="2000" spc="-100" dirty="0" err="1">
                <a:latin typeface="+mn-ea"/>
              </a:rPr>
              <a:t>탐색판</a:t>
            </a:r>
            <a:endParaRPr lang="en-US" altLang="ko-KR" sz="2000" spc="-100" dirty="0">
              <a:latin typeface="+mn-ea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000" spc="-100" dirty="0">
                <a:latin typeface="+mn-ea"/>
                <a:ea typeface="+mn-ea"/>
              </a:rPr>
              <a:t>탐색 카드 </a:t>
            </a:r>
            <a:r>
              <a:rPr lang="en-US" altLang="ko-KR" sz="2000" spc="-100" dirty="0">
                <a:latin typeface="+mn-ea"/>
                <a:ea typeface="+mn-ea"/>
              </a:rPr>
              <a:t>30</a:t>
            </a:r>
            <a:r>
              <a:rPr lang="ko-KR" altLang="en-US" sz="2000" spc="-100" dirty="0">
                <a:latin typeface="+mn-ea"/>
                <a:ea typeface="+mn-ea"/>
              </a:rPr>
              <a:t>장</a:t>
            </a:r>
            <a:endParaRPr lang="en-US" altLang="ko-KR" sz="2000" spc="-100" dirty="0">
              <a:latin typeface="+mn-ea"/>
              <a:ea typeface="+mn-ea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000" spc="-100" dirty="0">
                <a:latin typeface="+mn-ea"/>
              </a:rPr>
              <a:t>저주 카드 </a:t>
            </a:r>
            <a:r>
              <a:rPr lang="en-US" altLang="ko-KR" sz="2000" spc="-100" dirty="0">
                <a:latin typeface="+mn-ea"/>
              </a:rPr>
              <a:t>2</a:t>
            </a:r>
            <a:r>
              <a:rPr lang="ko-KR" altLang="en-US" sz="2000" spc="-100" dirty="0">
                <a:latin typeface="+mn-ea"/>
              </a:rPr>
              <a:t>장</a:t>
            </a:r>
            <a:endParaRPr lang="en-US" altLang="ko-KR" sz="2000" spc="-100" dirty="0">
              <a:latin typeface="+mn-ea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000" spc="-100" dirty="0">
                <a:latin typeface="+mn-ea"/>
              </a:rPr>
              <a:t>보물타일 </a:t>
            </a:r>
            <a:r>
              <a:rPr lang="en-US" altLang="ko-KR" sz="2000" spc="-100" dirty="0">
                <a:latin typeface="+mn-ea"/>
              </a:rPr>
              <a:t>12</a:t>
            </a:r>
            <a:r>
              <a:rPr lang="ko-KR" altLang="en-US" sz="2000" spc="-100" dirty="0">
                <a:latin typeface="+mn-ea"/>
              </a:rPr>
              <a:t>개</a:t>
            </a:r>
            <a:r>
              <a:rPr lang="en-US" altLang="ko-KR" sz="2000" spc="-100" dirty="0">
                <a:latin typeface="+mn-ea"/>
              </a:rPr>
              <a:t>(</a:t>
            </a:r>
            <a:r>
              <a:rPr lang="ko-KR" altLang="en-US" sz="2000" spc="-100" dirty="0">
                <a:latin typeface="+mn-ea"/>
              </a:rPr>
              <a:t>각 타일마다 보물 </a:t>
            </a:r>
            <a:r>
              <a:rPr lang="en-US" altLang="ko-KR" sz="2000" spc="-100" dirty="0">
                <a:latin typeface="+mn-ea"/>
              </a:rPr>
              <a:t>1</a:t>
            </a:r>
            <a:r>
              <a:rPr lang="ko-KR" altLang="en-US" sz="2000" spc="-100" dirty="0">
                <a:latin typeface="+mn-ea"/>
              </a:rPr>
              <a:t>개와 빈칸 </a:t>
            </a:r>
            <a:r>
              <a:rPr lang="en-US" altLang="ko-KR" sz="2000" spc="-100" dirty="0">
                <a:latin typeface="+mn-ea"/>
              </a:rPr>
              <a:t>3</a:t>
            </a:r>
            <a:r>
              <a:rPr lang="ko-KR" altLang="en-US" sz="2000" spc="-100" dirty="0">
                <a:latin typeface="+mn-ea"/>
              </a:rPr>
              <a:t>개씩 표시</a:t>
            </a:r>
            <a:r>
              <a:rPr lang="en-US" altLang="ko-KR" sz="2000" spc="-100" dirty="0">
                <a:latin typeface="+mn-ea"/>
              </a:rPr>
              <a:t>)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000" spc="-100" dirty="0">
                <a:latin typeface="+mn-ea"/>
                <a:ea typeface="+mn-ea"/>
              </a:rPr>
              <a:t>토큰 </a:t>
            </a:r>
            <a:r>
              <a:rPr lang="en-US" altLang="ko-KR" sz="2000" spc="-100" dirty="0">
                <a:latin typeface="+mn-ea"/>
                <a:ea typeface="+mn-ea"/>
              </a:rPr>
              <a:t>21</a:t>
            </a:r>
            <a:r>
              <a:rPr lang="ko-KR" altLang="en-US" sz="2000" spc="-100" dirty="0">
                <a:latin typeface="+mn-ea"/>
              </a:rPr>
              <a:t>개</a:t>
            </a:r>
            <a:r>
              <a:rPr lang="en-US" altLang="ko-KR" sz="2000" spc="-100" dirty="0">
                <a:latin typeface="+mn-ea"/>
                <a:ea typeface="+mn-ea"/>
              </a:rPr>
              <a:t>( </a:t>
            </a:r>
            <a:r>
              <a:rPr lang="ko-KR" altLang="en-US" sz="2000" spc="-100" dirty="0" err="1">
                <a:latin typeface="+mn-ea"/>
              </a:rPr>
              <a:t>스</a:t>
            </a:r>
            <a:r>
              <a:rPr lang="ko-KR" altLang="en-US" sz="2000" spc="-100" dirty="0" err="1">
                <a:latin typeface="+mn-ea"/>
                <a:ea typeface="+mn-ea"/>
              </a:rPr>
              <a:t>카라베</a:t>
            </a:r>
            <a:r>
              <a:rPr lang="ko-KR" altLang="en-US" sz="2000" spc="-100" dirty="0">
                <a:latin typeface="+mn-ea"/>
                <a:ea typeface="+mn-ea"/>
              </a:rPr>
              <a:t> 토큰 </a:t>
            </a:r>
            <a:r>
              <a:rPr lang="en-US" altLang="ko-KR" sz="2000" spc="-100" dirty="0">
                <a:latin typeface="+mn-ea"/>
                <a:ea typeface="+mn-ea"/>
              </a:rPr>
              <a:t>5</a:t>
            </a:r>
            <a:r>
              <a:rPr lang="ko-KR" altLang="en-US" sz="2000" spc="-100" dirty="0">
                <a:latin typeface="+mn-ea"/>
                <a:ea typeface="+mn-ea"/>
              </a:rPr>
              <a:t>개</a:t>
            </a:r>
            <a:r>
              <a:rPr lang="en-US" altLang="ko-KR" sz="2000" spc="-100" dirty="0">
                <a:latin typeface="+mn-ea"/>
                <a:ea typeface="+mn-ea"/>
              </a:rPr>
              <a:t>, </a:t>
            </a:r>
            <a:r>
              <a:rPr lang="ko-KR" altLang="en-US" sz="2000" spc="-100" dirty="0">
                <a:latin typeface="+mn-ea"/>
                <a:ea typeface="+mn-ea"/>
              </a:rPr>
              <a:t>미라의 저주 토큰 </a:t>
            </a:r>
            <a:r>
              <a:rPr lang="en-US" altLang="ko-KR" sz="2000" spc="-100" dirty="0">
                <a:latin typeface="+mn-ea"/>
                <a:ea typeface="+mn-ea"/>
              </a:rPr>
              <a:t>3</a:t>
            </a:r>
            <a:r>
              <a:rPr lang="ko-KR" altLang="en-US" sz="2000" spc="-100" dirty="0">
                <a:latin typeface="+mn-ea"/>
                <a:ea typeface="+mn-ea"/>
              </a:rPr>
              <a:t>개</a:t>
            </a:r>
            <a:r>
              <a:rPr lang="en-US" altLang="ko-KR" sz="2000" spc="-100" dirty="0">
                <a:latin typeface="+mn-ea"/>
                <a:ea typeface="+mn-ea"/>
              </a:rPr>
              <a:t>,   </a:t>
            </a:r>
            <a:r>
              <a:rPr lang="ko-KR" altLang="en-US" sz="2000" spc="-100" dirty="0">
                <a:latin typeface="+mn-ea"/>
                <a:ea typeface="+mn-ea"/>
              </a:rPr>
              <a:t>모자가 </a:t>
            </a:r>
            <a:r>
              <a:rPr lang="en-US" altLang="ko-KR" sz="2000" spc="-100" dirty="0">
                <a:latin typeface="+mn-ea"/>
                <a:ea typeface="+mn-ea"/>
              </a:rPr>
              <a:t>1~3 </a:t>
            </a:r>
            <a:r>
              <a:rPr lang="ko-KR" altLang="en-US" sz="2000" spc="-100" dirty="0">
                <a:latin typeface="+mn-ea"/>
                <a:ea typeface="+mn-ea"/>
              </a:rPr>
              <a:t>개씩 표시된 탐험가 토큰 </a:t>
            </a:r>
            <a:r>
              <a:rPr lang="en-US" altLang="ko-KR" sz="2000" spc="-100" dirty="0">
                <a:latin typeface="+mn-ea"/>
                <a:ea typeface="+mn-ea"/>
              </a:rPr>
              <a:t>13</a:t>
            </a:r>
            <a:r>
              <a:rPr lang="ko-KR" altLang="en-US" sz="2000" spc="-100" dirty="0">
                <a:latin typeface="+mn-ea"/>
                <a:ea typeface="+mn-ea"/>
              </a:rPr>
              <a:t>개</a:t>
            </a:r>
            <a:r>
              <a:rPr lang="en-US" altLang="ko-KR" sz="2000" spc="-100" dirty="0">
                <a:latin typeface="+mn-ea"/>
                <a:ea typeface="+mn-ea"/>
              </a:rPr>
              <a:t>)</a:t>
            </a: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000" spc="-100" dirty="0">
                <a:latin typeface="+mn-ea"/>
              </a:rPr>
              <a:t>미라 마커 </a:t>
            </a:r>
            <a:r>
              <a:rPr lang="en-US" altLang="ko-KR" sz="2000" spc="-100" dirty="0">
                <a:latin typeface="+mn-ea"/>
              </a:rPr>
              <a:t>1</a:t>
            </a:r>
            <a:r>
              <a:rPr lang="ko-KR" altLang="en-US" sz="2000" spc="-100" dirty="0">
                <a:latin typeface="+mn-ea"/>
              </a:rPr>
              <a:t>개</a:t>
            </a:r>
            <a:endParaRPr lang="en-US" altLang="ko-KR" sz="2000" spc="-100" dirty="0">
              <a:latin typeface="+mn-ea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ko-KR" altLang="en-US" sz="2000" spc="-100" dirty="0">
                <a:latin typeface="+mn-ea"/>
                <a:ea typeface="+mn-ea"/>
              </a:rPr>
              <a:t>보관함</a:t>
            </a:r>
            <a:r>
              <a:rPr lang="en-US" altLang="ko-KR" sz="2000" spc="-100" dirty="0">
                <a:latin typeface="+mn-ea"/>
                <a:ea typeface="+mn-ea"/>
              </a:rPr>
              <a:t>(</a:t>
            </a:r>
            <a:r>
              <a:rPr lang="ko-KR" altLang="en-US" sz="2000" spc="-100" dirty="0">
                <a:latin typeface="+mn-ea"/>
                <a:ea typeface="+mn-ea"/>
              </a:rPr>
              <a:t>상자 및 트레이</a:t>
            </a:r>
            <a:r>
              <a:rPr lang="en-US" altLang="ko-KR" sz="2000" spc="-100" dirty="0">
                <a:latin typeface="+mn-ea"/>
                <a:ea typeface="+mn-ea"/>
              </a:rPr>
              <a:t>)</a:t>
            </a:r>
            <a:endParaRPr lang="en-US" altLang="ko-KR" sz="2000" spc="-100" dirty="0">
              <a:latin typeface="+mn-ea"/>
            </a:endParaRPr>
          </a:p>
          <a:p>
            <a:pPr marL="514350" indent="-514350" algn="just">
              <a:lnSpc>
                <a:spcPct val="150000"/>
              </a:lnSpc>
              <a:buAutoNum type="arabicPeriod"/>
            </a:pPr>
            <a:endParaRPr lang="en-US" altLang="ko-KR" sz="2000" spc="-100" dirty="0">
              <a:latin typeface="+mn-ea"/>
              <a:ea typeface="+mn-ea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88F59D-58BA-B705-4AE4-71958E6BAF39}"/>
              </a:ext>
            </a:extLst>
          </p:cNvPr>
          <p:cNvSpPr txBox="1"/>
          <p:nvPr/>
        </p:nvSpPr>
        <p:spPr>
          <a:xfrm>
            <a:off x="8237791" y="1869309"/>
            <a:ext cx="19274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b="1" dirty="0"/>
              <a:t>8</a:t>
            </a:r>
            <a:endParaRPr lang="ko-KR" altLang="en-US" sz="700" b="1" dirty="0"/>
          </a:p>
        </p:txBody>
      </p:sp>
    </p:spTree>
    <p:extLst>
      <p:ext uri="{BB962C8B-B14F-4D97-AF65-F5344CB8AC3E}">
        <p14:creationId xmlns:p14="http://schemas.microsoft.com/office/powerpoint/2010/main" val="3304111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E809C0D-4195-E99F-2F2B-2DAF743E9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75488"/>
            <a:ext cx="12367490" cy="5713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잉크 13">
                <a:extLst>
                  <a:ext uri="{FF2B5EF4-FFF2-40B4-BE49-F238E27FC236}">
                    <a16:creationId xmlns:a16="http://schemas.microsoft.com/office/drawing/2014/main" id="{586659C0-0E1F-0BC1-C0B5-8ECD8F373F15}"/>
                  </a:ext>
                </a:extLst>
              </p14:cNvPr>
              <p14:cNvContentPartPr/>
              <p14:nvPr/>
            </p14:nvContentPartPr>
            <p14:xfrm>
              <a:off x="10930680" y="1569273"/>
              <a:ext cx="6120" cy="12600"/>
            </p14:xfrm>
          </p:contentPart>
        </mc:Choice>
        <mc:Fallback xmlns="">
          <p:pic>
            <p:nvPicPr>
              <p:cNvPr id="14" name="잉크 13">
                <a:extLst>
                  <a:ext uri="{FF2B5EF4-FFF2-40B4-BE49-F238E27FC236}">
                    <a16:creationId xmlns:a16="http://schemas.microsoft.com/office/drawing/2014/main" id="{586659C0-0E1F-0BC1-C0B5-8ECD8F373F1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921680" y="1560633"/>
                <a:ext cx="23760" cy="30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그룹 25">
            <a:extLst>
              <a:ext uri="{FF2B5EF4-FFF2-40B4-BE49-F238E27FC236}">
                <a16:creationId xmlns:a16="http://schemas.microsoft.com/office/drawing/2014/main" id="{FA68E161-2342-E403-C1F6-9657BE2E7776}"/>
              </a:ext>
            </a:extLst>
          </p:cNvPr>
          <p:cNvGrpSpPr/>
          <p:nvPr/>
        </p:nvGrpSpPr>
        <p:grpSpPr>
          <a:xfrm>
            <a:off x="240792" y="641325"/>
            <a:ext cx="11710416" cy="961481"/>
            <a:chOff x="240792" y="685763"/>
            <a:chExt cx="11710416" cy="961481"/>
          </a:xfrm>
        </p:grpSpPr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DAA34DB4-49FE-A9D4-ACDC-1FBA825537BA}"/>
                </a:ext>
              </a:extLst>
            </p:cNvPr>
            <p:cNvSpPr/>
            <p:nvPr/>
          </p:nvSpPr>
          <p:spPr>
            <a:xfrm>
              <a:off x="240792" y="691286"/>
              <a:ext cx="1907223" cy="890587"/>
            </a:xfrm>
            <a:prstGeom prst="rect">
              <a:avLst/>
            </a:prstGeom>
            <a:solidFill>
              <a:srgbClr val="87261E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3200" dirty="0"/>
                <a:t>특수 행동</a:t>
              </a:r>
            </a:p>
          </p:txBody>
        </p:sp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3015AFA1-30E8-FBEA-9C44-44704EEC8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2875" y="685763"/>
              <a:ext cx="1455452" cy="961481"/>
            </a:xfrm>
            <a:prstGeom prst="rect">
              <a:avLst/>
            </a:prstGeom>
          </p:spPr>
        </p:pic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3CEC6812-A77A-4B29-B676-A4E3DE42CC33}"/>
                </a:ext>
              </a:extLst>
            </p:cNvPr>
            <p:cNvSpPr/>
            <p:nvPr/>
          </p:nvSpPr>
          <p:spPr>
            <a:xfrm>
              <a:off x="3833187" y="685764"/>
              <a:ext cx="8118021" cy="89611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94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ko-KR" altLang="en-US" sz="2000" spc="-100" dirty="0">
                  <a:solidFill>
                    <a:srgbClr val="941016"/>
                  </a:solidFill>
                  <a:latin typeface="+mj-ea"/>
                  <a:ea typeface="+mj-ea"/>
                </a:rPr>
                <a:t>탐색 카드 더미 뒷면 </a:t>
              </a:r>
              <a:r>
                <a:rPr lang="en-US" altLang="ko-KR" sz="2000" spc="-100" dirty="0">
                  <a:solidFill>
                    <a:srgbClr val="941016"/>
                  </a:solidFill>
                  <a:latin typeface="+mj-ea"/>
                  <a:ea typeface="+mj-ea"/>
                </a:rPr>
                <a:t>2</a:t>
              </a:r>
              <a:r>
                <a:rPr lang="ko-KR" altLang="en-US" sz="2000" spc="-100" dirty="0">
                  <a:solidFill>
                    <a:srgbClr val="941016"/>
                  </a:solidFill>
                  <a:latin typeface="+mj-ea"/>
                  <a:ea typeface="+mj-ea"/>
                </a:rPr>
                <a:t>번 적힌 카드부터 게임 중에 특수 행동이 나타날  수 있음</a:t>
              </a:r>
              <a:endParaRPr lang="en-US" altLang="ko-KR" sz="2000" spc="-100" dirty="0">
                <a:solidFill>
                  <a:srgbClr val="941016"/>
                </a:solidFill>
                <a:latin typeface="+mj-ea"/>
                <a:ea typeface="+mj-ea"/>
              </a:endParaRPr>
            </a:p>
            <a:p>
              <a:pPr algn="just"/>
              <a:r>
                <a:rPr lang="ko-KR" altLang="en-US" sz="2000" spc="-100" dirty="0">
                  <a:solidFill>
                    <a:srgbClr val="941016"/>
                  </a:solidFill>
                  <a:latin typeface="+mj-ea"/>
                  <a:ea typeface="+mj-ea"/>
                </a:rPr>
                <a:t>기호가 있다면 특수 행동을 해결하고 게임 진행</a:t>
              </a:r>
              <a:endParaRPr lang="en-US" altLang="ko-KR" sz="2000" spc="-100" dirty="0">
                <a:solidFill>
                  <a:srgbClr val="941016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19" name="그림 18">
            <a:extLst>
              <a:ext uri="{FF2B5EF4-FFF2-40B4-BE49-F238E27FC236}">
                <a16:creationId xmlns:a16="http://schemas.microsoft.com/office/drawing/2014/main" id="{CC8DAB21-61F4-EE59-B21D-19BBDA187A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01" y="1645161"/>
            <a:ext cx="1486408" cy="1051224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CF432940-DA02-A7D9-7DD8-426D211AEA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781" y="2806664"/>
            <a:ext cx="1486408" cy="111183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2A58A756-8AFD-B116-515E-802ED799CF83}"/>
              </a:ext>
            </a:extLst>
          </p:cNvPr>
          <p:cNvSpPr txBox="1"/>
          <p:nvPr/>
        </p:nvSpPr>
        <p:spPr>
          <a:xfrm>
            <a:off x="1872483" y="1662406"/>
            <a:ext cx="8032930" cy="883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pc="-100" dirty="0">
                <a:latin typeface="+mn-ea"/>
              </a:rPr>
              <a:t>게임 상자를 </a:t>
            </a:r>
            <a:r>
              <a:rPr lang="ko-KR" altLang="en-US" spc="-100" dirty="0">
                <a:highlight>
                  <a:srgbClr val="FFFF00"/>
                </a:highlight>
                <a:latin typeface="+mn-ea"/>
              </a:rPr>
              <a:t>시계 방향으로 </a:t>
            </a:r>
            <a:r>
              <a:rPr lang="en-US" altLang="ko-KR" spc="-100" dirty="0">
                <a:highlight>
                  <a:srgbClr val="FFFF00"/>
                </a:highlight>
                <a:latin typeface="+mn-ea"/>
              </a:rPr>
              <a:t>90° </a:t>
            </a:r>
            <a:r>
              <a:rPr lang="ko-KR" altLang="en-US" spc="-100" dirty="0">
                <a:highlight>
                  <a:srgbClr val="FFFF00"/>
                </a:highlight>
                <a:latin typeface="+mn-ea"/>
              </a:rPr>
              <a:t>돌림</a:t>
            </a:r>
            <a:endParaRPr lang="en-US" altLang="ko-KR" spc="-100" dirty="0">
              <a:highlight>
                <a:srgbClr val="FFFF00"/>
              </a:highlight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pc="-100" dirty="0">
                <a:latin typeface="+mn-ea"/>
              </a:rPr>
              <a:t>그런 다음</a:t>
            </a:r>
            <a:r>
              <a:rPr lang="en-US" altLang="ko-KR" spc="-100" dirty="0">
                <a:latin typeface="+mn-ea"/>
              </a:rPr>
              <a:t>, </a:t>
            </a:r>
            <a:r>
              <a:rPr lang="ko-KR" altLang="en-US" spc="-100" dirty="0">
                <a:latin typeface="+mn-ea"/>
              </a:rPr>
              <a:t>더미 맨 위 탐색카드를 펼치고 게임 진행</a:t>
            </a:r>
            <a:endParaRPr lang="en-US" altLang="ko-KR" spc="-100" dirty="0">
              <a:latin typeface="+mn-ea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44A852-CE4A-D88B-27B9-7A14043F9A6B}"/>
              </a:ext>
            </a:extLst>
          </p:cNvPr>
          <p:cNvSpPr txBox="1"/>
          <p:nvPr/>
        </p:nvSpPr>
        <p:spPr>
          <a:xfrm>
            <a:off x="1856474" y="2641442"/>
            <a:ext cx="10335525" cy="12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pc="-100" dirty="0">
                <a:latin typeface="+mn-ea"/>
              </a:rPr>
              <a:t>이번 차례인 사람부터 </a:t>
            </a:r>
            <a:r>
              <a:rPr lang="ko-KR" altLang="en-US" spc="-100" dirty="0">
                <a:highlight>
                  <a:srgbClr val="FFFF00"/>
                </a:highlight>
                <a:latin typeface="+mn-ea"/>
              </a:rPr>
              <a:t>아무 보물이 들어 날 때까지 </a:t>
            </a:r>
            <a:r>
              <a:rPr lang="ko-KR" altLang="en-US" spc="-100" dirty="0">
                <a:latin typeface="+mn-ea"/>
              </a:rPr>
              <a:t>차례대로 돌아가며 피라미드를 단 </a:t>
            </a:r>
            <a:r>
              <a:rPr lang="en-US" altLang="ko-KR" spc="-100" dirty="0">
                <a:latin typeface="+mn-ea"/>
              </a:rPr>
              <a:t>1</a:t>
            </a:r>
            <a:r>
              <a:rPr lang="ko-KR" altLang="en-US" spc="-100" dirty="0" err="1">
                <a:latin typeface="+mn-ea"/>
              </a:rPr>
              <a:t>칸씩</a:t>
            </a:r>
            <a:r>
              <a:rPr lang="ko-KR" altLang="en-US" spc="-100" dirty="0">
                <a:latin typeface="+mn-ea"/>
              </a:rPr>
              <a:t> </a:t>
            </a:r>
            <a:r>
              <a:rPr lang="ko-KR" altLang="en-US" spc="-100" dirty="0" err="1">
                <a:latin typeface="+mn-ea"/>
              </a:rPr>
              <a:t>밈</a:t>
            </a:r>
            <a:r>
              <a:rPr lang="en-US" altLang="ko-KR" spc="-100" dirty="0">
                <a:latin typeface="+mn-ea"/>
              </a:rPr>
              <a:t>.</a:t>
            </a:r>
            <a:r>
              <a:rPr lang="en-US" altLang="ko-KR" sz="1600" spc="-100" dirty="0">
                <a:latin typeface="+mn-ea"/>
              </a:rPr>
              <a:t>(</a:t>
            </a:r>
            <a:r>
              <a:rPr lang="ko-KR" altLang="en-US" sz="1600" spc="-100" dirty="0">
                <a:latin typeface="+mn-ea"/>
              </a:rPr>
              <a:t>단</a:t>
            </a:r>
            <a:r>
              <a:rPr lang="en-US" altLang="ko-KR" sz="1600" spc="-100" dirty="0">
                <a:latin typeface="+mn-ea"/>
              </a:rPr>
              <a:t>, </a:t>
            </a:r>
            <a:r>
              <a:rPr lang="ko-KR" altLang="en-US" sz="1600" spc="-100" dirty="0">
                <a:latin typeface="+mn-ea"/>
              </a:rPr>
              <a:t>연이어 밀 수 없음</a:t>
            </a:r>
            <a:r>
              <a:rPr lang="en-US" altLang="ko-KR" sz="1600" spc="-100" dirty="0">
                <a:latin typeface="+mn-ea"/>
              </a:rPr>
              <a:t>)</a:t>
            </a:r>
            <a:r>
              <a:rPr lang="ko-KR" altLang="en-US" spc="-100" dirty="0">
                <a:latin typeface="+mn-ea"/>
              </a:rPr>
              <a:t>보물을 드러낸 사람은 자기가 가진 </a:t>
            </a:r>
            <a:r>
              <a:rPr lang="ko-KR" altLang="en-US" spc="-100" dirty="0">
                <a:highlight>
                  <a:srgbClr val="FFFF00"/>
                </a:highlight>
                <a:latin typeface="+mn-ea"/>
              </a:rPr>
              <a:t>탐색 카드 </a:t>
            </a:r>
            <a:r>
              <a:rPr lang="en-US" altLang="ko-KR" spc="-100" dirty="0">
                <a:highlight>
                  <a:srgbClr val="FFFF00"/>
                </a:highlight>
                <a:latin typeface="+mn-ea"/>
              </a:rPr>
              <a:t>1</a:t>
            </a:r>
            <a:r>
              <a:rPr lang="ko-KR" altLang="en-US" spc="-100" dirty="0">
                <a:highlight>
                  <a:srgbClr val="FFFF00"/>
                </a:highlight>
                <a:latin typeface="+mn-ea"/>
              </a:rPr>
              <a:t>장을 오른쪽 사람에게 줌</a:t>
            </a:r>
            <a:r>
              <a:rPr lang="en-US" altLang="ko-KR" spc="-100" dirty="0">
                <a:latin typeface="+mn-ea"/>
              </a:rPr>
              <a:t>. </a:t>
            </a:r>
            <a:r>
              <a:rPr lang="ko-KR" altLang="en-US" spc="-100" dirty="0">
                <a:latin typeface="+mn-ea"/>
              </a:rPr>
              <a:t>만약 없다면 더미 맨 위에 있는 카드를 </a:t>
            </a:r>
            <a:r>
              <a:rPr lang="ko-KR" altLang="en-US" spc="-100" dirty="0" err="1">
                <a:latin typeface="+mn-ea"/>
              </a:rPr>
              <a:t>가져감</a:t>
            </a:r>
            <a:r>
              <a:rPr lang="en-US" altLang="ko-KR" spc="-100" dirty="0">
                <a:latin typeface="+mn-ea"/>
              </a:rPr>
              <a:t>. </a:t>
            </a:r>
            <a:r>
              <a:rPr lang="ko-KR" altLang="en-US" spc="-100" dirty="0">
                <a:latin typeface="+mn-ea"/>
              </a:rPr>
              <a:t>그런 다음</a:t>
            </a:r>
            <a:r>
              <a:rPr lang="en-US" altLang="ko-KR" spc="-100" dirty="0">
                <a:latin typeface="+mn-ea"/>
              </a:rPr>
              <a:t>, </a:t>
            </a:r>
            <a:r>
              <a:rPr lang="ko-KR" altLang="en-US" spc="-100" dirty="0">
                <a:latin typeface="+mn-ea"/>
              </a:rPr>
              <a:t>더미 맨 위 탐색카드를 펼치고 게임 진행</a:t>
            </a:r>
            <a:endParaRPr lang="en-US" altLang="ko-KR" spc="-100" dirty="0">
              <a:latin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A47BC0B-9806-655E-B7D9-EF8FF4671A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273" y="4006744"/>
            <a:ext cx="1454389" cy="1142314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AF9B2FF-F86B-7880-75F3-DD17C58A65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801" y="5454017"/>
            <a:ext cx="1483830" cy="115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679C44-BA3C-26C6-5D16-48CAA4BB44EE}"/>
              </a:ext>
            </a:extLst>
          </p:cNvPr>
          <p:cNvSpPr txBox="1"/>
          <p:nvPr/>
        </p:nvSpPr>
        <p:spPr>
          <a:xfrm>
            <a:off x="1860506" y="4054242"/>
            <a:ext cx="10335525" cy="883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pc="-100" dirty="0">
                <a:latin typeface="+mn-ea"/>
              </a:rPr>
              <a:t>기본 규칙대로 </a:t>
            </a:r>
            <a:r>
              <a:rPr lang="ko-KR" altLang="en-US" spc="-100" dirty="0">
                <a:highlight>
                  <a:srgbClr val="FFFF00"/>
                </a:highlight>
                <a:latin typeface="+mn-ea"/>
              </a:rPr>
              <a:t>카드를 펼침</a:t>
            </a:r>
            <a:r>
              <a:rPr lang="en-US" altLang="ko-KR" spc="-100" dirty="0">
                <a:latin typeface="+mn-ea"/>
              </a:rPr>
              <a:t>. </a:t>
            </a:r>
            <a:r>
              <a:rPr lang="ko-KR" altLang="en-US" spc="-100" dirty="0">
                <a:latin typeface="+mn-ea"/>
              </a:rPr>
              <a:t>모두에게 초능력이 생김</a:t>
            </a:r>
            <a:r>
              <a:rPr lang="en-US" altLang="ko-KR" spc="-100" dirty="0">
                <a:latin typeface="+mn-ea"/>
              </a:rPr>
              <a:t>. </a:t>
            </a:r>
            <a:r>
              <a:rPr lang="ko-KR" altLang="en-US" spc="-100" dirty="0">
                <a:highlight>
                  <a:srgbClr val="FFFF00"/>
                </a:highlight>
                <a:latin typeface="+mn-ea"/>
              </a:rPr>
              <a:t>한 줄에 있는 피라미드를 몇 개든 한번에</a:t>
            </a:r>
            <a:r>
              <a:rPr lang="ko-KR" altLang="en-US" spc="-100" dirty="0">
                <a:latin typeface="+mn-ea"/>
              </a:rPr>
              <a:t> 움직일 수 있음</a:t>
            </a:r>
            <a:r>
              <a:rPr lang="en-US" altLang="ko-KR" spc="-100" dirty="0">
                <a:latin typeface="+mn-ea"/>
              </a:rPr>
              <a:t>. </a:t>
            </a:r>
            <a:r>
              <a:rPr lang="ko-KR" altLang="en-US" spc="-100" dirty="0">
                <a:latin typeface="+mn-ea"/>
              </a:rPr>
              <a:t>잘못된 보물이 드러나면 왼쪽사람에게 차례가 </a:t>
            </a:r>
            <a:r>
              <a:rPr lang="ko-KR" altLang="en-US" spc="-100" dirty="0" err="1">
                <a:latin typeface="+mn-ea"/>
              </a:rPr>
              <a:t>넘어감</a:t>
            </a:r>
            <a:r>
              <a:rPr lang="en-US" altLang="ko-KR" spc="-100" dirty="0">
                <a:latin typeface="+mn-ea"/>
              </a:rPr>
              <a:t>. </a:t>
            </a:r>
            <a:r>
              <a:rPr lang="ko-KR" altLang="en-US" spc="-100" dirty="0">
                <a:latin typeface="+mn-ea"/>
              </a:rPr>
              <a:t>누군가 알맞은 보물을 찾으면 초능력 사라짐</a:t>
            </a:r>
            <a:r>
              <a:rPr lang="en-US" altLang="ko-KR" spc="-100" dirty="0">
                <a:latin typeface="+mn-ea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30B666-EEFF-F6A8-5DF5-7AAB3B1B75E2}"/>
              </a:ext>
            </a:extLst>
          </p:cNvPr>
          <p:cNvSpPr txBox="1"/>
          <p:nvPr/>
        </p:nvSpPr>
        <p:spPr>
          <a:xfrm>
            <a:off x="1856474" y="5033061"/>
            <a:ext cx="10335525" cy="17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pc="-100" dirty="0">
                <a:highlight>
                  <a:srgbClr val="FFFF00"/>
                </a:highlight>
                <a:latin typeface="+mn-ea"/>
              </a:rPr>
              <a:t>이번 차례인 사람과 그 왼쪽 사람</a:t>
            </a:r>
            <a:r>
              <a:rPr lang="ko-KR" altLang="en-US" spc="-100" dirty="0">
                <a:latin typeface="+mn-ea"/>
              </a:rPr>
              <a:t>은 결투를 벌임</a:t>
            </a:r>
            <a:r>
              <a:rPr lang="en-US" altLang="ko-KR" spc="-100" dirty="0">
                <a:latin typeface="+mn-ea"/>
              </a:rPr>
              <a:t>. </a:t>
            </a:r>
            <a:r>
              <a:rPr lang="ko-KR" altLang="en-US" spc="-100" dirty="0">
                <a:latin typeface="+mn-ea"/>
              </a:rPr>
              <a:t>두 사람 모두 자기 탐색 카드 중 </a:t>
            </a:r>
            <a:r>
              <a:rPr lang="en-US" altLang="ko-KR" spc="-100" dirty="0">
                <a:latin typeface="+mn-ea"/>
              </a:rPr>
              <a:t>1</a:t>
            </a:r>
            <a:r>
              <a:rPr lang="ko-KR" altLang="en-US" spc="-100" dirty="0">
                <a:latin typeface="+mn-ea"/>
              </a:rPr>
              <a:t>장을 자기 옆에 앞면으로 놓음</a:t>
            </a:r>
            <a:r>
              <a:rPr lang="en-US" altLang="ko-KR" spc="-100" dirty="0">
                <a:latin typeface="+mn-ea"/>
              </a:rPr>
              <a:t>. </a:t>
            </a:r>
            <a:r>
              <a:rPr lang="ko-KR" altLang="en-US" spc="-100" dirty="0">
                <a:latin typeface="+mn-ea"/>
              </a:rPr>
              <a:t>보물이 일치하면 안됨</a:t>
            </a:r>
            <a:r>
              <a:rPr lang="en-US" altLang="ko-KR" spc="-100" dirty="0">
                <a:latin typeface="+mn-ea"/>
              </a:rPr>
              <a:t>. </a:t>
            </a:r>
            <a:r>
              <a:rPr lang="ko-KR" altLang="en-US" spc="-100" dirty="0">
                <a:latin typeface="+mn-ea"/>
              </a:rPr>
              <a:t>만약 없다면 탐색 카드 더미 위 </a:t>
            </a:r>
            <a:r>
              <a:rPr lang="en-US" altLang="ko-KR" spc="-100" dirty="0">
                <a:latin typeface="+mn-ea"/>
              </a:rPr>
              <a:t>2</a:t>
            </a:r>
            <a:r>
              <a:rPr lang="ko-KR" altLang="en-US" spc="-100" dirty="0">
                <a:latin typeface="+mn-ea"/>
              </a:rPr>
              <a:t>번째 카드를 가져와 자기 앞에 놓음</a:t>
            </a:r>
            <a:r>
              <a:rPr lang="en-US" altLang="ko-KR" spc="-100" dirty="0">
                <a:latin typeface="+mn-ea"/>
              </a:rPr>
              <a:t>. </a:t>
            </a:r>
            <a:r>
              <a:rPr lang="ko-KR" altLang="en-US" spc="-100" dirty="0">
                <a:latin typeface="+mn-ea"/>
              </a:rPr>
              <a:t>기본 규칙에 따라 피라미드를 밀어서 결투 상대의 카드에 표시된 보물이 나타날 때까지 진행</a:t>
            </a:r>
            <a:r>
              <a:rPr lang="en-US" altLang="ko-KR" spc="-100" dirty="0">
                <a:latin typeface="+mn-ea"/>
              </a:rPr>
              <a:t>.  </a:t>
            </a:r>
            <a:r>
              <a:rPr lang="ko-KR" altLang="en-US" spc="-100" dirty="0">
                <a:latin typeface="+mn-ea"/>
              </a:rPr>
              <a:t>자기 카드에 표시된 보물이 먼저 드러난 사람이 패배</a:t>
            </a:r>
            <a:r>
              <a:rPr lang="en-US" altLang="ko-KR" spc="-100" dirty="0">
                <a:latin typeface="+mn-ea"/>
              </a:rPr>
              <a:t>. </a:t>
            </a:r>
            <a:r>
              <a:rPr lang="ko-KR" altLang="en-US" spc="-100" dirty="0">
                <a:highlight>
                  <a:srgbClr val="FFFF00"/>
                </a:highlight>
                <a:latin typeface="+mn-ea"/>
              </a:rPr>
              <a:t>이긴 사람은 결투에 사용된 카드 </a:t>
            </a:r>
            <a:r>
              <a:rPr lang="en-US" altLang="ko-KR" spc="-100" dirty="0">
                <a:highlight>
                  <a:srgbClr val="FFFF00"/>
                </a:highlight>
                <a:latin typeface="+mn-ea"/>
              </a:rPr>
              <a:t>2 </a:t>
            </a:r>
            <a:r>
              <a:rPr lang="ko-KR" altLang="en-US" spc="-100" dirty="0">
                <a:highlight>
                  <a:srgbClr val="FFFF00"/>
                </a:highlight>
                <a:latin typeface="+mn-ea"/>
              </a:rPr>
              <a:t>장을 가져 감</a:t>
            </a:r>
            <a:r>
              <a:rPr lang="en-US" altLang="ko-KR" spc="-100" dirty="0">
                <a:latin typeface="+mn-ea"/>
              </a:rPr>
              <a:t>. </a:t>
            </a:r>
            <a:r>
              <a:rPr lang="ko-KR" altLang="en-US" spc="-100" dirty="0">
                <a:latin typeface="+mn-ea"/>
              </a:rPr>
              <a:t>그런 다음 더미 맨 위 탐색카드를 펼치고 게임 진행</a:t>
            </a:r>
            <a:r>
              <a:rPr lang="en-US" altLang="ko-KR" spc="-100" dirty="0"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09401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4D151D-FC05-94E3-F356-BB47326458CE}"/>
              </a:ext>
            </a:extLst>
          </p:cNvPr>
          <p:cNvSpPr txBox="1"/>
          <p:nvPr/>
        </p:nvSpPr>
        <p:spPr>
          <a:xfrm>
            <a:off x="234126" y="641263"/>
            <a:ext cx="586187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확장 </a:t>
            </a:r>
            <a:r>
              <a:rPr lang="en-US" altLang="ko-KR" sz="3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1: </a:t>
            </a:r>
            <a:r>
              <a:rPr lang="ko-KR" altLang="en-US" sz="3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스핑크스의 저주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A0A12E-52B2-5052-49EC-9DEE5B437DC7}"/>
              </a:ext>
            </a:extLst>
          </p:cNvPr>
          <p:cNvSpPr txBox="1"/>
          <p:nvPr/>
        </p:nvSpPr>
        <p:spPr>
          <a:xfrm>
            <a:off x="303795" y="1826252"/>
            <a:ext cx="586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진행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5F71E7-4444-25F3-3B95-FE9B1118BBC3}"/>
              </a:ext>
            </a:extLst>
          </p:cNvPr>
          <p:cNvSpPr txBox="1"/>
          <p:nvPr/>
        </p:nvSpPr>
        <p:spPr>
          <a:xfrm>
            <a:off x="303795" y="1291455"/>
            <a:ext cx="586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준비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2C89B2-6CFF-2AE5-56A7-D2E6B87F9DA9}"/>
              </a:ext>
            </a:extLst>
          </p:cNvPr>
          <p:cNvSpPr txBox="1"/>
          <p:nvPr/>
        </p:nvSpPr>
        <p:spPr>
          <a:xfrm>
            <a:off x="1958422" y="1353010"/>
            <a:ext cx="9737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탐색 카드 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30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장으로 더미를 만드는 과정에 앞서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en-US" altLang="ko-KR" sz="2000" b="1" spc="0" baseline="0" dirty="0">
                <a:solidFill>
                  <a:srgbClr val="FF0000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2</a:t>
            </a:r>
            <a:r>
              <a:rPr lang="ko-KR" altLang="en-US" sz="2000" b="1" spc="0" baseline="0" dirty="0">
                <a:solidFill>
                  <a:srgbClr val="FF0000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번 더미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에 </a:t>
            </a:r>
            <a:r>
              <a:rPr lang="ko-KR" altLang="en-US" sz="2000" b="1" spc="0" baseline="0" dirty="0">
                <a:solidFill>
                  <a:srgbClr val="FF0000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저주 카드 </a:t>
            </a:r>
            <a:r>
              <a:rPr lang="en-US" altLang="ko-KR" sz="2000" b="1" spc="0" baseline="0" dirty="0">
                <a:solidFill>
                  <a:srgbClr val="FF0000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2</a:t>
            </a:r>
            <a:r>
              <a:rPr lang="ko-KR" altLang="en-US" sz="2000" b="1" spc="0" baseline="0" dirty="0">
                <a:solidFill>
                  <a:srgbClr val="FF0000"/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장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을 섞어 넣음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4459B0-8D0B-5231-CA3A-FA590B2F2825}"/>
              </a:ext>
            </a:extLst>
          </p:cNvPr>
          <p:cNvSpPr txBox="1"/>
          <p:nvPr/>
        </p:nvSpPr>
        <p:spPr>
          <a:xfrm>
            <a:off x="328409" y="2303325"/>
            <a:ext cx="117401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저주 카드 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2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장 중 하나가 펼쳐지면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모두가 볼 수 있도록 앞면으로 둠</a:t>
            </a:r>
            <a:endParaRPr lang="en-US" altLang="ko-KR" sz="2000" spc="0" baseline="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457200" indent="-457200">
              <a:buAutoNum type="arabicPeriod"/>
            </a:pP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그 후 기본 규칙에 따라 게임 진행</a:t>
            </a:r>
            <a:endParaRPr lang="en-US" altLang="ko-KR" sz="2000" spc="0" baseline="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457200" indent="-457200">
              <a:buAutoNum type="arabicPeriod"/>
            </a:pP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게임 진행중 누군가 피라미드를 밀다가 저주 받은 보물 중 하나라도 드러내는 즉시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저주 카드를 </a:t>
            </a:r>
            <a:r>
              <a:rPr lang="ko-KR" altLang="en-US" sz="2000" dirty="0" err="1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가져감</a:t>
            </a:r>
            <a:endParaRPr lang="en-US" altLang="ko-KR" sz="200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457200" indent="-457200">
              <a:buAutoNum type="arabicPeriod"/>
            </a:pP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그 사람은 저주 카드에 표시된 감점을 받음</a:t>
            </a:r>
            <a:endParaRPr lang="en-US" altLang="ko-KR" sz="200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457200" indent="-457200">
              <a:buAutoNum type="arabicPeriod"/>
            </a:pP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탐색 카드 더미에서 저주받은 보물이 펼쳐지더라도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그 보물을 탐색해야 함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. 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이 경우 탐색에 성공한 사람은 그 탐색 카드와 저주 카드를 모두 가져옴</a:t>
            </a:r>
            <a:endParaRPr lang="en-US" altLang="ko-KR" sz="200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654AF0-86AF-6E41-3451-F88948CCC99F}"/>
              </a:ext>
            </a:extLst>
          </p:cNvPr>
          <p:cNvSpPr txBox="1"/>
          <p:nvPr/>
        </p:nvSpPr>
        <p:spPr>
          <a:xfrm>
            <a:off x="368856" y="4330857"/>
            <a:ext cx="586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참고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C35BC-F2DA-5C54-C506-0A4F7EF3DBF1}"/>
              </a:ext>
            </a:extLst>
          </p:cNvPr>
          <p:cNvSpPr txBox="1"/>
          <p:nvPr/>
        </p:nvSpPr>
        <p:spPr>
          <a:xfrm>
            <a:off x="368856" y="4843270"/>
            <a:ext cx="11454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“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전갈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” 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특수 행동 중 저주받은 보물을 드러내면서 찔리면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저주 카드도 가져옴</a:t>
            </a:r>
            <a:endParaRPr lang="en-US" altLang="ko-KR" sz="2000" spc="0" baseline="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“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결투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“ 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특수 행동 중 저주 카드를 내려놓을 수 없음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. 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만약 결투에 참가한 사람이 가진 탐색카드가 한 장도 없는데 더미에서 저주 카드를 뽑았다면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우선 그 카드를 더미 옆에 앞면으로 놓고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그 다음 탐색 카드를 다시 뽑아서 결투에 사용</a:t>
            </a:r>
            <a:endParaRPr lang="en-US" altLang="ko-KR" sz="200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EC2009-6ACF-4B7D-E761-9927BA3AFA12}"/>
              </a:ext>
            </a:extLst>
          </p:cNvPr>
          <p:cNvSpPr txBox="1"/>
          <p:nvPr/>
        </p:nvSpPr>
        <p:spPr>
          <a:xfrm>
            <a:off x="1985791" y="1872400"/>
            <a:ext cx="4761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기본 게임 규칙을 그대로 적용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규칙 추가</a:t>
            </a:r>
            <a:endParaRPr lang="en-US" altLang="ko-KR" sz="2000" spc="0" baseline="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52534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4D151D-FC05-94E3-F356-BB47326458CE}"/>
              </a:ext>
            </a:extLst>
          </p:cNvPr>
          <p:cNvSpPr txBox="1"/>
          <p:nvPr/>
        </p:nvSpPr>
        <p:spPr>
          <a:xfrm>
            <a:off x="234126" y="641263"/>
            <a:ext cx="81173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확장 </a:t>
            </a:r>
            <a:r>
              <a:rPr lang="en-US" altLang="ko-KR" sz="3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1: </a:t>
            </a:r>
            <a:r>
              <a:rPr lang="ko-KR" altLang="en-US" sz="3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길 잃은 탐험가들</a:t>
            </a:r>
            <a:r>
              <a:rPr lang="en-US" altLang="ko-KR" sz="3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(</a:t>
            </a:r>
            <a:r>
              <a:rPr lang="ko-KR" altLang="en-US" sz="3400" spc="0" baseline="0" dirty="0" err="1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숙련자</a:t>
            </a:r>
            <a:r>
              <a:rPr lang="ko-KR" altLang="en-US" sz="3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 게임</a:t>
            </a:r>
            <a:r>
              <a:rPr lang="en-US" altLang="ko-KR" sz="3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)</a:t>
            </a:r>
            <a:endParaRPr lang="ko-KR" altLang="en-US" sz="3400" spc="0" baseline="0" dirty="0">
              <a:solidFill>
                <a:srgbClr val="941016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5F71E7-4444-25F3-3B95-FE9B1118BBC3}"/>
              </a:ext>
            </a:extLst>
          </p:cNvPr>
          <p:cNvSpPr txBox="1"/>
          <p:nvPr/>
        </p:nvSpPr>
        <p:spPr>
          <a:xfrm>
            <a:off x="303795" y="1291455"/>
            <a:ext cx="586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준비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2C89B2-6CFF-2AE5-56A7-D2E6B87F9DA9}"/>
              </a:ext>
            </a:extLst>
          </p:cNvPr>
          <p:cNvSpPr txBox="1"/>
          <p:nvPr/>
        </p:nvSpPr>
        <p:spPr>
          <a:xfrm>
            <a:off x="627017" y="1475138"/>
            <a:ext cx="973718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sz="2000" spc="0" baseline="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z="2000" spc="0" baseline="0" dirty="0" err="1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스카라베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토큰을 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1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개씩 가져와 숫자 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2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가 표시된 면이 보이도록 자기 앞에 놓음</a:t>
            </a:r>
            <a:endParaRPr lang="en-US" altLang="ko-KR" sz="2000" spc="0" baseline="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기본 게임 규칙에 따라 보물 타일과 </a:t>
            </a:r>
            <a:r>
              <a:rPr lang="ko-KR" altLang="en-US" sz="2000" dirty="0" err="1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탐색판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배치</a:t>
            </a:r>
            <a:endParaRPr lang="en-US" altLang="ko-KR" sz="200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그런 다음 토큰 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16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개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(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미라의 </a:t>
            </a:r>
            <a:r>
              <a:rPr lang="ko-KR" altLang="en-US" sz="2000" spc="0" baseline="0" dirty="0" err="1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저주토큰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3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개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탐험가 토큰 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13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개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)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를 </a:t>
            </a:r>
            <a:r>
              <a:rPr lang="ko-KR" altLang="en-US" sz="2000" spc="0" baseline="0" dirty="0" err="1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탐색판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위에 앞면으로 놓고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이 토큰들을 금색 피라미드 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16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개로 모두 덮음</a:t>
            </a:r>
            <a:endParaRPr lang="en-US" altLang="ko-KR" sz="2000" spc="0" baseline="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그 후 나머지 칸에 빨간색과 파란색 피라미드를 채움</a:t>
            </a:r>
            <a:endParaRPr lang="en-US" altLang="ko-KR" sz="200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미라 마커는 게임 상자 옆에 놓음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B46F4B-ABEA-DCDF-8BD1-6AE1E8880B85}"/>
              </a:ext>
            </a:extLst>
          </p:cNvPr>
          <p:cNvSpPr txBox="1"/>
          <p:nvPr/>
        </p:nvSpPr>
        <p:spPr>
          <a:xfrm>
            <a:off x="303795" y="3844035"/>
            <a:ext cx="586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게임 진행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10D3CE-1702-A51E-1809-6EBB3F8FAB78}"/>
              </a:ext>
            </a:extLst>
          </p:cNvPr>
          <p:cNvSpPr txBox="1"/>
          <p:nvPr/>
        </p:nvSpPr>
        <p:spPr>
          <a:xfrm>
            <a:off x="451841" y="4413366"/>
            <a:ext cx="1174015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ko-KR" altLang="en-US" sz="2000" spc="0" baseline="0" dirty="0" err="1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스카라베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토큰을 사용할 수 있음</a:t>
            </a:r>
            <a:endParaRPr lang="en-US" altLang="ko-KR" sz="2000" spc="0" baseline="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457200" indent="-457200">
              <a:buAutoNum type="arabicPeriod"/>
            </a:pP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누군가가 금색 피라미드 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1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개를 움직이면서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아무 보물이든 드러냈다면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그 사람은 그 금색 피라미드를 들춰서 피라미드 밑에 어떤 토큰이 있는지 볼 수 있음</a:t>
            </a:r>
            <a:endParaRPr lang="en-US" altLang="ko-KR" sz="200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457200" indent="-457200">
              <a:buAutoNum type="arabicPeriod"/>
            </a:pPr>
            <a:endParaRPr lang="en-US" altLang="ko-KR" sz="200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알맞은 보물을 드러냈을 때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탐색 카드를 가져가는 것을 잊지 마세요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555A22-A41E-D5A9-CBF3-735A73DB02CC}"/>
              </a:ext>
            </a:extLst>
          </p:cNvPr>
          <p:cNvSpPr txBox="1"/>
          <p:nvPr/>
        </p:nvSpPr>
        <p:spPr>
          <a:xfrm>
            <a:off x="1827794" y="1353010"/>
            <a:ext cx="9737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기본 게임 규칙대로 준비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다음의 내용을 추가로 적용</a:t>
            </a:r>
            <a:endParaRPr lang="en-US" altLang="ko-KR" sz="200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D801E1-0A41-3CE8-2584-F3079F13D094}"/>
              </a:ext>
            </a:extLst>
          </p:cNvPr>
          <p:cNvSpPr txBox="1"/>
          <p:nvPr/>
        </p:nvSpPr>
        <p:spPr>
          <a:xfrm>
            <a:off x="1827794" y="3883285"/>
            <a:ext cx="9737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기본 게임 규칙이 그대로 적용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아래와 같은 규칙이 추가 됨</a:t>
            </a:r>
            <a:endParaRPr lang="en-US" altLang="ko-KR" sz="200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79008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14D151D-FC05-94E3-F356-BB47326458CE}"/>
              </a:ext>
            </a:extLst>
          </p:cNvPr>
          <p:cNvSpPr txBox="1"/>
          <p:nvPr/>
        </p:nvSpPr>
        <p:spPr>
          <a:xfrm>
            <a:off x="234126" y="641263"/>
            <a:ext cx="81173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확장 </a:t>
            </a:r>
            <a:r>
              <a:rPr lang="en-US" altLang="ko-KR" sz="3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1: </a:t>
            </a:r>
            <a:r>
              <a:rPr lang="ko-KR" altLang="en-US" sz="3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길 잃은 탐험가들</a:t>
            </a:r>
            <a:r>
              <a:rPr lang="en-US" altLang="ko-KR" sz="3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(</a:t>
            </a:r>
            <a:r>
              <a:rPr lang="ko-KR" altLang="en-US" sz="3400" spc="0" baseline="0" dirty="0" err="1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숙련자</a:t>
            </a:r>
            <a:r>
              <a:rPr lang="ko-KR" altLang="en-US" sz="3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 게임</a:t>
            </a:r>
            <a:r>
              <a:rPr lang="en-US" altLang="ko-KR" sz="3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)</a:t>
            </a:r>
            <a:endParaRPr lang="ko-KR" altLang="en-US" sz="3400" spc="0" baseline="0" dirty="0">
              <a:solidFill>
                <a:srgbClr val="941016"/>
              </a:solidFill>
              <a:latin typeface="나눔스퀘어 네오 Heavy" panose="00000A00000000000000" pitchFamily="2" charset="-127"/>
              <a:ea typeface="나눔스퀘어 네오 Heavy" panose="00000A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5F71E7-4444-25F3-3B95-FE9B1118BBC3}"/>
              </a:ext>
            </a:extLst>
          </p:cNvPr>
          <p:cNvSpPr txBox="1"/>
          <p:nvPr/>
        </p:nvSpPr>
        <p:spPr>
          <a:xfrm>
            <a:off x="303795" y="1291455"/>
            <a:ext cx="586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spc="0" baseline="0" dirty="0">
                <a:solidFill>
                  <a:srgbClr val="941016"/>
                </a:solidFill>
                <a:latin typeface="나눔스퀘어 네오 Heavy" panose="00000A00000000000000" pitchFamily="2" charset="-127"/>
                <a:ea typeface="나눔스퀘어 네오 Heavy" panose="00000A00000000000000" pitchFamily="2" charset="-127"/>
              </a:rPr>
              <a:t>토큰 설명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7EC2009-6ACF-4B7D-E761-9927BA3AFA12}"/>
              </a:ext>
            </a:extLst>
          </p:cNvPr>
          <p:cNvSpPr txBox="1"/>
          <p:nvPr/>
        </p:nvSpPr>
        <p:spPr>
          <a:xfrm>
            <a:off x="1515528" y="1995231"/>
            <a:ext cx="10676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000" spc="0" baseline="0" dirty="0" err="1">
                <a:latin typeface="+mj-ea"/>
                <a:ea typeface="+mj-ea"/>
              </a:rPr>
              <a:t>스카라베</a:t>
            </a:r>
            <a:r>
              <a:rPr lang="en-US" altLang="ko-KR" sz="2000" spc="0" baseline="0" dirty="0">
                <a:latin typeface="+mj-ea"/>
                <a:ea typeface="+mj-ea"/>
              </a:rPr>
              <a:t>: </a:t>
            </a:r>
            <a:r>
              <a:rPr lang="ko-KR" altLang="en-US" sz="2000" spc="0" baseline="0" dirty="0" err="1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스카라베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토큰은 게임마다 추가 차례를 두 번 제공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차례 중 잘못된 보물을 드러냈을 때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자기 </a:t>
            </a:r>
            <a:r>
              <a:rPr lang="ko-KR" altLang="en-US" sz="2000" dirty="0" err="1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스카라베를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사용해서 즉시 추가로 차례를 받을 수 있음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자기 </a:t>
            </a:r>
            <a:r>
              <a:rPr lang="ko-KR" altLang="en-US" sz="2000" dirty="0" err="1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스카라베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토큰을 처음으로 사용했다면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뒤면으로 뒤집음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. 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두 번째로 사용했다면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그 토큰을 게임에서 제외함</a:t>
            </a:r>
            <a:endParaRPr lang="en-US" altLang="ko-KR" sz="2000" spc="0" baseline="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C04A59F-3C26-7D5B-C5B2-C8E4713F3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87" b="2643"/>
          <a:stretch/>
        </p:blipFill>
        <p:spPr>
          <a:xfrm>
            <a:off x="131080" y="1980240"/>
            <a:ext cx="1310401" cy="1280119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7D67364-B8F5-147C-CB3B-075123E824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79" y="3424253"/>
            <a:ext cx="1310401" cy="133056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6E2CF3C4-11FA-BD1F-28CA-833828E17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079" y="4952891"/>
            <a:ext cx="1405362" cy="122730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E0D11D-92A5-0DE8-C5A0-070700B91FB6}"/>
              </a:ext>
            </a:extLst>
          </p:cNvPr>
          <p:cNvSpPr txBox="1"/>
          <p:nvPr/>
        </p:nvSpPr>
        <p:spPr>
          <a:xfrm>
            <a:off x="1536441" y="3484846"/>
            <a:ext cx="106555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000" spc="0" baseline="0" dirty="0">
                <a:latin typeface="+mj-ea"/>
                <a:ea typeface="+mj-ea"/>
              </a:rPr>
              <a:t>미라의 저주</a:t>
            </a:r>
            <a:r>
              <a:rPr lang="en-US" altLang="ko-KR" sz="2000" spc="0" baseline="0" dirty="0">
                <a:latin typeface="+mj-ea"/>
                <a:ea typeface="+mj-ea"/>
              </a:rPr>
              <a:t>: 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미라의 저주가 나오면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미라 마커를 가져와 </a:t>
            </a:r>
            <a:r>
              <a:rPr lang="ko-KR" altLang="en-US" sz="2000" spc="0" baseline="0" dirty="0" err="1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자기앞에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놓음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. 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공개된 미라의 저주</a:t>
            </a:r>
            <a:endParaRPr lang="en-US" altLang="ko-KR" sz="2000" spc="0" baseline="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   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 토큰은 그 피라미드 밑에 그대로 남겨둠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미라 마커를 가진 사람은 다음 차례 쉼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. 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즉 다음 차례 때 자기 앞에 놓인 미라 마커를 원래 자리로 되돌리기만 하고 그대로 차례를 끝냄</a:t>
            </a:r>
            <a:endParaRPr lang="en-US" altLang="ko-KR" sz="2000" spc="0" baseline="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94FFF5-F6DB-3DC4-8FC4-7950224AAC3F}"/>
              </a:ext>
            </a:extLst>
          </p:cNvPr>
          <p:cNvSpPr txBox="1"/>
          <p:nvPr/>
        </p:nvSpPr>
        <p:spPr>
          <a:xfrm>
            <a:off x="1536441" y="4893298"/>
            <a:ext cx="103890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000" spc="0" baseline="0" dirty="0">
                <a:latin typeface="+mj-ea"/>
                <a:ea typeface="+mj-ea"/>
              </a:rPr>
              <a:t>탐험가</a:t>
            </a:r>
            <a:r>
              <a:rPr lang="en-US" altLang="ko-KR" sz="2000" spc="0" baseline="0" dirty="0">
                <a:latin typeface="+mj-ea"/>
                <a:ea typeface="+mj-ea"/>
              </a:rPr>
              <a:t>: 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탐험가가 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1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개 이상 표시된 토큰을 발견했다면 가져와 자기 앞에 앞면으로 놓음</a:t>
            </a:r>
            <a:endParaRPr lang="en-US" altLang="ko-KR" sz="2000" spc="0" baseline="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게임이 끝났을 때 가장 많이 찾아낸 사람은 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6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점을 추가로 받음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2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등은 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3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점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3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등은 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2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점</a:t>
            </a:r>
            <a:endParaRPr lang="en-US" altLang="ko-KR" sz="200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여러 명이 같은 수만큼 찾았다면</a:t>
            </a:r>
            <a:r>
              <a:rPr lang="en-US" altLang="ko-KR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000" spc="0" baseline="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모두 해당 순위에 따른 점수를 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온전히 받고</a:t>
            </a:r>
            <a:r>
              <a:rPr lang="en-US" altLang="ko-KR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, </a:t>
            </a:r>
            <a:r>
              <a:rPr lang="ko-KR" altLang="en-US" sz="2000" dirty="0"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그 다음 순위는 건너뜀</a:t>
            </a:r>
            <a:endParaRPr lang="en-US" altLang="ko-KR" sz="2000" spc="0" baseline="0" dirty="0">
              <a:latin typeface="나눔스퀘어 네오 Regular" panose="00000500000000000000" pitchFamily="2" charset="-127"/>
              <a:ea typeface="나눔스퀘어 네오 Regular" panose="00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227410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2E65BA53-4CD3-1C62-07FD-351556DA9EAA}"/>
              </a:ext>
            </a:extLst>
          </p:cNvPr>
          <p:cNvSpPr/>
          <p:nvPr/>
        </p:nvSpPr>
        <p:spPr>
          <a:xfrm>
            <a:off x="707208" y="4601029"/>
            <a:ext cx="5044440" cy="1465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marL="0" marR="0" lvl="0" indent="0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-100" normalizeH="0" baseline="0" noProof="0" dirty="0">
                <a:ln>
                  <a:noFill/>
                </a:ln>
                <a:solidFill>
                  <a:srgbClr val="941016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  <a:t>누가 최고의 마법사가 될까</a:t>
            </a:r>
            <a:r>
              <a:rPr kumimoji="0" lang="en-US" altLang="ko-KR" b="0" i="0" u="none" strike="noStrike" kern="1200" cap="none" spc="-100" normalizeH="0" baseline="0" noProof="0" dirty="0">
                <a:ln>
                  <a:noFill/>
                </a:ln>
                <a:solidFill>
                  <a:srgbClr val="941016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  <a:t>?</a:t>
            </a:r>
            <a:br>
              <a:rPr kumimoji="0" lang="en-US" altLang="ko-KR" b="0" i="0" u="none" strike="noStrike" kern="1200" cap="none" spc="-100" normalizeH="0" baseline="0" noProof="0" dirty="0">
                <a:ln>
                  <a:noFill/>
                </a:ln>
                <a:solidFill>
                  <a:srgbClr val="941016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</a:br>
            <a:r>
              <a:rPr kumimoji="0" lang="ko-KR" altLang="en-US" sz="2400" b="0" i="0" u="none" strike="noStrike" kern="1200" cap="none" spc="-100" normalizeH="0" baseline="0" noProof="0" dirty="0">
                <a:ln>
                  <a:noFill/>
                </a:ln>
                <a:solidFill>
                  <a:srgbClr val="941016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마법의 미로</a:t>
            </a:r>
            <a:br>
              <a:rPr kumimoji="0" lang="en-US" altLang="ko-KR" sz="2400" b="0" i="0" u="none" strike="noStrike" kern="1200" cap="none" spc="-100" normalizeH="0" baseline="0" noProof="0" dirty="0">
                <a:ln>
                  <a:noFill/>
                </a:ln>
                <a:solidFill>
                  <a:srgbClr val="941016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en-US" altLang="ko-KR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경로 기억 </a:t>
            </a:r>
            <a:r>
              <a:rPr lang="en-US" altLang="ko-KR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미로</a:t>
            </a:r>
            <a:r>
              <a:rPr lang="en-US" altLang="ko-KR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#2009</a:t>
            </a:r>
            <a:r>
              <a:rPr lang="ko-KR" altLang="en-US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년 독일 올해의 게임상</a:t>
            </a:r>
            <a:endParaRPr lang="en-US" altLang="ko-KR" sz="1600" spc="-100" dirty="0">
              <a:solidFill>
                <a:srgbClr val="941016"/>
              </a:solidFill>
              <a:latin typeface="나눔스퀘어 네오 Regular"/>
              <a:ea typeface="나눔스퀘어 네오 Regular"/>
            </a:endParaRP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9910BC9C-A843-8A4B-E57B-3BEE3F1C149B}"/>
              </a:ext>
            </a:extLst>
          </p:cNvPr>
          <p:cNvSpPr/>
          <p:nvPr/>
        </p:nvSpPr>
        <p:spPr>
          <a:xfrm>
            <a:off x="6440354" y="4601029"/>
            <a:ext cx="5044440" cy="14659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360000" bIns="0" rtlCol="0" anchor="ctr"/>
          <a:lstStyle/>
          <a:p>
            <a:pPr marL="0" marR="0" lvl="0" indent="0" defTabSz="914400" rtl="0" eaLnBrk="1" fontAlgn="auto" latinLnBrk="1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b="0" i="0" u="none" strike="noStrike" kern="1200" cap="none" spc="-100" normalizeH="0" baseline="0" noProof="0" dirty="0">
                <a:ln>
                  <a:noFill/>
                </a:ln>
                <a:solidFill>
                  <a:srgbClr val="941016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  <a:t>모래 폭풍을 피해서 보물을 모으자</a:t>
            </a:r>
            <a:br>
              <a:rPr kumimoji="0" lang="en-US" altLang="ko-KR" b="0" i="0" u="none" strike="noStrike" kern="1200" cap="none" spc="-100" normalizeH="0" baseline="0" noProof="0" dirty="0">
                <a:ln>
                  <a:noFill/>
                </a:ln>
                <a:solidFill>
                  <a:srgbClr val="941016"/>
                </a:solidFill>
                <a:effectLst/>
                <a:uLnTx/>
                <a:uFillTx/>
                <a:latin typeface="나눔스퀘어 네오 Regular"/>
                <a:ea typeface="나눔스퀘어 네오 Regular"/>
                <a:cs typeface="+mn-cs"/>
              </a:rPr>
            </a:br>
            <a:r>
              <a:rPr kumimoji="0" lang="ko-KR" altLang="en-US" sz="2400" b="0" i="0" u="none" strike="noStrike" kern="1200" cap="none" spc="-100" normalizeH="0" baseline="0" noProof="0" dirty="0" err="1">
                <a:ln>
                  <a:noFill/>
                </a:ln>
                <a:solidFill>
                  <a:srgbClr val="941016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  <a:t>아키올로지</a:t>
            </a:r>
            <a:br>
              <a:rPr kumimoji="0" lang="en-US" altLang="ko-KR" sz="2400" b="0" i="0" u="none" strike="noStrike" kern="1200" cap="none" spc="-100" normalizeH="0" baseline="0" noProof="0" dirty="0">
                <a:ln>
                  <a:noFill/>
                </a:ln>
                <a:solidFill>
                  <a:srgbClr val="941016"/>
                </a:solidFill>
                <a:effectLst/>
                <a:uLnTx/>
                <a:uFillTx/>
                <a:latin typeface="나눔스퀘어 네오 ExtraBold" panose="00000900000000000000" pitchFamily="2" charset="-127"/>
                <a:ea typeface="나눔스퀘어 네오 ExtraBold" panose="00000900000000000000" pitchFamily="2" charset="-127"/>
              </a:rPr>
            </a:br>
            <a:r>
              <a:rPr lang="en-US" altLang="ko-KR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보물 줍기</a:t>
            </a:r>
            <a:r>
              <a:rPr lang="en-US" altLang="ko-KR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위기관리</a:t>
            </a:r>
            <a:r>
              <a:rPr lang="en-US" altLang="ko-KR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#</a:t>
            </a:r>
            <a:r>
              <a:rPr lang="ko-KR" altLang="en-US" sz="1600" spc="-100" dirty="0">
                <a:solidFill>
                  <a:srgbClr val="941016"/>
                </a:solidFill>
                <a:latin typeface="나눔스퀘어 네오 Regular"/>
                <a:ea typeface="나눔스퀘어 네오 Regular"/>
              </a:rPr>
              <a:t>모래 폭풍</a:t>
            </a:r>
            <a:endParaRPr lang="en-US" altLang="ko-KR" spc="-100" dirty="0">
              <a:solidFill>
                <a:srgbClr val="941016"/>
              </a:solidFill>
              <a:latin typeface="나눔스퀘어 네오 Regular"/>
              <a:ea typeface="나눔스퀘어 네오 Regular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7DD0AD2-55E2-499A-EA44-38E084408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5753" y="1467305"/>
            <a:ext cx="2803330" cy="279361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52378A9-CE99-6078-8FE0-120DCDAF2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919" y="1467304"/>
            <a:ext cx="2580179" cy="279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847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2AC9E07-963C-96A1-C558-BF154C5523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1856507" y="751068"/>
            <a:ext cx="8340438" cy="572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04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CA1A472-24A8-4A34-A908-11BDCB3DE0DC}"/>
              </a:ext>
            </a:extLst>
          </p:cNvPr>
          <p:cNvSpPr txBox="1"/>
          <p:nvPr/>
        </p:nvSpPr>
        <p:spPr>
          <a:xfrm>
            <a:off x="81970" y="1183550"/>
            <a:ext cx="9822426" cy="114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spc="-100" dirty="0">
                <a:latin typeface="+mn-ea"/>
                <a:ea typeface="+mn-ea"/>
              </a:rPr>
              <a:t>파라오의 보물을 최대한 많이 찾아내세요</a:t>
            </a:r>
            <a:r>
              <a:rPr lang="en-US" altLang="ko-KR" sz="2400" spc="-100" dirty="0">
                <a:latin typeface="+mn-ea"/>
                <a:ea typeface="+mn-ea"/>
              </a:rPr>
              <a:t>.</a:t>
            </a:r>
          </a:p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spc="-100" dirty="0">
                <a:latin typeface="+mn-ea"/>
              </a:rPr>
              <a:t>자신의 모은 탐색 카드의 점수가 가장 높은 사람이 게임에서 승리합니다</a:t>
            </a:r>
            <a:r>
              <a:rPr lang="en-US" altLang="ko-KR" sz="2400" spc="-100" dirty="0">
                <a:latin typeface="+mn-ea"/>
              </a:rPr>
              <a:t>.</a:t>
            </a:r>
            <a:endParaRPr lang="en-US" altLang="ko-KR" sz="2400" spc="-100" dirty="0">
              <a:latin typeface="+mn-ea"/>
              <a:ea typeface="+mn-ea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4809948A-45CF-1732-73AD-9C571591F2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086" y="2544352"/>
            <a:ext cx="8045827" cy="364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66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23733" y="1483676"/>
            <a:ext cx="7158843" cy="280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게임을 준비하고 있다면</a:t>
            </a:r>
            <a:r>
              <a:rPr lang="en-US" altLang="ko-KR" sz="2400" spc="-100" dirty="0">
                <a:latin typeface="+mn-ea"/>
              </a:rPr>
              <a:t>, </a:t>
            </a:r>
            <a:r>
              <a:rPr lang="ko-KR" altLang="en-US" sz="2400" spc="-100" dirty="0">
                <a:latin typeface="+mn-ea"/>
              </a:rPr>
              <a:t>펀치보드에서 조심스럽게 </a:t>
            </a: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보물 타일과 토큰을 분리해주세요</a:t>
            </a:r>
            <a:r>
              <a:rPr lang="en-US" altLang="ko-KR" sz="2400" spc="-100" dirty="0">
                <a:latin typeface="+mn-ea"/>
              </a:rPr>
              <a:t>.</a:t>
            </a:r>
          </a:p>
          <a:p>
            <a:pPr>
              <a:lnSpc>
                <a:spcPct val="150000"/>
              </a:lnSpc>
            </a:pP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주의</a:t>
            </a:r>
            <a:r>
              <a:rPr lang="en-US" altLang="ko-KR" sz="2400" spc="-100" dirty="0">
                <a:latin typeface="+mn-ea"/>
              </a:rPr>
              <a:t>: </a:t>
            </a:r>
            <a:r>
              <a:rPr lang="ko-KR" altLang="en-US" sz="2400" spc="-100" dirty="0">
                <a:latin typeface="+mn-ea"/>
              </a:rPr>
              <a:t>오른쪽 그림에 보이는 탐색판은</a:t>
            </a:r>
          </a:p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게임에 필요한 구성물이므로 버리면 안 됩니다</a:t>
            </a:r>
            <a:r>
              <a:rPr lang="en-US" altLang="ko-KR" sz="2400" spc="-100" dirty="0">
                <a:latin typeface="+mn-ea"/>
              </a:rPr>
              <a:t>.</a:t>
            </a:r>
          </a:p>
        </p:txBody>
      </p:sp>
      <p:pic>
        <p:nvPicPr>
          <p:cNvPr id="3" name="그림 2" descr="텍스트, 그림, 스크린샷, 문구용품이(가) 표시된 사진&#10;&#10;자동 생성된 설명">
            <a:extLst>
              <a:ext uri="{FF2B5EF4-FFF2-40B4-BE49-F238E27FC236}">
                <a16:creationId xmlns:a16="http://schemas.microsoft.com/office/drawing/2014/main" id="{BA455F9E-52F0-A0FF-925B-32404E50A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9" r="1873" b="25003"/>
          <a:stretch/>
        </p:blipFill>
        <p:spPr>
          <a:xfrm>
            <a:off x="6736829" y="1366788"/>
            <a:ext cx="5455171" cy="4305767"/>
          </a:xfrm>
          <a:prstGeom prst="rect">
            <a:avLst/>
          </a:prstGeom>
        </p:spPr>
      </p:pic>
      <p:sp>
        <p:nvSpPr>
          <p:cNvPr id="4" name="자유형: 도형 3">
            <a:extLst>
              <a:ext uri="{FF2B5EF4-FFF2-40B4-BE49-F238E27FC236}">
                <a16:creationId xmlns:a16="http://schemas.microsoft.com/office/drawing/2014/main" id="{DC65AA3E-D0DF-B998-F0EE-CDB61CC0B536}"/>
              </a:ext>
            </a:extLst>
          </p:cNvPr>
          <p:cNvSpPr/>
          <p:nvPr/>
        </p:nvSpPr>
        <p:spPr>
          <a:xfrm>
            <a:off x="8142514" y="5584736"/>
            <a:ext cx="539932" cy="493847"/>
          </a:xfrm>
          <a:custGeom>
            <a:avLst/>
            <a:gdLst>
              <a:gd name="connsiteX0" fmla="*/ 0 w 539932"/>
              <a:gd name="connsiteY0" fmla="*/ 493847 h 493847"/>
              <a:gd name="connsiteX1" fmla="*/ 0 w 539932"/>
              <a:gd name="connsiteY1" fmla="*/ 493847 h 493847"/>
              <a:gd name="connsiteX2" fmla="*/ 78377 w 539932"/>
              <a:gd name="connsiteY2" fmla="*/ 363218 h 493847"/>
              <a:gd name="connsiteX3" fmla="*/ 121920 w 539932"/>
              <a:gd name="connsiteY3" fmla="*/ 337093 h 493847"/>
              <a:gd name="connsiteX4" fmla="*/ 217715 w 539932"/>
              <a:gd name="connsiteY4" fmla="*/ 284841 h 493847"/>
              <a:gd name="connsiteX5" fmla="*/ 304800 w 539932"/>
              <a:gd name="connsiteY5" fmla="*/ 189047 h 493847"/>
              <a:gd name="connsiteX6" fmla="*/ 357052 w 539932"/>
              <a:gd name="connsiteY6" fmla="*/ 162921 h 493847"/>
              <a:gd name="connsiteX7" fmla="*/ 444137 w 539932"/>
              <a:gd name="connsiteY7" fmla="*/ 101961 h 493847"/>
              <a:gd name="connsiteX8" fmla="*/ 531223 w 539932"/>
              <a:gd name="connsiteY8" fmla="*/ 23584 h 493847"/>
              <a:gd name="connsiteX9" fmla="*/ 539932 w 539932"/>
              <a:gd name="connsiteY9" fmla="*/ 23584 h 493847"/>
              <a:gd name="connsiteX10" fmla="*/ 487680 w 539932"/>
              <a:gd name="connsiteY10" fmla="*/ 337093 h 493847"/>
              <a:gd name="connsiteX11" fmla="*/ 470263 w 539932"/>
              <a:gd name="connsiteY11" fmla="*/ 406761 h 49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9932" h="493847">
                <a:moveTo>
                  <a:pt x="0" y="493847"/>
                </a:moveTo>
                <a:lnTo>
                  <a:pt x="0" y="493847"/>
                </a:lnTo>
                <a:cubicBezTo>
                  <a:pt x="26126" y="450304"/>
                  <a:pt x="47201" y="403301"/>
                  <a:pt x="78377" y="363218"/>
                </a:cubicBezTo>
                <a:cubicBezTo>
                  <a:pt x="88769" y="349857"/>
                  <a:pt x="107060" y="345198"/>
                  <a:pt x="121920" y="337093"/>
                </a:cubicBezTo>
                <a:cubicBezTo>
                  <a:pt x="245447" y="269716"/>
                  <a:pt x="108680" y="350263"/>
                  <a:pt x="217715" y="284841"/>
                </a:cubicBezTo>
                <a:cubicBezTo>
                  <a:pt x="235038" y="263187"/>
                  <a:pt x="283001" y="199946"/>
                  <a:pt x="304800" y="189047"/>
                </a:cubicBezTo>
                <a:lnTo>
                  <a:pt x="357052" y="162921"/>
                </a:lnTo>
                <a:cubicBezTo>
                  <a:pt x="417766" y="102207"/>
                  <a:pt x="385407" y="116644"/>
                  <a:pt x="444137" y="101961"/>
                </a:cubicBezTo>
                <a:cubicBezTo>
                  <a:pt x="474509" y="71589"/>
                  <a:pt x="495480" y="47412"/>
                  <a:pt x="531223" y="23584"/>
                </a:cubicBezTo>
                <a:cubicBezTo>
                  <a:pt x="533638" y="21974"/>
                  <a:pt x="523966" y="-28667"/>
                  <a:pt x="539932" y="23584"/>
                </a:cubicBezTo>
                <a:lnTo>
                  <a:pt x="487680" y="337093"/>
                </a:lnTo>
                <a:lnTo>
                  <a:pt x="470263" y="40676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C0EB31-728A-2FF0-C322-35F0DDBB07CD}"/>
              </a:ext>
            </a:extLst>
          </p:cNvPr>
          <p:cNvSpPr txBox="1"/>
          <p:nvPr/>
        </p:nvSpPr>
        <p:spPr>
          <a:xfrm>
            <a:off x="7634247" y="5652248"/>
            <a:ext cx="1267859" cy="593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spc="-100" dirty="0" err="1">
                <a:latin typeface="+mn-ea"/>
                <a:ea typeface="+mn-ea"/>
              </a:rPr>
              <a:t>탐색판</a:t>
            </a:r>
            <a:endParaRPr lang="en-US" altLang="ko-KR" sz="2400" spc="-100" dirty="0">
              <a:latin typeface="+mn-ea"/>
              <a:ea typeface="+mn-e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잉크 14">
                <a:extLst>
                  <a:ext uri="{FF2B5EF4-FFF2-40B4-BE49-F238E27FC236}">
                    <a16:creationId xmlns:a16="http://schemas.microsoft.com/office/drawing/2014/main" id="{D8C4AAC5-E97A-B17C-605F-3624904DC6FB}"/>
                  </a:ext>
                </a:extLst>
              </p14:cNvPr>
              <p14:cNvContentPartPr/>
              <p14:nvPr/>
            </p14:nvContentPartPr>
            <p14:xfrm>
              <a:off x="-418131" y="3483377"/>
              <a:ext cx="360" cy="360"/>
            </p14:xfrm>
          </p:contentPart>
        </mc:Choice>
        <mc:Fallback xmlns="">
          <p:pic>
            <p:nvPicPr>
              <p:cNvPr id="15" name="잉크 14">
                <a:extLst>
                  <a:ext uri="{FF2B5EF4-FFF2-40B4-BE49-F238E27FC236}">
                    <a16:creationId xmlns:a16="http://schemas.microsoft.com/office/drawing/2014/main" id="{D8C4AAC5-E97A-B17C-605F-3624904DC6F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435771" y="3465377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8" name="잉크 27">
                <a:extLst>
                  <a:ext uri="{FF2B5EF4-FFF2-40B4-BE49-F238E27FC236}">
                    <a16:creationId xmlns:a16="http://schemas.microsoft.com/office/drawing/2014/main" id="{918087BF-68E2-B222-9D8B-403601F1E871}"/>
                  </a:ext>
                </a:extLst>
              </p14:cNvPr>
              <p14:cNvContentPartPr/>
              <p14:nvPr/>
            </p14:nvContentPartPr>
            <p14:xfrm>
              <a:off x="216544" y="3146982"/>
              <a:ext cx="679680" cy="668880"/>
            </p14:xfrm>
          </p:contentPart>
        </mc:Choice>
        <mc:Fallback xmlns="">
          <p:pic>
            <p:nvPicPr>
              <p:cNvPr id="28" name="잉크 27">
                <a:extLst>
                  <a:ext uri="{FF2B5EF4-FFF2-40B4-BE49-F238E27FC236}">
                    <a16:creationId xmlns:a16="http://schemas.microsoft.com/office/drawing/2014/main" id="{918087BF-68E2-B222-9D8B-403601F1E87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3904" y="3083982"/>
                <a:ext cx="805320" cy="794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그룹 31">
            <a:extLst>
              <a:ext uri="{FF2B5EF4-FFF2-40B4-BE49-F238E27FC236}">
                <a16:creationId xmlns:a16="http://schemas.microsoft.com/office/drawing/2014/main" id="{D84E8912-C2F3-3192-BED0-CFF2925476FF}"/>
              </a:ext>
            </a:extLst>
          </p:cNvPr>
          <p:cNvGrpSpPr/>
          <p:nvPr/>
        </p:nvGrpSpPr>
        <p:grpSpPr>
          <a:xfrm>
            <a:off x="8682446" y="4412787"/>
            <a:ext cx="2073986" cy="1591635"/>
            <a:chOff x="8550004" y="4215102"/>
            <a:chExt cx="2419380" cy="18567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29" name="잉크 28">
                  <a:extLst>
                    <a:ext uri="{FF2B5EF4-FFF2-40B4-BE49-F238E27FC236}">
                      <a16:creationId xmlns:a16="http://schemas.microsoft.com/office/drawing/2014/main" id="{DE49CFA3-E752-9CDC-6B9E-EA5CD9D8F4E3}"/>
                    </a:ext>
                  </a:extLst>
                </p14:cNvPr>
                <p14:cNvContentPartPr/>
                <p14:nvPr/>
              </p14:nvContentPartPr>
              <p14:xfrm>
                <a:off x="9005224" y="4215102"/>
                <a:ext cx="1964160" cy="1689120"/>
              </p14:xfrm>
            </p:contentPart>
          </mc:Choice>
          <mc:Fallback xmlns="">
            <p:pic>
              <p:nvPicPr>
                <p:cNvPr id="29" name="잉크 28">
                  <a:extLst>
                    <a:ext uri="{FF2B5EF4-FFF2-40B4-BE49-F238E27FC236}">
                      <a16:creationId xmlns:a16="http://schemas.microsoft.com/office/drawing/2014/main" id="{DE49CFA3-E752-9CDC-6B9E-EA5CD9D8F4E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932151" y="4141607"/>
                  <a:ext cx="2110727" cy="183569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30" name="잉크 29">
                  <a:extLst>
                    <a:ext uri="{FF2B5EF4-FFF2-40B4-BE49-F238E27FC236}">
                      <a16:creationId xmlns:a16="http://schemas.microsoft.com/office/drawing/2014/main" id="{308F3BE7-18A9-7D74-33CC-889D4241EE96}"/>
                    </a:ext>
                  </a:extLst>
                </p14:cNvPr>
                <p14:cNvContentPartPr/>
                <p14:nvPr/>
              </p14:nvContentPartPr>
              <p14:xfrm>
                <a:off x="8550004" y="5736642"/>
                <a:ext cx="415800" cy="335160"/>
              </p14:xfrm>
            </p:contentPart>
          </mc:Choice>
          <mc:Fallback xmlns="">
            <p:pic>
              <p:nvPicPr>
                <p:cNvPr id="30" name="잉크 29">
                  <a:extLst>
                    <a:ext uri="{FF2B5EF4-FFF2-40B4-BE49-F238E27FC236}">
                      <a16:creationId xmlns:a16="http://schemas.microsoft.com/office/drawing/2014/main" id="{308F3BE7-18A9-7D74-33CC-889D4241EE9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476578" y="5663142"/>
                  <a:ext cx="562232" cy="4817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31" name="잉크 30">
                  <a:extLst>
                    <a:ext uri="{FF2B5EF4-FFF2-40B4-BE49-F238E27FC236}">
                      <a16:creationId xmlns:a16="http://schemas.microsoft.com/office/drawing/2014/main" id="{59C732FE-D27D-0BD6-079D-D65CE0BF4CFF}"/>
                    </a:ext>
                  </a:extLst>
                </p14:cNvPr>
                <p14:cNvContentPartPr/>
                <p14:nvPr/>
              </p14:nvContentPartPr>
              <p14:xfrm>
                <a:off x="8757904" y="5660978"/>
                <a:ext cx="247320" cy="358200"/>
              </p14:xfrm>
            </p:contentPart>
          </mc:Choice>
          <mc:Fallback xmlns="">
            <p:pic>
              <p:nvPicPr>
                <p:cNvPr id="31" name="잉크 30">
                  <a:extLst>
                    <a:ext uri="{FF2B5EF4-FFF2-40B4-BE49-F238E27FC236}">
                      <a16:creationId xmlns:a16="http://schemas.microsoft.com/office/drawing/2014/main" id="{59C732FE-D27D-0BD6-079D-D65CE0BF4CF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684422" y="5587910"/>
                  <a:ext cx="393864" cy="504755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2543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23734" y="1483676"/>
            <a:ext cx="6582600" cy="2809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탐색 카드 </a:t>
            </a:r>
            <a:r>
              <a:rPr lang="en-US" altLang="ko-KR" sz="2400" spc="-100" dirty="0">
                <a:latin typeface="+mn-ea"/>
              </a:rPr>
              <a:t>30</a:t>
            </a:r>
            <a:r>
              <a:rPr lang="ko-KR" altLang="en-US" sz="2400" spc="-100" dirty="0">
                <a:latin typeface="+mn-ea"/>
              </a:rPr>
              <a:t>장을 뒷면에 적힌 숫자</a:t>
            </a:r>
            <a:r>
              <a:rPr lang="en-US" altLang="ko-KR" sz="2400" spc="-100" dirty="0">
                <a:latin typeface="+mn-ea"/>
              </a:rPr>
              <a:t>(1</a:t>
            </a:r>
            <a:r>
              <a:rPr lang="ko-KR" altLang="en-US" sz="2400" spc="-100" dirty="0">
                <a:latin typeface="+mn-ea"/>
              </a:rPr>
              <a:t>번</a:t>
            </a:r>
            <a:r>
              <a:rPr lang="en-US" altLang="ko-KR" sz="2400" spc="-100" dirty="0">
                <a:latin typeface="+mn-ea"/>
              </a:rPr>
              <a:t>, 2</a:t>
            </a:r>
            <a:r>
              <a:rPr lang="ko-KR" altLang="en-US" sz="2400" spc="-100" dirty="0">
                <a:latin typeface="+mn-ea"/>
              </a:rPr>
              <a:t>번</a:t>
            </a:r>
            <a:r>
              <a:rPr lang="en-US" altLang="ko-KR" sz="2400" spc="-100" dirty="0">
                <a:latin typeface="+mn-ea"/>
              </a:rPr>
              <a:t>, 3</a:t>
            </a:r>
            <a:r>
              <a:rPr lang="ko-KR" altLang="en-US" sz="2400" spc="-100" dirty="0">
                <a:latin typeface="+mn-ea"/>
              </a:rPr>
              <a:t>번</a:t>
            </a:r>
            <a:r>
              <a:rPr lang="en-US" altLang="ko-KR" sz="2400" spc="-100" dirty="0">
                <a:latin typeface="+mn-ea"/>
              </a:rPr>
              <a:t>)</a:t>
            </a:r>
            <a:r>
              <a:rPr lang="ko-KR" altLang="en-US" sz="2400" spc="-100" dirty="0">
                <a:latin typeface="+mn-ea"/>
              </a:rPr>
              <a:t>에 따라 분류하고</a:t>
            </a:r>
            <a:r>
              <a:rPr lang="en-US" altLang="ko-KR" sz="2400" spc="-100" dirty="0">
                <a:latin typeface="+mn-ea"/>
              </a:rPr>
              <a:t>, </a:t>
            </a:r>
            <a:r>
              <a:rPr lang="ko-KR" altLang="en-US" sz="2400" spc="-100" dirty="0">
                <a:latin typeface="+mn-ea"/>
              </a:rPr>
              <a:t>이 숫자별로 카드를 따로 섞어 각각 뒷면으로 더미를 만듦</a:t>
            </a: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그런 다음</a:t>
            </a:r>
            <a:r>
              <a:rPr lang="en-US" altLang="ko-KR" sz="2400" spc="-100" dirty="0">
                <a:latin typeface="+mn-ea"/>
              </a:rPr>
              <a:t>, 3</a:t>
            </a:r>
            <a:r>
              <a:rPr lang="ko-KR" altLang="en-US" sz="2400" spc="-100" dirty="0">
                <a:latin typeface="+mn-ea"/>
              </a:rPr>
              <a:t>번 더미 위에 </a:t>
            </a:r>
            <a:r>
              <a:rPr lang="en-US" altLang="ko-KR" sz="2400" spc="-100" dirty="0">
                <a:latin typeface="+mn-ea"/>
              </a:rPr>
              <a:t>2</a:t>
            </a:r>
            <a:r>
              <a:rPr lang="ko-KR" altLang="en-US" sz="2400" spc="-100" dirty="0">
                <a:latin typeface="+mn-ea"/>
              </a:rPr>
              <a:t>번 더미를</a:t>
            </a:r>
            <a:r>
              <a:rPr lang="en-US" altLang="ko-KR" sz="2400" spc="-100" dirty="0">
                <a:latin typeface="+mn-ea"/>
              </a:rPr>
              <a:t>, 2</a:t>
            </a:r>
            <a:r>
              <a:rPr lang="ko-KR" altLang="en-US" sz="2400" spc="-100" dirty="0">
                <a:latin typeface="+mn-ea"/>
              </a:rPr>
              <a:t>번 더미 위에 </a:t>
            </a:r>
            <a:r>
              <a:rPr lang="en-US" altLang="ko-KR" sz="2400" spc="-100" dirty="0">
                <a:latin typeface="+mn-ea"/>
              </a:rPr>
              <a:t>1</a:t>
            </a:r>
            <a:r>
              <a:rPr lang="ko-KR" altLang="en-US" sz="2400" spc="-100" dirty="0">
                <a:latin typeface="+mn-ea"/>
              </a:rPr>
              <a:t>번 더미를 올려놓아 탐색 카드 더미를 만듦</a:t>
            </a:r>
            <a:endParaRPr lang="en-US" altLang="ko-KR" sz="2400" spc="-100" dirty="0">
              <a:latin typeface="+mn-ea"/>
            </a:endParaRPr>
          </a:p>
        </p:txBody>
      </p:sp>
      <p:pic>
        <p:nvPicPr>
          <p:cNvPr id="2" name="그림 1" descr="텍스트, 그림, 스크린샷, 문구용품이(가) 표시된 사진&#10;&#10;자동 생성된 설명">
            <a:extLst>
              <a:ext uri="{FF2B5EF4-FFF2-40B4-BE49-F238E27FC236}">
                <a16:creationId xmlns:a16="http://schemas.microsoft.com/office/drawing/2014/main" id="{27DCF54B-4A18-CBFC-18B2-355F8756B0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 t="67899" r="60814" b="918"/>
          <a:stretch/>
        </p:blipFill>
        <p:spPr>
          <a:xfrm>
            <a:off x="6860951" y="1841139"/>
            <a:ext cx="5107315" cy="317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58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1433697" y="1345130"/>
            <a:ext cx="10922321" cy="114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보물 타일 </a:t>
            </a:r>
            <a:r>
              <a:rPr lang="en-US" altLang="ko-KR" sz="2400" spc="-100" dirty="0">
                <a:latin typeface="+mn-ea"/>
              </a:rPr>
              <a:t>12</a:t>
            </a:r>
            <a:r>
              <a:rPr lang="ko-KR" altLang="en-US" sz="2400" spc="-100" dirty="0">
                <a:latin typeface="+mn-ea"/>
              </a:rPr>
              <a:t>개를 보물이 보이는 면으로 놓아서 트레이의 빈 칸을 모두 채움</a:t>
            </a: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빈 칸을 모두 채우고 나면</a:t>
            </a:r>
            <a:r>
              <a:rPr lang="en-US" altLang="ko-KR" sz="2400" spc="-100" dirty="0">
                <a:latin typeface="+mn-ea"/>
              </a:rPr>
              <a:t>, </a:t>
            </a:r>
            <a:r>
              <a:rPr lang="ko-KR" altLang="en-US" sz="2400" spc="-100" dirty="0">
                <a:latin typeface="+mn-ea"/>
              </a:rPr>
              <a:t>탐색판을 트레이 위에 놓음</a:t>
            </a:r>
            <a:endParaRPr lang="en-US" altLang="ko-KR" sz="2400" spc="-100" dirty="0">
              <a:latin typeface="+mn-ea"/>
            </a:endParaRPr>
          </a:p>
        </p:txBody>
      </p:sp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493146C3-04A0-A462-B25B-B45DB617A0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6" t="12337" r="9842" b="15058"/>
          <a:stretch/>
        </p:blipFill>
        <p:spPr>
          <a:xfrm>
            <a:off x="2290812" y="2750571"/>
            <a:ext cx="7290599" cy="355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431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713261" y="1234294"/>
            <a:ext cx="11257915" cy="1701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spc="-100" dirty="0" err="1">
                <a:latin typeface="+mn-ea"/>
              </a:rPr>
              <a:t>탐색판</a:t>
            </a:r>
            <a:r>
              <a:rPr lang="ko-KR" altLang="en-US" sz="2400" spc="-100" dirty="0">
                <a:latin typeface="+mn-ea"/>
              </a:rPr>
              <a:t> 위에 피라미드를 색깔에 상관없이 섞어서 올려놓음</a:t>
            </a: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피라미드를 밀 수 있도록 아무 칸 하나를 비워 놓음</a:t>
            </a:r>
            <a:r>
              <a:rPr lang="en-US" altLang="ko-KR" sz="2400" spc="-100" dirty="0">
                <a:latin typeface="+mn-ea"/>
              </a:rPr>
              <a:t>(</a:t>
            </a:r>
            <a:r>
              <a:rPr lang="ko-KR" altLang="en-US" sz="2400" spc="-100" dirty="0">
                <a:latin typeface="+mn-ea"/>
              </a:rPr>
              <a:t>단</a:t>
            </a:r>
            <a:r>
              <a:rPr lang="en-US" altLang="ko-KR" sz="2400" spc="-100" dirty="0">
                <a:latin typeface="+mn-ea"/>
              </a:rPr>
              <a:t>, </a:t>
            </a:r>
            <a:r>
              <a:rPr lang="ko-KR" altLang="en-US" sz="2400" spc="-100" dirty="0">
                <a:latin typeface="+mn-ea"/>
              </a:rPr>
              <a:t>비워 둔 칸에서 보물이 보이면 안 됨</a:t>
            </a:r>
            <a:r>
              <a:rPr lang="en-US" altLang="ko-KR" sz="2400" spc="-100" dirty="0">
                <a:latin typeface="+mn-ea"/>
              </a:rPr>
              <a:t>)</a:t>
            </a:r>
          </a:p>
          <a:p>
            <a:pPr>
              <a:lnSpc>
                <a:spcPct val="150000"/>
              </a:lnSpc>
            </a:pPr>
            <a:endParaRPr lang="en-US" altLang="ko-KR" sz="2400" spc="-100" dirty="0">
              <a:latin typeface="+mn-ea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BC42E3C-F0A4-FCC8-AA1A-1D5580861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3009" y="2582870"/>
            <a:ext cx="5425981" cy="33558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73260F-E629-D544-97D2-9B826782F89F}"/>
              </a:ext>
            </a:extLst>
          </p:cNvPr>
          <p:cNvSpPr txBox="1"/>
          <p:nvPr/>
        </p:nvSpPr>
        <p:spPr>
          <a:xfrm>
            <a:off x="2675988" y="5784846"/>
            <a:ext cx="10922321" cy="1147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2400" spc="-100" dirty="0">
                <a:latin typeface="+mn-ea"/>
              </a:rPr>
              <a:t>*</a:t>
            </a:r>
            <a:r>
              <a:rPr lang="ko-KR" altLang="en-US" sz="2400" spc="-100" dirty="0">
                <a:latin typeface="+mn-ea"/>
              </a:rPr>
              <a:t>토큰 </a:t>
            </a:r>
            <a:r>
              <a:rPr lang="en-US" altLang="ko-KR" sz="2400" spc="-100" dirty="0">
                <a:latin typeface="+mn-ea"/>
              </a:rPr>
              <a:t>21</a:t>
            </a:r>
            <a:r>
              <a:rPr lang="ko-KR" altLang="en-US" sz="2400" spc="-100" dirty="0">
                <a:latin typeface="+mn-ea"/>
              </a:rPr>
              <a:t>개와 저주 카드 </a:t>
            </a:r>
            <a:r>
              <a:rPr lang="en-US" altLang="ko-KR" sz="2400" spc="-100" dirty="0">
                <a:latin typeface="+mn-ea"/>
              </a:rPr>
              <a:t>2</a:t>
            </a:r>
            <a:r>
              <a:rPr lang="ko-KR" altLang="en-US" sz="2400" spc="-100" dirty="0">
                <a:latin typeface="+mn-ea"/>
              </a:rPr>
              <a:t>장은 기본 게임에서는 사용하지 않음</a:t>
            </a: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2400" spc="-1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66831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485AC89-3472-40DC-2A79-2F309D033892}"/>
              </a:ext>
            </a:extLst>
          </p:cNvPr>
          <p:cNvSpPr txBox="1"/>
          <p:nvPr/>
        </p:nvSpPr>
        <p:spPr>
          <a:xfrm>
            <a:off x="255570" y="1355422"/>
            <a:ext cx="7761593" cy="33630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가장 용감한 사람이 시작플레이어가 됨</a:t>
            </a:r>
            <a:r>
              <a:rPr lang="en-US" altLang="ko-KR" sz="2400" spc="-100" dirty="0">
                <a:latin typeface="+mn-ea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이후 시계방향으로 차례가 </a:t>
            </a:r>
            <a:r>
              <a:rPr lang="ko-KR" altLang="en-US" sz="2400" spc="-100" dirty="0" err="1">
                <a:latin typeface="+mn-ea"/>
              </a:rPr>
              <a:t>돌아감</a:t>
            </a: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시작 플레이어는 탐색 카드 더미 </a:t>
            </a:r>
            <a:r>
              <a:rPr lang="ko-KR" altLang="en-US" sz="2400" b="1" spc="-100" dirty="0">
                <a:solidFill>
                  <a:srgbClr val="941016"/>
                </a:solidFill>
                <a:latin typeface="+mn-ea"/>
              </a:rPr>
              <a:t>맨 위에 있는 카드를 </a:t>
            </a:r>
            <a:r>
              <a:rPr lang="ko-KR" altLang="en-US" sz="2400" spc="-100" dirty="0">
                <a:latin typeface="+mn-ea"/>
              </a:rPr>
              <a:t>모두가</a:t>
            </a:r>
            <a:endParaRPr lang="en-US" altLang="ko-KR" sz="2400" spc="-100" dirty="0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볼 수 있도록 </a:t>
            </a:r>
            <a:r>
              <a:rPr lang="ko-KR" altLang="en-US" sz="2400" b="1" spc="-100" dirty="0">
                <a:solidFill>
                  <a:srgbClr val="941016"/>
                </a:solidFill>
                <a:latin typeface="+mn-ea"/>
              </a:rPr>
              <a:t>펼쳐서 그 더미 옆에 놓음</a:t>
            </a:r>
            <a:endParaRPr lang="en-US" altLang="ko-KR" sz="2400" b="1" spc="-100" dirty="0">
              <a:solidFill>
                <a:srgbClr val="941016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ko-KR" altLang="en-US" sz="2400" spc="-100" dirty="0">
                <a:latin typeface="+mn-ea"/>
              </a:rPr>
              <a:t>펼쳐진 카드에는 찾아야 하는 보물과 점수</a:t>
            </a:r>
            <a:r>
              <a:rPr lang="en-US" altLang="ko-KR" sz="2400" spc="-100" dirty="0">
                <a:latin typeface="+mn-ea"/>
              </a:rPr>
              <a:t>(1~4</a:t>
            </a:r>
            <a:r>
              <a:rPr lang="ko-KR" altLang="en-US" sz="2400" spc="-100" dirty="0">
                <a:latin typeface="+mn-ea"/>
              </a:rPr>
              <a:t>점</a:t>
            </a:r>
            <a:r>
              <a:rPr lang="en-US" altLang="ko-KR" sz="2400" spc="-100" dirty="0">
                <a:latin typeface="+mn-ea"/>
              </a:rPr>
              <a:t>)</a:t>
            </a:r>
            <a:r>
              <a:rPr lang="ko-KR" altLang="en-US" sz="2400" spc="-100" dirty="0">
                <a:latin typeface="+mn-ea"/>
              </a:rPr>
              <a:t>가 </a:t>
            </a:r>
            <a:r>
              <a:rPr lang="ko-KR" altLang="en-US" sz="2400" spc="-100" dirty="0" err="1">
                <a:latin typeface="+mn-ea"/>
              </a:rPr>
              <a:t>적혀있음</a:t>
            </a:r>
            <a:endParaRPr lang="en-US" altLang="ko-KR" sz="2400" spc="-100" dirty="0">
              <a:latin typeface="+mn-ea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14B19406-2BDB-DDDB-F597-D157B6052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5456" y="2093876"/>
            <a:ext cx="3566540" cy="259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07BB17C7-AB5A-2A25-8EAB-CDABC7C3B140}"/>
              </a:ext>
            </a:extLst>
          </p:cNvPr>
          <p:cNvSpPr/>
          <p:nvPr/>
        </p:nvSpPr>
        <p:spPr>
          <a:xfrm>
            <a:off x="113456" y="1441273"/>
            <a:ext cx="12078543" cy="890587"/>
          </a:xfrm>
          <a:prstGeom prst="rect">
            <a:avLst/>
          </a:prstGeom>
          <a:solidFill>
            <a:srgbClr val="F8BF82"/>
          </a:solidFill>
          <a:ln w="12700">
            <a:solidFill>
              <a:srgbClr val="9410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200" b="1" dirty="0">
                <a:solidFill>
                  <a:srgbClr val="87261E"/>
                </a:solidFill>
                <a:latin typeface="+mj-ea"/>
                <a:ea typeface="+mj-ea"/>
              </a:rPr>
              <a:t>빈칸에 인접한 피라미드 중 딱 한 개를 빈칸으로 </a:t>
            </a:r>
            <a:r>
              <a:rPr lang="ko-KR" altLang="en-US" sz="3200" b="1" dirty="0" err="1">
                <a:solidFill>
                  <a:srgbClr val="87261E"/>
                </a:solidFill>
                <a:latin typeface="+mj-ea"/>
                <a:ea typeface="+mj-ea"/>
              </a:rPr>
              <a:t>밈</a:t>
            </a:r>
            <a:endParaRPr lang="ko-KR" altLang="en-US" sz="3200" b="1" dirty="0">
              <a:solidFill>
                <a:srgbClr val="87261E"/>
              </a:solidFill>
              <a:latin typeface="+mj-ea"/>
              <a:ea typeface="+mj-e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A49492-62D8-489A-86D5-AB46BE9061CD}"/>
              </a:ext>
            </a:extLst>
          </p:cNvPr>
          <p:cNvSpPr txBox="1"/>
          <p:nvPr/>
        </p:nvSpPr>
        <p:spPr>
          <a:xfrm>
            <a:off x="4269846" y="414614"/>
            <a:ext cx="4069575" cy="926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4000" b="1" spc="-100" dirty="0">
                <a:solidFill>
                  <a:srgbClr val="941016"/>
                </a:solidFill>
                <a:latin typeface="+mj-lt"/>
              </a:rPr>
              <a:t>자기  차례 행동</a:t>
            </a:r>
            <a:endParaRPr lang="en-US" altLang="ko-KR" sz="4000" b="1" spc="-100" dirty="0">
              <a:solidFill>
                <a:srgbClr val="941016"/>
              </a:solidFill>
              <a:latin typeface="+mj-lt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9409A80-6E56-0791-6B67-2D348E8F7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793" y="2549614"/>
            <a:ext cx="6391530" cy="3953054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70799B16-08D6-7612-5A28-B2C8FDF2DCF2}"/>
              </a:ext>
            </a:extLst>
          </p:cNvPr>
          <p:cNvGrpSpPr/>
          <p:nvPr/>
        </p:nvGrpSpPr>
        <p:grpSpPr>
          <a:xfrm>
            <a:off x="6399316" y="3741341"/>
            <a:ext cx="1860480" cy="1569600"/>
            <a:chOff x="6847185" y="2657814"/>
            <a:chExt cx="1860480" cy="156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잉크 8">
                  <a:extLst>
                    <a:ext uri="{FF2B5EF4-FFF2-40B4-BE49-F238E27FC236}">
                      <a16:creationId xmlns:a16="http://schemas.microsoft.com/office/drawing/2014/main" id="{7693E247-8981-13E4-64B9-7B3F89093768}"/>
                    </a:ext>
                  </a:extLst>
                </p14:cNvPr>
                <p14:cNvContentPartPr/>
                <p14:nvPr/>
              </p14:nvContentPartPr>
              <p14:xfrm>
                <a:off x="7382145" y="2657814"/>
                <a:ext cx="600480" cy="626040"/>
              </p14:xfrm>
            </p:contentPart>
          </mc:Choice>
          <mc:Fallback xmlns="">
            <p:pic>
              <p:nvPicPr>
                <p:cNvPr id="9" name="잉크 8">
                  <a:extLst>
                    <a:ext uri="{FF2B5EF4-FFF2-40B4-BE49-F238E27FC236}">
                      <a16:creationId xmlns:a16="http://schemas.microsoft.com/office/drawing/2014/main" id="{7693E247-8981-13E4-64B9-7B3F8909376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319145" y="2595174"/>
                  <a:ext cx="726120" cy="75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잉크 9">
                  <a:extLst>
                    <a:ext uri="{FF2B5EF4-FFF2-40B4-BE49-F238E27FC236}">
                      <a16:creationId xmlns:a16="http://schemas.microsoft.com/office/drawing/2014/main" id="{EB41F2E1-BE61-8315-47F8-DDD243AEBCDD}"/>
                    </a:ext>
                  </a:extLst>
                </p14:cNvPr>
                <p14:cNvContentPartPr/>
                <p14:nvPr/>
              </p14:nvContentPartPr>
              <p14:xfrm>
                <a:off x="8213385" y="3147054"/>
                <a:ext cx="494280" cy="709200"/>
              </p14:xfrm>
            </p:contentPart>
          </mc:Choice>
          <mc:Fallback xmlns="">
            <p:pic>
              <p:nvPicPr>
                <p:cNvPr id="10" name="잉크 9">
                  <a:extLst>
                    <a:ext uri="{FF2B5EF4-FFF2-40B4-BE49-F238E27FC236}">
                      <a16:creationId xmlns:a16="http://schemas.microsoft.com/office/drawing/2014/main" id="{EB41F2E1-BE61-8315-47F8-DDD243AEBCD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50745" y="3084054"/>
                  <a:ext cx="619920" cy="83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잉크 10">
                  <a:extLst>
                    <a:ext uri="{FF2B5EF4-FFF2-40B4-BE49-F238E27FC236}">
                      <a16:creationId xmlns:a16="http://schemas.microsoft.com/office/drawing/2014/main" id="{E716341C-41EC-1BBC-3819-F9361920BCA2}"/>
                    </a:ext>
                  </a:extLst>
                </p14:cNvPr>
                <p14:cNvContentPartPr/>
                <p14:nvPr/>
              </p14:nvContentPartPr>
              <p14:xfrm>
                <a:off x="6847185" y="3088734"/>
                <a:ext cx="647640" cy="696240"/>
              </p14:xfrm>
            </p:contentPart>
          </mc:Choice>
          <mc:Fallback xmlns="">
            <p:pic>
              <p:nvPicPr>
                <p:cNvPr id="11" name="잉크 10">
                  <a:extLst>
                    <a:ext uri="{FF2B5EF4-FFF2-40B4-BE49-F238E27FC236}">
                      <a16:creationId xmlns:a16="http://schemas.microsoft.com/office/drawing/2014/main" id="{E716341C-41EC-1BBC-3819-F9361920BCA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84545" y="3026094"/>
                  <a:ext cx="773280" cy="82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잉크 11">
                  <a:extLst>
                    <a:ext uri="{FF2B5EF4-FFF2-40B4-BE49-F238E27FC236}">
                      <a16:creationId xmlns:a16="http://schemas.microsoft.com/office/drawing/2014/main" id="{90815881-AA24-A60D-552C-058A0653738A}"/>
                    </a:ext>
                  </a:extLst>
                </p14:cNvPr>
                <p14:cNvContentPartPr/>
                <p14:nvPr/>
              </p14:nvContentPartPr>
              <p14:xfrm>
                <a:off x="7529385" y="3519654"/>
                <a:ext cx="619920" cy="707760"/>
              </p14:xfrm>
            </p:contentPart>
          </mc:Choice>
          <mc:Fallback xmlns="">
            <p:pic>
              <p:nvPicPr>
                <p:cNvPr id="12" name="잉크 11">
                  <a:extLst>
                    <a:ext uri="{FF2B5EF4-FFF2-40B4-BE49-F238E27FC236}">
                      <a16:creationId xmlns:a16="http://schemas.microsoft.com/office/drawing/2014/main" id="{90815881-AA24-A60D-552C-058A0653738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466385" y="3456654"/>
                  <a:ext cx="745560" cy="833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2614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커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프랭크">
      <a:majorFont>
        <a:latin typeface="나눔스퀘어 네오 ExtraBold"/>
        <a:ea typeface="나눔스퀘어 네오 ExtraBold"/>
        <a:cs typeface=""/>
      </a:majorFont>
      <a:minorFont>
        <a:latin typeface="나눔스퀘어 네오 Regular"/>
        <a:ea typeface="나눔스퀘어 네오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725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메인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프랭크">
      <a:majorFont>
        <a:latin typeface="나눔스퀘어 네오 ExtraBold"/>
        <a:ea typeface="나눔스퀘어 네오 ExtraBold"/>
        <a:cs typeface=""/>
      </a:majorFont>
      <a:minorFont>
        <a:latin typeface="나눔스퀘어 네오 Regular"/>
        <a:ea typeface="나눔스퀘어 네오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7252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1565</Words>
  <Application>Microsoft Office PowerPoint</Application>
  <PresentationFormat>와이드스크린</PresentationFormat>
  <Paragraphs>148</Paragraphs>
  <Slides>25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25</vt:i4>
      </vt:variant>
    </vt:vector>
  </HeadingPairs>
  <TitlesOfParts>
    <vt:vector size="33" baseType="lpstr">
      <vt:lpstr>Wingdings</vt:lpstr>
      <vt:lpstr>나눔스퀘어 네오 ExtraBold</vt:lpstr>
      <vt:lpstr>Arial</vt:lpstr>
      <vt:lpstr>나눔스퀘어 네오 Heavy</vt:lpstr>
      <vt:lpstr>12롯데마트드림Bold</vt:lpstr>
      <vt:lpstr>나눔스퀘어 네오 Regular</vt:lpstr>
      <vt:lpstr>커버</vt:lpstr>
      <vt:lpstr>메인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2023-04-20T17:58:25Z</dcterms:created>
  <dcterms:modified xsi:type="dcterms:W3CDTF">2023-12-19T01:43:37Z</dcterms:modified>
  <cp:category/>
  <cp:contentStatus/>
</cp:coreProperties>
</file>