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6"/>
  </p:handoutMasterIdLst>
  <p:sldIdLst>
    <p:sldId id="259" r:id="rId2"/>
    <p:sldId id="263" r:id="rId3"/>
    <p:sldId id="312" r:id="rId4"/>
    <p:sldId id="321" r:id="rId5"/>
    <p:sldId id="315" r:id="rId6"/>
    <p:sldId id="316" r:id="rId7"/>
    <p:sldId id="322" r:id="rId8"/>
    <p:sldId id="323" r:id="rId9"/>
    <p:sldId id="326" r:id="rId10"/>
    <p:sldId id="324" r:id="rId11"/>
    <p:sldId id="325" r:id="rId12"/>
    <p:sldId id="267" r:id="rId13"/>
    <p:sldId id="319" r:id="rId14"/>
    <p:sldId id="274" r:id="rId15"/>
  </p:sldIdLst>
  <p:sldSz cx="12192000" cy="6858000"/>
  <p:notesSz cx="7104063" cy="10234613"/>
  <p:embeddedFontLst>
    <p:embeddedFont>
      <p:font typeface="210 8비트 R" panose="02020603020101020101" pitchFamily="18" charset="-127"/>
      <p:regular r:id="rId17"/>
    </p:embeddedFont>
    <p:embeddedFont>
      <p:font typeface="210 국민가요 B" panose="02020603020101020101" pitchFamily="18" charset="-127"/>
      <p:regular r:id="rId18"/>
    </p:embeddedFont>
    <p:embeddedFont>
      <p:font typeface="210 나무고딕 EB" panose="02020603020101020101" pitchFamily="18" charset="-127"/>
      <p:regular r:id="rId19"/>
    </p:embeddedFont>
    <p:embeddedFont>
      <p:font typeface="210 나무고딕 L" panose="02020603020101020101" pitchFamily="18" charset="-127"/>
      <p:regular r:id="rId20"/>
    </p:embeddedFont>
    <p:embeddedFont>
      <p:font typeface="ONE 모바일POP" panose="00000500000000000000" pitchFamily="2" charset="-127"/>
      <p:regular r:id="rId21"/>
    </p:embeddedFont>
    <p:embeddedFont>
      <p:font typeface="Poppins SemiBold" panose="00000700000000000000" pitchFamily="2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BD8"/>
    <a:srgbClr val="FF0D26"/>
    <a:srgbClr val="474747"/>
    <a:srgbClr val="FEC007"/>
    <a:srgbClr val="737373"/>
    <a:srgbClr val="F5F5F5"/>
    <a:srgbClr val="E5A901"/>
    <a:srgbClr val="FAFAFA"/>
    <a:srgbClr val="0F3766"/>
    <a:srgbClr val="FF7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62515" autoAdjust="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E7BE0-8096-429C-B88C-785BE1F2B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2F1BB-AA7D-40F1-986D-70C22AD2A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B058EE-4205-477E-8AC5-1F499A91BAD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D7B22-D84F-4C4B-937E-59686BA25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6A06-5F8D-4EC1-A52B-0E3B72DC1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BB8315B-DCEE-4C9A-B83D-DD7CF484F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0B7F9-5BE0-4C9E-8550-B33DD885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98CC-E509-4245-9935-4FCA0D05043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ED99D-0288-4972-9FDE-AA70CD41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D8E74-EF2E-4D7F-97B9-CE36589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180D-8C58-435A-B0B4-392879F8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0A639-5757-42EA-9411-79D90DC29839}"/>
              </a:ext>
            </a:extLst>
          </p:cNvPr>
          <p:cNvGrpSpPr/>
          <p:nvPr userDrawn="1"/>
        </p:nvGrpSpPr>
        <p:grpSpPr>
          <a:xfrm>
            <a:off x="4516148" y="1790443"/>
            <a:ext cx="9996075" cy="4988376"/>
            <a:chOff x="4516148" y="1790443"/>
            <a:chExt cx="9996075" cy="4988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CB80F4-F230-4595-AC02-4F494884302B}"/>
                </a:ext>
              </a:extLst>
            </p:cNvPr>
            <p:cNvSpPr/>
            <p:nvPr/>
          </p:nvSpPr>
          <p:spPr>
            <a:xfrm rot="3052422" flipV="1">
              <a:off x="7987539" y="254135"/>
              <a:ext cx="4988376" cy="8060992"/>
            </a:xfrm>
            <a:custGeom>
              <a:avLst/>
              <a:gdLst>
                <a:gd name="connsiteX0" fmla="*/ 2757335 w 4988376"/>
                <a:gd name="connsiteY0" fmla="*/ 3840365 h 8060992"/>
                <a:gd name="connsiteX1" fmla="*/ 2871931 w 4988376"/>
                <a:gd name="connsiteY1" fmla="*/ 790707 h 8060992"/>
                <a:gd name="connsiteX2" fmla="*/ 2859848 w 4988376"/>
                <a:gd name="connsiteY2" fmla="*/ 713070 h 8060992"/>
                <a:gd name="connsiteX3" fmla="*/ 2871932 w 4988376"/>
                <a:gd name="connsiteY3" fmla="*/ 790708 h 8060992"/>
                <a:gd name="connsiteX4" fmla="*/ 2757335 w 4988376"/>
                <a:gd name="connsiteY4" fmla="*/ 3840365 h 8060992"/>
                <a:gd name="connsiteX5" fmla="*/ 0 w 4988376"/>
                <a:gd name="connsiteY5" fmla="*/ 7754155 h 8060992"/>
                <a:gd name="connsiteX6" fmla="*/ 249594 w 4988376"/>
                <a:gd name="connsiteY6" fmla="*/ 8060992 h 8060992"/>
                <a:gd name="connsiteX7" fmla="*/ 4988212 w 4988376"/>
                <a:gd name="connsiteY7" fmla="*/ 4206408 h 8060992"/>
                <a:gd name="connsiteX8" fmla="*/ 4988376 w 4988376"/>
                <a:gd name="connsiteY8" fmla="*/ 4174448 h 8060992"/>
                <a:gd name="connsiteX9" fmla="*/ 4918679 w 4988376"/>
                <a:gd name="connsiteY9" fmla="*/ 3143399 h 8060992"/>
                <a:gd name="connsiteX10" fmla="*/ 4880663 w 4988376"/>
                <a:gd name="connsiteY10" fmla="*/ 2886270 h 8060992"/>
                <a:gd name="connsiteX11" fmla="*/ 2532855 w 4988376"/>
                <a:gd name="connsiteY11" fmla="*/ 0 h 8060992"/>
                <a:gd name="connsiteX12" fmla="*/ 2579040 w 4988376"/>
                <a:gd name="connsiteY12" fmla="*/ 322588 h 8060992"/>
                <a:gd name="connsiteX13" fmla="*/ 2601578 w 4988376"/>
                <a:gd name="connsiteY13" fmla="*/ 1795197 h 8060992"/>
                <a:gd name="connsiteX14" fmla="*/ 2238142 w 4988376"/>
                <a:gd name="connsiteY14" fmla="*/ 3711697 h 8060992"/>
                <a:gd name="connsiteX15" fmla="*/ 1504501 w 4988376"/>
                <a:gd name="connsiteY15" fmla="*/ 5506297 h 8060992"/>
                <a:gd name="connsiteX16" fmla="*/ 481916 w 4988376"/>
                <a:gd name="connsiteY16" fmla="*/ 7142884 h 8060992"/>
                <a:gd name="connsiteX17" fmla="*/ 115096 w 4988376"/>
                <a:gd name="connsiteY17" fmla="*/ 7618339 h 80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376" h="8060992">
                  <a:moveTo>
                    <a:pt x="2757335" y="3840365"/>
                  </a:moveTo>
                  <a:cubicBezTo>
                    <a:pt x="2957111" y="2833019"/>
                    <a:pt x="2999436" y="1797737"/>
                    <a:pt x="2871931" y="790707"/>
                  </a:cubicBezTo>
                  <a:lnTo>
                    <a:pt x="2859848" y="713070"/>
                  </a:lnTo>
                  <a:lnTo>
                    <a:pt x="2871932" y="790708"/>
                  </a:lnTo>
                  <a:cubicBezTo>
                    <a:pt x="2999438" y="1797738"/>
                    <a:pt x="2957112" y="2833019"/>
                    <a:pt x="2757335" y="3840365"/>
                  </a:cubicBezTo>
                  <a:close/>
                  <a:moveTo>
                    <a:pt x="0" y="7754155"/>
                  </a:moveTo>
                  <a:lnTo>
                    <a:pt x="249594" y="8060992"/>
                  </a:lnTo>
                  <a:lnTo>
                    <a:pt x="4988212" y="4206408"/>
                  </a:lnTo>
                  <a:lnTo>
                    <a:pt x="4988376" y="4174448"/>
                  </a:lnTo>
                  <a:cubicBezTo>
                    <a:pt x="4983861" y="3829072"/>
                    <a:pt x="4960158" y="3484825"/>
                    <a:pt x="4918679" y="3143399"/>
                  </a:cubicBezTo>
                  <a:lnTo>
                    <a:pt x="4880663" y="2886270"/>
                  </a:lnTo>
                  <a:lnTo>
                    <a:pt x="2532855" y="0"/>
                  </a:lnTo>
                  <a:lnTo>
                    <a:pt x="2579040" y="322588"/>
                  </a:lnTo>
                  <a:cubicBezTo>
                    <a:pt x="2632899" y="812823"/>
                    <a:pt x="2638824" y="1305915"/>
                    <a:pt x="2601578" y="1795197"/>
                  </a:cubicBezTo>
                  <a:cubicBezTo>
                    <a:pt x="2551916" y="2447575"/>
                    <a:pt x="2425504" y="3090921"/>
                    <a:pt x="2238142" y="3711697"/>
                  </a:cubicBezTo>
                  <a:cubicBezTo>
                    <a:pt x="2050782" y="4334728"/>
                    <a:pt x="1802473" y="4935186"/>
                    <a:pt x="1504501" y="5506297"/>
                  </a:cubicBezTo>
                  <a:cubicBezTo>
                    <a:pt x="1208786" y="6079666"/>
                    <a:pt x="863411" y="6625947"/>
                    <a:pt x="481916" y="7142884"/>
                  </a:cubicBezTo>
                  <a:cubicBezTo>
                    <a:pt x="363405" y="7304285"/>
                    <a:pt x="240944" y="7462864"/>
                    <a:pt x="115096" y="761833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8B9071-5D3C-4737-BA64-98A1B32E5B51}"/>
                </a:ext>
              </a:extLst>
            </p:cNvPr>
            <p:cNvSpPr/>
            <p:nvPr/>
          </p:nvSpPr>
          <p:spPr>
            <a:xfrm rot="3052422" flipV="1">
              <a:off x="7122226" y="-586450"/>
              <a:ext cx="4544818" cy="9756973"/>
            </a:xfrm>
            <a:custGeom>
              <a:avLst/>
              <a:gdLst>
                <a:gd name="connsiteX0" fmla="*/ 2312187 w 4544818"/>
                <a:gd name="connsiteY0" fmla="*/ 5536345 h 9756973"/>
                <a:gd name="connsiteX1" fmla="*/ 2426783 w 4544818"/>
                <a:gd name="connsiteY1" fmla="*/ 2486687 h 9756973"/>
                <a:gd name="connsiteX2" fmla="*/ 2414700 w 4544818"/>
                <a:gd name="connsiteY2" fmla="*/ 2409050 h 9756973"/>
                <a:gd name="connsiteX3" fmla="*/ 2426784 w 4544818"/>
                <a:gd name="connsiteY3" fmla="*/ 2486688 h 9756973"/>
                <a:gd name="connsiteX4" fmla="*/ 2312187 w 4544818"/>
                <a:gd name="connsiteY4" fmla="*/ 5536345 h 9756973"/>
                <a:gd name="connsiteX5" fmla="*/ 0 w 4544818"/>
                <a:gd name="connsiteY5" fmla="*/ 8886522 h 9756973"/>
                <a:gd name="connsiteX6" fmla="*/ 581690 w 4544818"/>
                <a:gd name="connsiteY6" fmla="*/ 9601621 h 9756973"/>
                <a:gd name="connsiteX7" fmla="*/ 599980 w 4544818"/>
                <a:gd name="connsiteY7" fmla="*/ 9574762 h 9756973"/>
                <a:gd name="connsiteX8" fmla="*/ 581690 w 4544818"/>
                <a:gd name="connsiteY8" fmla="*/ 9601621 h 9756973"/>
                <a:gd name="connsiteX9" fmla="*/ 708060 w 4544818"/>
                <a:gd name="connsiteY9" fmla="*/ 9756973 h 9756973"/>
                <a:gd name="connsiteX10" fmla="*/ 4523218 w 4544818"/>
                <a:gd name="connsiteY10" fmla="*/ 6653569 h 9756973"/>
                <a:gd name="connsiteX11" fmla="*/ 4540972 w 4544818"/>
                <a:gd name="connsiteY11" fmla="*/ 6311391 h 9756973"/>
                <a:gd name="connsiteX12" fmla="*/ 4543228 w 4544818"/>
                <a:gd name="connsiteY12" fmla="*/ 5870428 h 9756973"/>
                <a:gd name="connsiteX13" fmla="*/ 4297176 w 4544818"/>
                <a:gd name="connsiteY13" fmla="*/ 3825260 h 9756973"/>
                <a:gd name="connsiteX14" fmla="*/ 4169494 w 4544818"/>
                <a:gd name="connsiteY14" fmla="*/ 3327723 h 9756973"/>
                <a:gd name="connsiteX15" fmla="*/ 4077175 w 4544818"/>
                <a:gd name="connsiteY15" fmla="*/ 3030871 h 9756973"/>
                <a:gd name="connsiteX16" fmla="*/ 1611741 w 4544818"/>
                <a:gd name="connsiteY16" fmla="*/ 0 h 9756973"/>
                <a:gd name="connsiteX17" fmla="*/ 1655966 w 4544818"/>
                <a:gd name="connsiteY17" fmla="*/ 103427 h 9756973"/>
                <a:gd name="connsiteX18" fmla="*/ 2063877 w 4544818"/>
                <a:gd name="connsiteY18" fmla="*/ 1529532 h 9756973"/>
                <a:gd name="connsiteX19" fmla="*/ 2156430 w 4544818"/>
                <a:gd name="connsiteY19" fmla="*/ 3491177 h 9756973"/>
                <a:gd name="connsiteX20" fmla="*/ 1792994 w 4544818"/>
                <a:gd name="connsiteY20" fmla="*/ 5407677 h 9756973"/>
                <a:gd name="connsiteX21" fmla="*/ 1059353 w 4544818"/>
                <a:gd name="connsiteY21" fmla="*/ 7202277 h 9756973"/>
                <a:gd name="connsiteX22" fmla="*/ 36768 w 4544818"/>
                <a:gd name="connsiteY22" fmla="*/ 8838864 h 97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44818" h="9756973">
                  <a:moveTo>
                    <a:pt x="2312187" y="5536345"/>
                  </a:moveTo>
                  <a:cubicBezTo>
                    <a:pt x="2511963" y="4528999"/>
                    <a:pt x="2554288" y="3493717"/>
                    <a:pt x="2426783" y="2486687"/>
                  </a:cubicBezTo>
                  <a:lnTo>
                    <a:pt x="2414700" y="2409050"/>
                  </a:lnTo>
                  <a:lnTo>
                    <a:pt x="2426784" y="2486688"/>
                  </a:lnTo>
                  <a:cubicBezTo>
                    <a:pt x="2554290" y="3493718"/>
                    <a:pt x="2511964" y="4528999"/>
                    <a:pt x="2312187" y="5536345"/>
                  </a:cubicBezTo>
                  <a:close/>
                  <a:moveTo>
                    <a:pt x="0" y="8886522"/>
                  </a:moveTo>
                  <a:lnTo>
                    <a:pt x="581690" y="9601621"/>
                  </a:lnTo>
                  <a:lnTo>
                    <a:pt x="599980" y="9574762"/>
                  </a:lnTo>
                  <a:lnTo>
                    <a:pt x="581690" y="9601621"/>
                  </a:lnTo>
                  <a:lnTo>
                    <a:pt x="708060" y="9756973"/>
                  </a:lnTo>
                  <a:lnTo>
                    <a:pt x="4523218" y="6653569"/>
                  </a:lnTo>
                  <a:lnTo>
                    <a:pt x="4540972" y="6311391"/>
                  </a:lnTo>
                  <a:cubicBezTo>
                    <a:pt x="4545176" y="6164374"/>
                    <a:pt x="4545944" y="6017333"/>
                    <a:pt x="4543228" y="5870428"/>
                  </a:cubicBezTo>
                  <a:cubicBezTo>
                    <a:pt x="4534198" y="5179676"/>
                    <a:pt x="4448418" y="4493438"/>
                    <a:pt x="4297176" y="3825260"/>
                  </a:cubicBezTo>
                  <a:cubicBezTo>
                    <a:pt x="4258801" y="3658215"/>
                    <a:pt x="4216194" y="3492300"/>
                    <a:pt x="4169494" y="3327723"/>
                  </a:cubicBezTo>
                  <a:lnTo>
                    <a:pt x="4077175" y="3030871"/>
                  </a:lnTo>
                  <a:lnTo>
                    <a:pt x="1611741" y="0"/>
                  </a:lnTo>
                  <a:lnTo>
                    <a:pt x="1655966" y="103427"/>
                  </a:lnTo>
                  <a:cubicBezTo>
                    <a:pt x="1843044" y="563241"/>
                    <a:pt x="1980919" y="1041943"/>
                    <a:pt x="2063877" y="1529532"/>
                  </a:cubicBezTo>
                  <a:cubicBezTo>
                    <a:pt x="2179004" y="2179652"/>
                    <a:pt x="2206092" y="2838801"/>
                    <a:pt x="2156430" y="3491177"/>
                  </a:cubicBezTo>
                  <a:cubicBezTo>
                    <a:pt x="2106768" y="4143555"/>
                    <a:pt x="1980356" y="4786901"/>
                    <a:pt x="1792994" y="5407677"/>
                  </a:cubicBezTo>
                  <a:cubicBezTo>
                    <a:pt x="1605634" y="6030708"/>
                    <a:pt x="1357325" y="6631166"/>
                    <a:pt x="1059353" y="7202277"/>
                  </a:cubicBezTo>
                  <a:cubicBezTo>
                    <a:pt x="763638" y="7775646"/>
                    <a:pt x="418263" y="8321927"/>
                    <a:pt x="36768" y="883886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4636FF-E816-4B01-A819-D36CDC35D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656" y="4373434"/>
            <a:ext cx="4968921" cy="2484567"/>
          </a:xfrm>
          <a:custGeom>
            <a:avLst/>
            <a:gdLst>
              <a:gd name="connsiteX0" fmla="*/ 2484987 w 4968921"/>
              <a:gd name="connsiteY0" fmla="*/ 1 h 2484567"/>
              <a:gd name="connsiteX1" fmla="*/ 2694597 w 4968921"/>
              <a:gd name="connsiteY1" fmla="*/ 86605 h 2484567"/>
              <a:gd name="connsiteX2" fmla="*/ 4882316 w 4968921"/>
              <a:gd name="connsiteY2" fmla="*/ 2274325 h 2484567"/>
              <a:gd name="connsiteX3" fmla="*/ 4968921 w 4968921"/>
              <a:gd name="connsiteY3" fmla="*/ 2483935 h 2484567"/>
              <a:gd name="connsiteX4" fmla="*/ 4968861 w 4968921"/>
              <a:gd name="connsiteY4" fmla="*/ 2484567 h 2484567"/>
              <a:gd name="connsiteX5" fmla="*/ 0 w 4968921"/>
              <a:gd name="connsiteY5" fmla="*/ 2484566 h 2484567"/>
              <a:gd name="connsiteX6" fmla="*/ 5517 w 4968921"/>
              <a:gd name="connsiteY6" fmla="*/ 2428215 h 2484567"/>
              <a:gd name="connsiteX7" fmla="*/ 87658 w 4968921"/>
              <a:gd name="connsiteY7" fmla="*/ 2274325 h 2484567"/>
              <a:gd name="connsiteX8" fmla="*/ 2275377 w 4968921"/>
              <a:gd name="connsiteY8" fmla="*/ 86605 h 2484567"/>
              <a:gd name="connsiteX9" fmla="*/ 2484987 w 4968921"/>
              <a:gd name="connsiteY9" fmla="*/ 1 h 24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21" h="2484567">
                <a:moveTo>
                  <a:pt x="2484987" y="1"/>
                </a:moveTo>
                <a:cubicBezTo>
                  <a:pt x="2560925" y="1"/>
                  <a:pt x="2636861" y="28868"/>
                  <a:pt x="2694597" y="86605"/>
                </a:cubicBezTo>
                <a:lnTo>
                  <a:pt x="4882316" y="2274325"/>
                </a:lnTo>
                <a:cubicBezTo>
                  <a:pt x="4940053" y="2332062"/>
                  <a:pt x="4968921" y="2407999"/>
                  <a:pt x="4968921" y="2483935"/>
                </a:cubicBezTo>
                <a:lnTo>
                  <a:pt x="4968861" y="2484567"/>
                </a:lnTo>
                <a:lnTo>
                  <a:pt x="0" y="2484566"/>
                </a:lnTo>
                <a:lnTo>
                  <a:pt x="5517" y="2428215"/>
                </a:lnTo>
                <a:cubicBezTo>
                  <a:pt x="16526" y="2371932"/>
                  <a:pt x="43884" y="2318098"/>
                  <a:pt x="87658" y="2274325"/>
                </a:cubicBezTo>
                <a:lnTo>
                  <a:pt x="2275377" y="86605"/>
                </a:lnTo>
                <a:cubicBezTo>
                  <a:pt x="2333114" y="28868"/>
                  <a:pt x="2409050" y="0"/>
                  <a:pt x="2484987" y="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C30F1D-CA5D-4770-AA78-1A3533B31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82" y="527148"/>
            <a:ext cx="4968967" cy="4969908"/>
          </a:xfrm>
          <a:custGeom>
            <a:avLst/>
            <a:gdLst>
              <a:gd name="connsiteX0" fmla="*/ 2485033 w 4968967"/>
              <a:gd name="connsiteY0" fmla="*/ 0 h 4969908"/>
              <a:gd name="connsiteX1" fmla="*/ 2694643 w 4968967"/>
              <a:gd name="connsiteY1" fmla="*/ 86605 h 4969908"/>
              <a:gd name="connsiteX2" fmla="*/ 4882362 w 4968967"/>
              <a:gd name="connsiteY2" fmla="*/ 2274324 h 4969908"/>
              <a:gd name="connsiteX3" fmla="*/ 4882362 w 4968967"/>
              <a:gd name="connsiteY3" fmla="*/ 2693544 h 4969908"/>
              <a:gd name="connsiteX4" fmla="*/ 2694643 w 4968967"/>
              <a:gd name="connsiteY4" fmla="*/ 4881263 h 4969908"/>
              <a:gd name="connsiteX5" fmla="*/ 2274169 w 4968967"/>
              <a:gd name="connsiteY5" fmla="*/ 4882518 h 4969908"/>
              <a:gd name="connsiteX6" fmla="*/ 86449 w 4968967"/>
              <a:gd name="connsiteY6" fmla="*/ 2694799 h 4969908"/>
              <a:gd name="connsiteX7" fmla="*/ 87704 w 4968967"/>
              <a:gd name="connsiteY7" fmla="*/ 2274324 h 4969908"/>
              <a:gd name="connsiteX8" fmla="*/ 2275423 w 4968967"/>
              <a:gd name="connsiteY8" fmla="*/ 86605 h 4969908"/>
              <a:gd name="connsiteX9" fmla="*/ 2485033 w 4968967"/>
              <a:gd name="connsiteY9" fmla="*/ 0 h 49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67" h="4969908">
                <a:moveTo>
                  <a:pt x="2485033" y="0"/>
                </a:moveTo>
                <a:cubicBezTo>
                  <a:pt x="2560970" y="0"/>
                  <a:pt x="2636907" y="28868"/>
                  <a:pt x="2694643" y="86605"/>
                </a:cubicBezTo>
                <a:lnTo>
                  <a:pt x="4882362" y="2274324"/>
                </a:lnTo>
                <a:cubicBezTo>
                  <a:pt x="4997836" y="2389798"/>
                  <a:pt x="4997836" y="2578071"/>
                  <a:pt x="4882362" y="2693544"/>
                </a:cubicBezTo>
                <a:lnTo>
                  <a:pt x="2694643" y="4881263"/>
                </a:lnTo>
                <a:cubicBezTo>
                  <a:pt x="2579169" y="4999247"/>
                  <a:pt x="2390898" y="4999247"/>
                  <a:pt x="2274169" y="4882518"/>
                </a:cubicBezTo>
                <a:lnTo>
                  <a:pt x="86449" y="2694799"/>
                </a:lnTo>
                <a:cubicBezTo>
                  <a:pt x="-29024" y="2579325"/>
                  <a:pt x="-29025" y="2391053"/>
                  <a:pt x="87704" y="2274324"/>
                </a:cubicBezTo>
                <a:lnTo>
                  <a:pt x="2275423" y="86605"/>
                </a:lnTo>
                <a:cubicBezTo>
                  <a:pt x="2333160" y="28868"/>
                  <a:pt x="2409097" y="0"/>
                  <a:pt x="24850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4AF5F-E635-4DB5-9808-C1CB5E619DE3}"/>
              </a:ext>
            </a:extLst>
          </p:cNvPr>
          <p:cNvSpPr/>
          <p:nvPr userDrawn="1"/>
        </p:nvSpPr>
        <p:spPr>
          <a:xfrm rot="5400000" flipH="1" flipV="1">
            <a:off x="3463865" y="-3463868"/>
            <a:ext cx="5262008" cy="12189744"/>
          </a:xfrm>
          <a:custGeom>
            <a:avLst/>
            <a:gdLst>
              <a:gd name="connsiteX0" fmla="*/ 2946483 w 5262008"/>
              <a:gd name="connsiteY0" fmla="*/ 8284521 h 12189744"/>
              <a:gd name="connsiteX1" fmla="*/ 3029377 w 5262008"/>
              <a:gd name="connsiteY1" fmla="*/ 7914304 h 12189744"/>
              <a:gd name="connsiteX2" fmla="*/ 3143973 w 5262008"/>
              <a:gd name="connsiteY2" fmla="*/ 4864646 h 12189744"/>
              <a:gd name="connsiteX3" fmla="*/ 3131890 w 5262008"/>
              <a:gd name="connsiteY3" fmla="*/ 4787009 h 12189744"/>
              <a:gd name="connsiteX4" fmla="*/ 3143974 w 5262008"/>
              <a:gd name="connsiteY4" fmla="*/ 4864647 h 12189744"/>
              <a:gd name="connsiteX5" fmla="*/ 3029377 w 5262008"/>
              <a:gd name="connsiteY5" fmla="*/ 7914304 h 12189744"/>
              <a:gd name="connsiteX6" fmla="*/ 2405617 w 5262008"/>
              <a:gd name="connsiteY6" fmla="*/ 1720564 h 12189744"/>
              <a:gd name="connsiteX7" fmla="*/ 2527319 w 5262008"/>
              <a:gd name="connsiteY7" fmla="*/ 1878682 h 12189744"/>
              <a:gd name="connsiteX8" fmla="*/ 2805327 w 5262008"/>
              <a:gd name="connsiteY8" fmla="*/ 2281763 h 12189744"/>
              <a:gd name="connsiteX9" fmla="*/ 2805328 w 5262008"/>
              <a:gd name="connsiteY9" fmla="*/ 2281763 h 12189744"/>
              <a:gd name="connsiteX10" fmla="*/ 2527320 w 5262008"/>
              <a:gd name="connsiteY10" fmla="*/ 1878683 h 12189744"/>
              <a:gd name="connsiteX11" fmla="*/ 1807028 w 5262008"/>
              <a:gd name="connsiteY11" fmla="*/ 1008846 h 12189744"/>
              <a:gd name="connsiteX12" fmla="*/ 1908239 w 5262008"/>
              <a:gd name="connsiteY12" fmla="*/ 1117389 h 12189744"/>
              <a:gd name="connsiteX13" fmla="*/ 1908239 w 5262008"/>
              <a:gd name="connsiteY13" fmla="*/ 1117389 h 12189744"/>
              <a:gd name="connsiteX14" fmla="*/ 834929 w 5262008"/>
              <a:gd name="connsiteY14" fmla="*/ 108514 h 12189744"/>
              <a:gd name="connsiteX15" fmla="*/ 1021308 w 5262008"/>
              <a:gd name="connsiteY15" fmla="*/ 259027 h 12189744"/>
              <a:gd name="connsiteX16" fmla="*/ 1479296 w 5262008"/>
              <a:gd name="connsiteY16" fmla="*/ 672970 h 12189744"/>
              <a:gd name="connsiteX17" fmla="*/ 1692117 w 5262008"/>
              <a:gd name="connsiteY17" fmla="*/ 885995 h 12189744"/>
              <a:gd name="connsiteX18" fmla="*/ 1479296 w 5262008"/>
              <a:gd name="connsiteY18" fmla="*/ 672971 h 12189744"/>
              <a:gd name="connsiteX19" fmla="*/ 1021308 w 5262008"/>
              <a:gd name="connsiteY19" fmla="*/ 259027 h 12189744"/>
              <a:gd name="connsiteX20" fmla="*/ 834930 w 5262008"/>
              <a:gd name="connsiteY20" fmla="*/ 108514 h 12189744"/>
              <a:gd name="connsiteX21" fmla="*/ 0 w 5262008"/>
              <a:gd name="connsiteY21" fmla="*/ 12149112 h 12189744"/>
              <a:gd name="connsiteX22" fmla="*/ 0 w 5262008"/>
              <a:gd name="connsiteY22" fmla="*/ 12189744 h 12189744"/>
              <a:gd name="connsiteX23" fmla="*/ 1155768 w 5262008"/>
              <a:gd name="connsiteY23" fmla="*/ 12189744 h 12189744"/>
              <a:gd name="connsiteX24" fmla="*/ 1317170 w 5262008"/>
              <a:gd name="connsiteY24" fmla="*/ 11952721 h 12189744"/>
              <a:gd name="connsiteX25" fmla="*/ 1155769 w 5262008"/>
              <a:gd name="connsiteY25" fmla="*/ 12189744 h 12189744"/>
              <a:gd name="connsiteX26" fmla="*/ 3399120 w 5262008"/>
              <a:gd name="connsiteY26" fmla="*/ 12189744 h 12189744"/>
              <a:gd name="connsiteX27" fmla="*/ 3399120 w 5262008"/>
              <a:gd name="connsiteY27" fmla="*/ 12189744 h 12189744"/>
              <a:gd name="connsiteX28" fmla="*/ 4498306 w 5262008"/>
              <a:gd name="connsiteY28" fmla="*/ 12189744 h 12189744"/>
              <a:gd name="connsiteX29" fmla="*/ 4680947 w 5262008"/>
              <a:gd name="connsiteY29" fmla="*/ 11719878 h 12189744"/>
              <a:gd name="connsiteX30" fmla="*/ 5260418 w 5262008"/>
              <a:gd name="connsiteY30" fmla="*/ 8248387 h 12189744"/>
              <a:gd name="connsiteX31" fmla="*/ 5014366 w 5262008"/>
              <a:gd name="connsiteY31" fmla="*/ 6203219 h 12189744"/>
              <a:gd name="connsiteX32" fmla="*/ 4359732 w 5262008"/>
              <a:gd name="connsiteY32" fmla="*/ 4266404 h 12189744"/>
              <a:gd name="connsiteX33" fmla="*/ 3348435 w 5262008"/>
              <a:gd name="connsiteY33" fmla="*/ 2510179 h 12189744"/>
              <a:gd name="connsiteX34" fmla="*/ 2039166 w 5262008"/>
              <a:gd name="connsiteY34" fmla="*/ 988718 h 12189744"/>
              <a:gd name="connsiteX35" fmla="*/ 1163981 w 5262008"/>
              <a:gd name="connsiteY35" fmla="*/ 230986 h 12189744"/>
              <a:gd name="connsiteX36" fmla="*/ 856318 w 5262008"/>
              <a:gd name="connsiteY36" fmla="*/ 0 h 12189744"/>
              <a:gd name="connsiteX37" fmla="*/ 729125 w 5262008"/>
              <a:gd name="connsiteY37" fmla="*/ 0 h 12189744"/>
              <a:gd name="connsiteX38" fmla="*/ 729126 w 5262008"/>
              <a:gd name="connsiteY38" fmla="*/ 0 h 12189744"/>
              <a:gd name="connsiteX39" fmla="*/ 679466 w 5262008"/>
              <a:gd name="connsiteY39" fmla="*/ 0 h 12189744"/>
              <a:gd name="connsiteX40" fmla="*/ 1054188 w 5262008"/>
              <a:gd name="connsiteY40" fmla="*/ 386010 h 12189744"/>
              <a:gd name="connsiteX41" fmla="*/ 2781067 w 5262008"/>
              <a:gd name="connsiteY41" fmla="*/ 3907491 h 12189744"/>
              <a:gd name="connsiteX42" fmla="*/ 2873620 w 5262008"/>
              <a:gd name="connsiteY42" fmla="*/ 5869136 h 12189744"/>
              <a:gd name="connsiteX43" fmla="*/ 2510184 w 5262008"/>
              <a:gd name="connsiteY43" fmla="*/ 7785636 h 12189744"/>
              <a:gd name="connsiteX44" fmla="*/ 1776543 w 5262008"/>
              <a:gd name="connsiteY44" fmla="*/ 9580236 h 12189744"/>
              <a:gd name="connsiteX45" fmla="*/ 753958 w 5262008"/>
              <a:gd name="connsiteY45" fmla="*/ 11216823 h 12189744"/>
              <a:gd name="connsiteX46" fmla="*/ 0 w 5262008"/>
              <a:gd name="connsiteY46" fmla="*/ 12149112 h 121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62008" h="12189744">
                <a:moveTo>
                  <a:pt x="2946483" y="8284521"/>
                </a:moveTo>
                <a:lnTo>
                  <a:pt x="3029377" y="7914304"/>
                </a:lnTo>
                <a:cubicBezTo>
                  <a:pt x="3229153" y="6906958"/>
                  <a:pt x="3271478" y="5871676"/>
                  <a:pt x="3143973" y="4864646"/>
                </a:cubicBezTo>
                <a:lnTo>
                  <a:pt x="3131890" y="4787009"/>
                </a:lnTo>
                <a:lnTo>
                  <a:pt x="3143974" y="4864647"/>
                </a:lnTo>
                <a:cubicBezTo>
                  <a:pt x="3271480" y="5871677"/>
                  <a:pt x="3229154" y="6906958"/>
                  <a:pt x="3029377" y="7914304"/>
                </a:cubicBezTo>
                <a:close/>
                <a:moveTo>
                  <a:pt x="2405617" y="1720564"/>
                </a:moveTo>
                <a:lnTo>
                  <a:pt x="2527319" y="1878682"/>
                </a:lnTo>
                <a:cubicBezTo>
                  <a:pt x="2623539" y="2010738"/>
                  <a:pt x="2716232" y="2145192"/>
                  <a:pt x="2805327" y="2281763"/>
                </a:cubicBezTo>
                <a:lnTo>
                  <a:pt x="2805328" y="2281763"/>
                </a:lnTo>
                <a:lnTo>
                  <a:pt x="2527320" y="1878683"/>
                </a:lnTo>
                <a:close/>
                <a:moveTo>
                  <a:pt x="1807028" y="1008846"/>
                </a:moveTo>
                <a:lnTo>
                  <a:pt x="1908239" y="1117389"/>
                </a:lnTo>
                <a:lnTo>
                  <a:pt x="1908239" y="1117389"/>
                </a:lnTo>
                <a:close/>
                <a:moveTo>
                  <a:pt x="834929" y="108514"/>
                </a:moveTo>
                <a:lnTo>
                  <a:pt x="1021308" y="259027"/>
                </a:lnTo>
                <a:cubicBezTo>
                  <a:pt x="1178653" y="391929"/>
                  <a:pt x="1331395" y="529910"/>
                  <a:pt x="1479296" y="672970"/>
                </a:cubicBezTo>
                <a:lnTo>
                  <a:pt x="1692117" y="885995"/>
                </a:lnTo>
                <a:lnTo>
                  <a:pt x="1479296" y="672971"/>
                </a:lnTo>
                <a:cubicBezTo>
                  <a:pt x="1331395" y="529911"/>
                  <a:pt x="1178653" y="391929"/>
                  <a:pt x="1021308" y="259027"/>
                </a:cubicBezTo>
                <a:lnTo>
                  <a:pt x="834930" y="108514"/>
                </a:lnTo>
                <a:close/>
                <a:moveTo>
                  <a:pt x="0" y="12149112"/>
                </a:moveTo>
                <a:lnTo>
                  <a:pt x="0" y="12189744"/>
                </a:lnTo>
                <a:lnTo>
                  <a:pt x="1155768" y="12189744"/>
                </a:lnTo>
                <a:lnTo>
                  <a:pt x="1317170" y="11952721"/>
                </a:lnTo>
                <a:lnTo>
                  <a:pt x="1155769" y="12189744"/>
                </a:lnTo>
                <a:lnTo>
                  <a:pt x="3399120" y="12189744"/>
                </a:lnTo>
                <a:lnTo>
                  <a:pt x="3399120" y="12189744"/>
                </a:lnTo>
                <a:lnTo>
                  <a:pt x="4498306" y="12189744"/>
                </a:lnTo>
                <a:lnTo>
                  <a:pt x="4680947" y="11719878"/>
                </a:lnTo>
                <a:cubicBezTo>
                  <a:pt x="5080923" y="10607507"/>
                  <a:pt x="5282146" y="9423628"/>
                  <a:pt x="5260418" y="8248387"/>
                </a:cubicBezTo>
                <a:cubicBezTo>
                  <a:pt x="5251388" y="7557635"/>
                  <a:pt x="5165608" y="6871397"/>
                  <a:pt x="5014366" y="6203219"/>
                </a:cubicBezTo>
                <a:cubicBezTo>
                  <a:pt x="4860866" y="5535040"/>
                  <a:pt x="4639645" y="4884921"/>
                  <a:pt x="4359732" y="4266404"/>
                </a:cubicBezTo>
                <a:cubicBezTo>
                  <a:pt x="4079819" y="3647888"/>
                  <a:pt x="3738957" y="3058719"/>
                  <a:pt x="3348435" y="2510179"/>
                </a:cubicBezTo>
                <a:cubicBezTo>
                  <a:pt x="2957910" y="1961642"/>
                  <a:pt x="2517727" y="1451478"/>
                  <a:pt x="2039166" y="988718"/>
                </a:cubicBezTo>
                <a:cubicBezTo>
                  <a:pt x="1759817" y="721221"/>
                  <a:pt x="1467772" y="467692"/>
                  <a:pt x="1163981" y="230986"/>
                </a:cubicBezTo>
                <a:lnTo>
                  <a:pt x="856318" y="0"/>
                </a:lnTo>
                <a:lnTo>
                  <a:pt x="729125" y="0"/>
                </a:lnTo>
                <a:lnTo>
                  <a:pt x="729126" y="0"/>
                </a:lnTo>
                <a:lnTo>
                  <a:pt x="679466" y="0"/>
                </a:lnTo>
                <a:cubicBezTo>
                  <a:pt x="808134" y="124156"/>
                  <a:pt x="934547" y="252824"/>
                  <a:pt x="1054188" y="386010"/>
                </a:cubicBezTo>
                <a:cubicBezTo>
                  <a:pt x="1948103" y="1370219"/>
                  <a:pt x="2559846" y="2607252"/>
                  <a:pt x="2781067" y="3907491"/>
                </a:cubicBezTo>
                <a:cubicBezTo>
                  <a:pt x="2896194" y="4557611"/>
                  <a:pt x="2923282" y="5216760"/>
                  <a:pt x="2873620" y="5869136"/>
                </a:cubicBezTo>
                <a:cubicBezTo>
                  <a:pt x="2823958" y="6521514"/>
                  <a:pt x="2697546" y="7164860"/>
                  <a:pt x="2510184" y="7785636"/>
                </a:cubicBezTo>
                <a:cubicBezTo>
                  <a:pt x="2322824" y="8408667"/>
                  <a:pt x="2074515" y="9009125"/>
                  <a:pt x="1776543" y="9580236"/>
                </a:cubicBezTo>
                <a:cubicBezTo>
                  <a:pt x="1480828" y="10153605"/>
                  <a:pt x="1135453" y="10699886"/>
                  <a:pt x="753958" y="11216823"/>
                </a:cubicBezTo>
                <a:cubicBezTo>
                  <a:pt x="516936" y="11539624"/>
                  <a:pt x="264112" y="11851140"/>
                  <a:pt x="0" y="1214911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359E49-1A3F-44AA-B705-330EAC2662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479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6BB81-2F99-41D2-B111-CC533733F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1177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7C174B-AC89-4500-9799-35FD33CD3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0700" y="0"/>
            <a:ext cx="6591300" cy="3541078"/>
          </a:xfrm>
          <a:custGeom>
            <a:avLst/>
            <a:gdLst>
              <a:gd name="connsiteX0" fmla="*/ 0 w 6591300"/>
              <a:gd name="connsiteY0" fmla="*/ 0 h 3541078"/>
              <a:gd name="connsiteX1" fmla="*/ 6591300 w 6591300"/>
              <a:gd name="connsiteY1" fmla="*/ 0 h 3541078"/>
              <a:gd name="connsiteX2" fmla="*/ 6591300 w 6591300"/>
              <a:gd name="connsiteY2" fmla="*/ 3541078 h 3541078"/>
              <a:gd name="connsiteX3" fmla="*/ 298774 w 6591300"/>
              <a:gd name="connsiteY3" fmla="*/ 3541078 h 3541078"/>
              <a:gd name="connsiteX4" fmla="*/ 0 w 6591300"/>
              <a:gd name="connsiteY4" fmla="*/ 3242304 h 3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3541078">
                <a:moveTo>
                  <a:pt x="0" y="0"/>
                </a:moveTo>
                <a:lnTo>
                  <a:pt x="6591300" y="0"/>
                </a:lnTo>
                <a:lnTo>
                  <a:pt x="6591300" y="3541078"/>
                </a:lnTo>
                <a:lnTo>
                  <a:pt x="298774" y="3541078"/>
                </a:lnTo>
                <a:cubicBezTo>
                  <a:pt x="133766" y="3541078"/>
                  <a:pt x="0" y="3407312"/>
                  <a:pt x="0" y="324230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5D653A-0676-460B-ABC8-DAD947131F46}"/>
              </a:ext>
            </a:extLst>
          </p:cNvPr>
          <p:cNvGrpSpPr/>
          <p:nvPr userDrawn="1"/>
        </p:nvGrpSpPr>
        <p:grpSpPr>
          <a:xfrm>
            <a:off x="-2442638" y="-17204"/>
            <a:ext cx="9522536" cy="5018136"/>
            <a:chOff x="-2442638" y="-17204"/>
            <a:chExt cx="9522536" cy="50181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96121E-40B4-49F5-B252-A6E4215C9455}"/>
                </a:ext>
              </a:extLst>
            </p:cNvPr>
            <p:cNvSpPr/>
            <p:nvPr/>
          </p:nvSpPr>
          <p:spPr>
            <a:xfrm rot="3052422" flipH="1">
              <a:off x="-1115332" y="-1344510"/>
              <a:ext cx="5018136" cy="7672747"/>
            </a:xfrm>
            <a:custGeom>
              <a:avLst/>
              <a:gdLst>
                <a:gd name="connsiteX0" fmla="*/ 2907585 w 5018136"/>
                <a:gd name="connsiteY0" fmla="*/ 573486 h 7672747"/>
                <a:gd name="connsiteX1" fmla="*/ 2919669 w 5018136"/>
                <a:gd name="connsiteY1" fmla="*/ 651124 h 7672747"/>
                <a:gd name="connsiteX2" fmla="*/ 2805072 w 5018136"/>
                <a:gd name="connsiteY2" fmla="*/ 3700781 h 7672747"/>
                <a:gd name="connsiteX3" fmla="*/ 2919668 w 5018136"/>
                <a:gd name="connsiteY3" fmla="*/ 651123 h 7672747"/>
                <a:gd name="connsiteX4" fmla="*/ 4949183 w 5018136"/>
                <a:gd name="connsiteY4" fmla="*/ 2887251 h 7672747"/>
                <a:gd name="connsiteX5" fmla="*/ 2600576 w 5018136"/>
                <a:gd name="connsiteY5" fmla="*/ 0 h 7672747"/>
                <a:gd name="connsiteX6" fmla="*/ 2626776 w 5018136"/>
                <a:gd name="connsiteY6" fmla="*/ 183004 h 7672747"/>
                <a:gd name="connsiteX7" fmla="*/ 2649315 w 5018136"/>
                <a:gd name="connsiteY7" fmla="*/ 1655613 h 7672747"/>
                <a:gd name="connsiteX8" fmla="*/ 2285879 w 5018136"/>
                <a:gd name="connsiteY8" fmla="*/ 3572113 h 7672747"/>
                <a:gd name="connsiteX9" fmla="*/ 1552238 w 5018136"/>
                <a:gd name="connsiteY9" fmla="*/ 5366713 h 7672747"/>
                <a:gd name="connsiteX10" fmla="*/ 529653 w 5018136"/>
                <a:gd name="connsiteY10" fmla="*/ 7003300 h 7672747"/>
                <a:gd name="connsiteX11" fmla="*/ 162833 w 5018136"/>
                <a:gd name="connsiteY11" fmla="*/ 7478755 h 7672747"/>
                <a:gd name="connsiteX12" fmla="*/ 0 w 5018136"/>
                <a:gd name="connsiteY12" fmla="*/ 7670903 h 7672747"/>
                <a:gd name="connsiteX13" fmla="*/ 1500 w 5018136"/>
                <a:gd name="connsiteY13" fmla="*/ 7672747 h 7672747"/>
                <a:gd name="connsiteX14" fmla="*/ 5018136 w 5018136"/>
                <a:gd name="connsiteY14" fmla="*/ 3592012 h 7672747"/>
                <a:gd name="connsiteX15" fmla="*/ 5015126 w 5018136"/>
                <a:gd name="connsiteY15" fmla="*/ 3517858 h 7672747"/>
                <a:gd name="connsiteX16" fmla="*/ 4966416 w 5018136"/>
                <a:gd name="connsiteY16" fmla="*/ 3003815 h 767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18136" h="7672747">
                  <a:moveTo>
                    <a:pt x="2907585" y="573486"/>
                  </a:moveTo>
                  <a:lnTo>
                    <a:pt x="2919669" y="651124"/>
                  </a:lnTo>
                  <a:cubicBezTo>
                    <a:pt x="3047175" y="1658154"/>
                    <a:pt x="3004849" y="2693435"/>
                    <a:pt x="2805072" y="3700781"/>
                  </a:cubicBezTo>
                  <a:cubicBezTo>
                    <a:pt x="3004848" y="2693435"/>
                    <a:pt x="3047173" y="1658153"/>
                    <a:pt x="2919668" y="651123"/>
                  </a:cubicBezTo>
                  <a:close/>
                  <a:moveTo>
                    <a:pt x="4949183" y="2887251"/>
                  </a:moveTo>
                  <a:lnTo>
                    <a:pt x="2600576" y="0"/>
                  </a:lnTo>
                  <a:lnTo>
                    <a:pt x="2626776" y="183004"/>
                  </a:lnTo>
                  <a:cubicBezTo>
                    <a:pt x="2680636" y="673239"/>
                    <a:pt x="2686561" y="1166331"/>
                    <a:pt x="2649315" y="1655613"/>
                  </a:cubicBezTo>
                  <a:cubicBezTo>
                    <a:pt x="2599653" y="2307991"/>
                    <a:pt x="2473241" y="2951337"/>
                    <a:pt x="2285879" y="3572113"/>
                  </a:cubicBezTo>
                  <a:cubicBezTo>
                    <a:pt x="2098519" y="4195144"/>
                    <a:pt x="1850210" y="4795602"/>
                    <a:pt x="1552238" y="5366713"/>
                  </a:cubicBezTo>
                  <a:cubicBezTo>
                    <a:pt x="1256523" y="5940082"/>
                    <a:pt x="911148" y="6486363"/>
                    <a:pt x="529653" y="7003300"/>
                  </a:cubicBezTo>
                  <a:cubicBezTo>
                    <a:pt x="411142" y="7164700"/>
                    <a:pt x="288680" y="7323280"/>
                    <a:pt x="162833" y="7478755"/>
                  </a:cubicBezTo>
                  <a:lnTo>
                    <a:pt x="0" y="7670903"/>
                  </a:lnTo>
                  <a:lnTo>
                    <a:pt x="1500" y="7672747"/>
                  </a:lnTo>
                  <a:lnTo>
                    <a:pt x="5018136" y="3592012"/>
                  </a:lnTo>
                  <a:lnTo>
                    <a:pt x="5015126" y="3517858"/>
                  </a:lnTo>
                  <a:cubicBezTo>
                    <a:pt x="5003451" y="3345946"/>
                    <a:pt x="4987156" y="3174528"/>
                    <a:pt x="4966416" y="300381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772AEF-74F3-439A-962E-5DF6F5C50199}"/>
                </a:ext>
              </a:extLst>
            </p:cNvPr>
            <p:cNvSpPr/>
            <p:nvPr/>
          </p:nvSpPr>
          <p:spPr>
            <a:xfrm rot="3052422" flipH="1">
              <a:off x="145879" y="-2134155"/>
              <a:ext cx="4588771" cy="9279267"/>
            </a:xfrm>
            <a:custGeom>
              <a:avLst/>
              <a:gdLst>
                <a:gd name="connsiteX0" fmla="*/ 2460243 w 4588771"/>
                <a:gd name="connsiteY0" fmla="*/ 2180005 h 9279267"/>
                <a:gd name="connsiteX1" fmla="*/ 2472327 w 4588771"/>
                <a:gd name="connsiteY1" fmla="*/ 2257643 h 9279267"/>
                <a:gd name="connsiteX2" fmla="*/ 2357730 w 4588771"/>
                <a:gd name="connsiteY2" fmla="*/ 5307300 h 9279267"/>
                <a:gd name="connsiteX3" fmla="*/ 2472326 w 4588771"/>
                <a:gd name="connsiteY3" fmla="*/ 2257642 h 9279267"/>
                <a:gd name="connsiteX4" fmla="*/ 4180627 w 4588771"/>
                <a:gd name="connsiteY4" fmla="*/ 2988034 h 9279267"/>
                <a:gd name="connsiteX5" fmla="*/ 1750040 w 4588771"/>
                <a:gd name="connsiteY5" fmla="*/ 0 h 9279267"/>
                <a:gd name="connsiteX6" fmla="*/ 1790921 w 4588771"/>
                <a:gd name="connsiteY6" fmla="*/ 105817 h 9279267"/>
                <a:gd name="connsiteX7" fmla="*/ 2109420 w 4588771"/>
                <a:gd name="connsiteY7" fmla="*/ 1300487 h 9279267"/>
                <a:gd name="connsiteX8" fmla="*/ 2201973 w 4588771"/>
                <a:gd name="connsiteY8" fmla="*/ 3262132 h 9279267"/>
                <a:gd name="connsiteX9" fmla="*/ 1838537 w 4588771"/>
                <a:gd name="connsiteY9" fmla="*/ 5178632 h 9279267"/>
                <a:gd name="connsiteX10" fmla="*/ 1104896 w 4588771"/>
                <a:gd name="connsiteY10" fmla="*/ 6973232 h 9279267"/>
                <a:gd name="connsiteX11" fmla="*/ 82311 w 4588771"/>
                <a:gd name="connsiteY11" fmla="*/ 8609819 h 9279267"/>
                <a:gd name="connsiteX12" fmla="*/ 0 w 4588771"/>
                <a:gd name="connsiteY12" fmla="*/ 8716507 h 9279267"/>
                <a:gd name="connsiteX13" fmla="*/ 457771 w 4588771"/>
                <a:gd name="connsiteY13" fmla="*/ 9279267 h 9279267"/>
                <a:gd name="connsiteX14" fmla="*/ 4587345 w 4588771"/>
                <a:gd name="connsiteY14" fmla="*/ 5920105 h 9279267"/>
                <a:gd name="connsiteX15" fmla="*/ 4588771 w 4588771"/>
                <a:gd name="connsiteY15" fmla="*/ 5641383 h 9279267"/>
                <a:gd name="connsiteX16" fmla="*/ 4342719 w 4588771"/>
                <a:gd name="connsiteY16" fmla="*/ 3596215 h 9279267"/>
                <a:gd name="connsiteX17" fmla="*/ 4215037 w 4588771"/>
                <a:gd name="connsiteY17" fmla="*/ 3098679 h 927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771" h="9279267">
                  <a:moveTo>
                    <a:pt x="2460243" y="2180005"/>
                  </a:moveTo>
                  <a:lnTo>
                    <a:pt x="2472327" y="2257643"/>
                  </a:lnTo>
                  <a:cubicBezTo>
                    <a:pt x="2599833" y="3264673"/>
                    <a:pt x="2557507" y="4299954"/>
                    <a:pt x="2357730" y="5307300"/>
                  </a:cubicBezTo>
                  <a:cubicBezTo>
                    <a:pt x="2557506" y="4299954"/>
                    <a:pt x="2599831" y="3264672"/>
                    <a:pt x="2472326" y="2257642"/>
                  </a:cubicBezTo>
                  <a:close/>
                  <a:moveTo>
                    <a:pt x="4180627" y="2988034"/>
                  </a:moveTo>
                  <a:lnTo>
                    <a:pt x="1750040" y="0"/>
                  </a:lnTo>
                  <a:lnTo>
                    <a:pt x="1790921" y="105817"/>
                  </a:lnTo>
                  <a:cubicBezTo>
                    <a:pt x="1933020" y="494010"/>
                    <a:pt x="2040288" y="894162"/>
                    <a:pt x="2109420" y="1300487"/>
                  </a:cubicBezTo>
                  <a:cubicBezTo>
                    <a:pt x="2224547" y="1950607"/>
                    <a:pt x="2251635" y="2609756"/>
                    <a:pt x="2201973" y="3262132"/>
                  </a:cubicBezTo>
                  <a:cubicBezTo>
                    <a:pt x="2152311" y="3914510"/>
                    <a:pt x="2025899" y="4557856"/>
                    <a:pt x="1838537" y="5178632"/>
                  </a:cubicBezTo>
                  <a:cubicBezTo>
                    <a:pt x="1651177" y="5801663"/>
                    <a:pt x="1402868" y="6402121"/>
                    <a:pt x="1104896" y="6973232"/>
                  </a:cubicBezTo>
                  <a:cubicBezTo>
                    <a:pt x="809181" y="7546601"/>
                    <a:pt x="463806" y="8092882"/>
                    <a:pt x="82311" y="8609819"/>
                  </a:cubicBezTo>
                  <a:lnTo>
                    <a:pt x="0" y="8716507"/>
                  </a:lnTo>
                  <a:lnTo>
                    <a:pt x="457771" y="9279267"/>
                  </a:lnTo>
                  <a:lnTo>
                    <a:pt x="4587345" y="5920105"/>
                  </a:lnTo>
                  <a:lnTo>
                    <a:pt x="4588771" y="5641383"/>
                  </a:lnTo>
                  <a:cubicBezTo>
                    <a:pt x="4579741" y="4950631"/>
                    <a:pt x="4493961" y="4264393"/>
                    <a:pt x="4342719" y="3596215"/>
                  </a:cubicBezTo>
                  <a:cubicBezTo>
                    <a:pt x="4304344" y="3429170"/>
                    <a:pt x="4261736" y="3263254"/>
                    <a:pt x="4215037" y="309867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80845A-5DD9-4AE7-8662-668FD0045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364" y="2837250"/>
            <a:ext cx="10063040" cy="3091728"/>
          </a:xfrm>
          <a:custGeom>
            <a:avLst/>
            <a:gdLst>
              <a:gd name="connsiteX0" fmla="*/ 48571 w 10063040"/>
              <a:gd name="connsiteY0" fmla="*/ 0 h 3091728"/>
              <a:gd name="connsiteX1" fmla="*/ 10014469 w 10063040"/>
              <a:gd name="connsiteY1" fmla="*/ 0 h 3091728"/>
              <a:gd name="connsiteX2" fmla="*/ 10063040 w 10063040"/>
              <a:gd name="connsiteY2" fmla="*/ 48571 h 3091728"/>
              <a:gd name="connsiteX3" fmla="*/ 10063040 w 10063040"/>
              <a:gd name="connsiteY3" fmla="*/ 3043157 h 3091728"/>
              <a:gd name="connsiteX4" fmla="*/ 10014469 w 10063040"/>
              <a:gd name="connsiteY4" fmla="*/ 3091728 h 3091728"/>
              <a:gd name="connsiteX5" fmla="*/ 48571 w 10063040"/>
              <a:gd name="connsiteY5" fmla="*/ 3091728 h 3091728"/>
              <a:gd name="connsiteX6" fmla="*/ 0 w 10063040"/>
              <a:gd name="connsiteY6" fmla="*/ 3043157 h 3091728"/>
              <a:gd name="connsiteX7" fmla="*/ 0 w 10063040"/>
              <a:gd name="connsiteY7" fmla="*/ 48571 h 3091728"/>
              <a:gd name="connsiteX8" fmla="*/ 48571 w 10063040"/>
              <a:gd name="connsiteY8" fmla="*/ 0 h 30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3040" h="3091728">
                <a:moveTo>
                  <a:pt x="48571" y="0"/>
                </a:moveTo>
                <a:lnTo>
                  <a:pt x="10014469" y="0"/>
                </a:lnTo>
                <a:cubicBezTo>
                  <a:pt x="10041294" y="0"/>
                  <a:pt x="10063040" y="21746"/>
                  <a:pt x="10063040" y="48571"/>
                </a:cubicBezTo>
                <a:lnTo>
                  <a:pt x="10063040" y="3043157"/>
                </a:lnTo>
                <a:cubicBezTo>
                  <a:pt x="10063040" y="3069982"/>
                  <a:pt x="10041294" y="3091728"/>
                  <a:pt x="10014469" y="3091728"/>
                </a:cubicBezTo>
                <a:lnTo>
                  <a:pt x="48571" y="3091728"/>
                </a:lnTo>
                <a:cubicBezTo>
                  <a:pt x="21746" y="3091728"/>
                  <a:pt x="0" y="3069982"/>
                  <a:pt x="0" y="3043157"/>
                </a:cubicBezTo>
                <a:lnTo>
                  <a:pt x="0" y="48571"/>
                </a:lnTo>
                <a:cubicBezTo>
                  <a:pt x="0" y="21746"/>
                  <a:pt x="21746" y="0"/>
                  <a:pt x="485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C0EDEC-DACD-42B6-AB76-B89AF8F1A90E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CF5405-9B03-40F3-91FC-88703BA9031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4A82BB-86E1-4C11-8A8B-43356E418C5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2E032-BB81-44C6-8A53-F72CA20C1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4426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74207F-03A8-4206-A622-44E8F1A52A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6BB2F2-8CE9-4893-B19B-3D8733354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60" y="1171908"/>
            <a:ext cx="2303144" cy="2508244"/>
          </a:xfrm>
          <a:custGeom>
            <a:avLst/>
            <a:gdLst>
              <a:gd name="connsiteX0" fmla="*/ 40973 w 2303144"/>
              <a:gd name="connsiteY0" fmla="*/ 0 h 2508244"/>
              <a:gd name="connsiteX1" fmla="*/ 2262171 w 2303144"/>
              <a:gd name="connsiteY1" fmla="*/ 0 h 2508244"/>
              <a:gd name="connsiteX2" fmla="*/ 2303144 w 2303144"/>
              <a:gd name="connsiteY2" fmla="*/ 40973 h 2508244"/>
              <a:gd name="connsiteX3" fmla="*/ 2303144 w 2303144"/>
              <a:gd name="connsiteY3" fmla="*/ 2467271 h 2508244"/>
              <a:gd name="connsiteX4" fmla="*/ 2262171 w 2303144"/>
              <a:gd name="connsiteY4" fmla="*/ 2508244 h 2508244"/>
              <a:gd name="connsiteX5" fmla="*/ 40973 w 2303144"/>
              <a:gd name="connsiteY5" fmla="*/ 2508244 h 2508244"/>
              <a:gd name="connsiteX6" fmla="*/ 0 w 2303144"/>
              <a:gd name="connsiteY6" fmla="*/ 2467271 h 2508244"/>
              <a:gd name="connsiteX7" fmla="*/ 0 w 2303144"/>
              <a:gd name="connsiteY7" fmla="*/ 40973 h 2508244"/>
              <a:gd name="connsiteX8" fmla="*/ 40973 w 2303144"/>
              <a:gd name="connsiteY8" fmla="*/ 0 h 25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144" h="2508244">
                <a:moveTo>
                  <a:pt x="40973" y="0"/>
                </a:moveTo>
                <a:lnTo>
                  <a:pt x="2262171" y="0"/>
                </a:lnTo>
                <a:cubicBezTo>
                  <a:pt x="2284800" y="0"/>
                  <a:pt x="2303144" y="18344"/>
                  <a:pt x="2303144" y="40973"/>
                </a:cubicBezTo>
                <a:lnTo>
                  <a:pt x="2303144" y="2467271"/>
                </a:lnTo>
                <a:cubicBezTo>
                  <a:pt x="2303144" y="2489900"/>
                  <a:pt x="2284800" y="2508244"/>
                  <a:pt x="2262171" y="2508244"/>
                </a:cubicBezTo>
                <a:lnTo>
                  <a:pt x="40973" y="2508244"/>
                </a:lnTo>
                <a:cubicBezTo>
                  <a:pt x="18344" y="2508244"/>
                  <a:pt x="0" y="2489900"/>
                  <a:pt x="0" y="2467271"/>
                </a:cubicBezTo>
                <a:lnTo>
                  <a:pt x="0" y="40973"/>
                </a:lnTo>
                <a:cubicBezTo>
                  <a:pt x="0" y="18344"/>
                  <a:pt x="18344" y="0"/>
                  <a:pt x="4097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7B33DC-5312-49A5-A0AE-0B0A3AF3C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909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83B48C-9A2E-4DC9-9F84-8ED8963F56C1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DBA018-7898-4CBB-B933-C9F9A390E34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31ED21-5E4E-49F2-8F30-44E53BC762A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9311F-DED6-4B9B-A354-D9DE5F2B1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7700" y="1036381"/>
            <a:ext cx="7734300" cy="5821619"/>
          </a:xfrm>
          <a:custGeom>
            <a:avLst/>
            <a:gdLst>
              <a:gd name="connsiteX0" fmla="*/ 1060874 w 7734300"/>
              <a:gd name="connsiteY0" fmla="*/ 0 h 5821619"/>
              <a:gd name="connsiteX1" fmla="*/ 7734300 w 7734300"/>
              <a:gd name="connsiteY1" fmla="*/ 0 h 5821619"/>
              <a:gd name="connsiteX2" fmla="*/ 7734300 w 7734300"/>
              <a:gd name="connsiteY2" fmla="*/ 5821619 h 5821619"/>
              <a:gd name="connsiteX3" fmla="*/ 0 w 7734300"/>
              <a:gd name="connsiteY3" fmla="*/ 5821619 h 5821619"/>
              <a:gd name="connsiteX4" fmla="*/ 0 w 7734300"/>
              <a:gd name="connsiteY4" fmla="*/ 1060874 h 5821619"/>
              <a:gd name="connsiteX5" fmla="*/ 1060874 w 7734300"/>
              <a:gd name="connsiteY5" fmla="*/ 0 h 58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4300" h="5821619">
                <a:moveTo>
                  <a:pt x="1060874" y="0"/>
                </a:moveTo>
                <a:lnTo>
                  <a:pt x="7734300" y="0"/>
                </a:lnTo>
                <a:lnTo>
                  <a:pt x="7734300" y="5821619"/>
                </a:lnTo>
                <a:lnTo>
                  <a:pt x="0" y="5821619"/>
                </a:lnTo>
                <a:lnTo>
                  <a:pt x="0" y="1060874"/>
                </a:lnTo>
                <a:cubicBezTo>
                  <a:pt x="0" y="474969"/>
                  <a:pt x="474969" y="0"/>
                  <a:pt x="106087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1845C9-4746-4B12-A509-21509BA1A6F5}"/>
              </a:ext>
            </a:extLst>
          </p:cNvPr>
          <p:cNvGrpSpPr/>
          <p:nvPr userDrawn="1"/>
        </p:nvGrpSpPr>
        <p:grpSpPr>
          <a:xfrm rot="10800000">
            <a:off x="5756295" y="-384230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F6CA41-9364-4E99-8F91-FE04A04DC49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B442C-24FC-4D5D-9763-E8D3FF78C54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589F3-D3C0-462F-8A3C-A9F5ECD40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7664" y="-2"/>
            <a:ext cx="6736157" cy="6858002"/>
          </a:xfrm>
          <a:custGeom>
            <a:avLst/>
            <a:gdLst>
              <a:gd name="connsiteX0" fmla="*/ 3825734 w 6736157"/>
              <a:gd name="connsiteY0" fmla="*/ 2621638 h 6858002"/>
              <a:gd name="connsiteX1" fmla="*/ 6571843 w 6736157"/>
              <a:gd name="connsiteY1" fmla="*/ 2621638 h 6858002"/>
              <a:gd name="connsiteX2" fmla="*/ 6736157 w 6736157"/>
              <a:gd name="connsiteY2" fmla="*/ 2785952 h 6858002"/>
              <a:gd name="connsiteX3" fmla="*/ 6736157 w 6736157"/>
              <a:gd name="connsiteY3" fmla="*/ 6858002 h 6858002"/>
              <a:gd name="connsiteX4" fmla="*/ 3661420 w 6736157"/>
              <a:gd name="connsiteY4" fmla="*/ 6858002 h 6858002"/>
              <a:gd name="connsiteX5" fmla="*/ 3661420 w 6736157"/>
              <a:gd name="connsiteY5" fmla="*/ 2785952 h 6858002"/>
              <a:gd name="connsiteX6" fmla="*/ 3825734 w 6736157"/>
              <a:gd name="connsiteY6" fmla="*/ 2621638 h 6858002"/>
              <a:gd name="connsiteX7" fmla="*/ 0 w 6736157"/>
              <a:gd name="connsiteY7" fmla="*/ 0 h 6858002"/>
              <a:gd name="connsiteX8" fmla="*/ 3074737 w 6736157"/>
              <a:gd name="connsiteY8" fmla="*/ 0 h 6858002"/>
              <a:gd name="connsiteX9" fmla="*/ 3074737 w 6736157"/>
              <a:gd name="connsiteY9" fmla="*/ 4072050 h 6858002"/>
              <a:gd name="connsiteX10" fmla="*/ 2910423 w 6736157"/>
              <a:gd name="connsiteY10" fmla="*/ 4236364 h 6858002"/>
              <a:gd name="connsiteX11" fmla="*/ 164314 w 6736157"/>
              <a:gd name="connsiteY11" fmla="*/ 4236364 h 6858002"/>
              <a:gd name="connsiteX12" fmla="*/ 0 w 6736157"/>
              <a:gd name="connsiteY12" fmla="*/ 407205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6157" h="6858002">
                <a:moveTo>
                  <a:pt x="3825734" y="2621638"/>
                </a:moveTo>
                <a:lnTo>
                  <a:pt x="6571843" y="2621638"/>
                </a:lnTo>
                <a:cubicBezTo>
                  <a:pt x="6662591" y="2621638"/>
                  <a:pt x="6736157" y="2695204"/>
                  <a:pt x="6736157" y="2785952"/>
                </a:cubicBezTo>
                <a:lnTo>
                  <a:pt x="6736157" y="6858002"/>
                </a:lnTo>
                <a:lnTo>
                  <a:pt x="3661420" y="6858002"/>
                </a:lnTo>
                <a:lnTo>
                  <a:pt x="3661420" y="2785952"/>
                </a:lnTo>
                <a:cubicBezTo>
                  <a:pt x="3661420" y="2695204"/>
                  <a:pt x="3734986" y="2621638"/>
                  <a:pt x="3825734" y="2621638"/>
                </a:cubicBezTo>
                <a:close/>
                <a:moveTo>
                  <a:pt x="0" y="0"/>
                </a:moveTo>
                <a:lnTo>
                  <a:pt x="3074737" y="0"/>
                </a:lnTo>
                <a:lnTo>
                  <a:pt x="3074737" y="4072050"/>
                </a:lnTo>
                <a:cubicBezTo>
                  <a:pt x="3074737" y="4162798"/>
                  <a:pt x="3001171" y="4236364"/>
                  <a:pt x="2910423" y="4236364"/>
                </a:cubicBezTo>
                <a:lnTo>
                  <a:pt x="164314" y="4236364"/>
                </a:lnTo>
                <a:cubicBezTo>
                  <a:pt x="73566" y="4236364"/>
                  <a:pt x="0" y="4162798"/>
                  <a:pt x="0" y="40720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5200" y="425452"/>
            <a:ext cx="6029270" cy="6007098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9133DD-271E-4991-AD1D-6991AE80D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4330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3A2D97-0941-4949-B180-737D47AF0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697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95000E-38B9-45D2-9E17-28C6A0BDC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755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30864-1959-4A3A-8DCF-026028F4F7F4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48DEF6-211E-4345-B534-9AD9A44872D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E360BE-9BE0-4D7C-A0C9-3C377EBC510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EAC939-6FCB-4141-ADEC-039EB5163BA3}"/>
              </a:ext>
            </a:extLst>
          </p:cNvPr>
          <p:cNvGrpSpPr/>
          <p:nvPr userDrawn="1"/>
        </p:nvGrpSpPr>
        <p:grpSpPr>
          <a:xfrm>
            <a:off x="6286897" y="-1694995"/>
            <a:ext cx="5010782" cy="10741638"/>
            <a:chOff x="6286897" y="-1694995"/>
            <a:chExt cx="5010782" cy="10741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807E8A-ABBA-4279-AE94-01E96B60E90B}"/>
                </a:ext>
              </a:extLst>
            </p:cNvPr>
            <p:cNvSpPr/>
            <p:nvPr/>
          </p:nvSpPr>
          <p:spPr>
            <a:xfrm rot="2369776" flipV="1">
              <a:off x="7146628" y="-1040919"/>
              <a:ext cx="4151051" cy="9509434"/>
            </a:xfrm>
            <a:custGeom>
              <a:avLst/>
              <a:gdLst>
                <a:gd name="connsiteX0" fmla="*/ 1773642 w 4151051"/>
                <a:gd name="connsiteY0" fmla="*/ 5306808 h 9509434"/>
                <a:gd name="connsiteX1" fmla="*/ 1895669 w 4151051"/>
                <a:gd name="connsiteY1" fmla="*/ 2059392 h 9509434"/>
                <a:gd name="connsiteX2" fmla="*/ 1882802 w 4151051"/>
                <a:gd name="connsiteY2" fmla="*/ 1976720 h 9509434"/>
                <a:gd name="connsiteX3" fmla="*/ 1895670 w 4151051"/>
                <a:gd name="connsiteY3" fmla="*/ 2059393 h 9509434"/>
                <a:gd name="connsiteX4" fmla="*/ 1773642 w 4151051"/>
                <a:gd name="connsiteY4" fmla="*/ 5306808 h 9509434"/>
                <a:gd name="connsiteX5" fmla="*/ 0 w 4151051"/>
                <a:gd name="connsiteY5" fmla="*/ 7856714 h 9509434"/>
                <a:gd name="connsiteX6" fmla="*/ 2005176 w 4151051"/>
                <a:gd name="connsiteY6" fmla="*/ 9509434 h 9509434"/>
                <a:gd name="connsiteX7" fmla="*/ 4084792 w 4151051"/>
                <a:gd name="connsiteY7" fmla="*/ 6986323 h 9509434"/>
                <a:gd name="connsiteX8" fmla="*/ 4122599 w 4151051"/>
                <a:gd name="connsiteY8" fmla="*/ 6601535 h 9509434"/>
                <a:gd name="connsiteX9" fmla="*/ 4149357 w 4151051"/>
                <a:gd name="connsiteY9" fmla="*/ 5662555 h 9509434"/>
                <a:gd name="connsiteX10" fmla="*/ 3887350 w 4151051"/>
                <a:gd name="connsiteY10" fmla="*/ 3484766 h 9509434"/>
                <a:gd name="connsiteX11" fmla="*/ 3401944 w 4151051"/>
                <a:gd name="connsiteY11" fmla="*/ 1922410 h 9509434"/>
                <a:gd name="connsiteX12" fmla="*/ 3305081 w 4151051"/>
                <a:gd name="connsiteY12" fmla="*/ 1693586 h 9509434"/>
                <a:gd name="connsiteX13" fmla="*/ 1250323 w 4151051"/>
                <a:gd name="connsiteY13" fmla="*/ 0 h 9509434"/>
                <a:gd name="connsiteX14" fmla="*/ 1256386 w 4151051"/>
                <a:gd name="connsiteY14" fmla="*/ 17528 h 9509434"/>
                <a:gd name="connsiteX15" fmla="*/ 1509229 w 4151051"/>
                <a:gd name="connsiteY15" fmla="*/ 1040169 h 9509434"/>
                <a:gd name="connsiteX16" fmla="*/ 1607784 w 4151051"/>
                <a:gd name="connsiteY16" fmla="*/ 3129019 h 9509434"/>
                <a:gd name="connsiteX17" fmla="*/ 1220781 w 4151051"/>
                <a:gd name="connsiteY17" fmla="*/ 5169797 h 9509434"/>
                <a:gd name="connsiteX18" fmla="*/ 439566 w 4151051"/>
                <a:gd name="connsiteY18" fmla="*/ 7080769 h 9509434"/>
                <a:gd name="connsiteX19" fmla="*/ 193708 w 4151051"/>
                <a:gd name="connsiteY19" fmla="*/ 7533235 h 95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1051" h="9509434">
                  <a:moveTo>
                    <a:pt x="1773642" y="5306808"/>
                  </a:moveTo>
                  <a:cubicBezTo>
                    <a:pt x="1986372" y="4234140"/>
                    <a:pt x="2031442" y="3131723"/>
                    <a:pt x="1895669" y="2059392"/>
                  </a:cubicBezTo>
                  <a:lnTo>
                    <a:pt x="1882802" y="1976720"/>
                  </a:lnTo>
                  <a:lnTo>
                    <a:pt x="1895670" y="2059393"/>
                  </a:lnTo>
                  <a:cubicBezTo>
                    <a:pt x="2031444" y="3131725"/>
                    <a:pt x="1986374" y="4234140"/>
                    <a:pt x="1773642" y="5306808"/>
                  </a:cubicBezTo>
                  <a:close/>
                  <a:moveTo>
                    <a:pt x="0" y="7856714"/>
                  </a:moveTo>
                  <a:lnTo>
                    <a:pt x="2005176" y="9509434"/>
                  </a:lnTo>
                  <a:lnTo>
                    <a:pt x="4084792" y="6986323"/>
                  </a:lnTo>
                  <a:lnTo>
                    <a:pt x="4122599" y="6601535"/>
                  </a:lnTo>
                  <a:cubicBezTo>
                    <a:pt x="4146088" y="6288856"/>
                    <a:pt x="4155141" y="5975418"/>
                    <a:pt x="4149357" y="5662555"/>
                  </a:cubicBezTo>
                  <a:cubicBezTo>
                    <a:pt x="4139741" y="4927010"/>
                    <a:pt x="4048399" y="4196272"/>
                    <a:pt x="3887350" y="3484766"/>
                  </a:cubicBezTo>
                  <a:cubicBezTo>
                    <a:pt x="3764759" y="2951135"/>
                    <a:pt x="3601605" y="2428322"/>
                    <a:pt x="3401944" y="1922410"/>
                  </a:cubicBezTo>
                  <a:lnTo>
                    <a:pt x="3305081" y="1693586"/>
                  </a:lnTo>
                  <a:lnTo>
                    <a:pt x="1250323" y="0"/>
                  </a:lnTo>
                  <a:lnTo>
                    <a:pt x="1256386" y="17528"/>
                  </a:lnTo>
                  <a:cubicBezTo>
                    <a:pt x="1365456" y="352098"/>
                    <a:pt x="1450338" y="694030"/>
                    <a:pt x="1509229" y="1040169"/>
                  </a:cubicBezTo>
                  <a:cubicBezTo>
                    <a:pt x="1631822" y="1732447"/>
                    <a:pt x="1660667" y="2434339"/>
                    <a:pt x="1607784" y="3129019"/>
                  </a:cubicBezTo>
                  <a:cubicBezTo>
                    <a:pt x="1554902" y="3823701"/>
                    <a:pt x="1420292" y="4508765"/>
                    <a:pt x="1220781" y="5169797"/>
                  </a:cubicBezTo>
                  <a:cubicBezTo>
                    <a:pt x="1021271" y="5833229"/>
                    <a:pt x="756860" y="6472624"/>
                    <a:pt x="439566" y="7080769"/>
                  </a:cubicBezTo>
                  <a:cubicBezTo>
                    <a:pt x="360843" y="7233406"/>
                    <a:pt x="278816" y="7384241"/>
                    <a:pt x="193708" y="75332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C9F408-2D34-47C2-A556-E789C63CB34E}"/>
                </a:ext>
              </a:extLst>
            </p:cNvPr>
            <p:cNvSpPr/>
            <p:nvPr/>
          </p:nvSpPr>
          <p:spPr>
            <a:xfrm rot="2369776" flipV="1">
              <a:off x="6286897" y="-1694995"/>
              <a:ext cx="3841025" cy="10741638"/>
            </a:xfrm>
            <a:custGeom>
              <a:avLst/>
              <a:gdLst>
                <a:gd name="connsiteX0" fmla="*/ 1463616 w 3841025"/>
                <a:gd name="connsiteY0" fmla="*/ 6539011 h 10741638"/>
                <a:gd name="connsiteX1" fmla="*/ 1585643 w 3841025"/>
                <a:gd name="connsiteY1" fmla="*/ 3291595 h 10741638"/>
                <a:gd name="connsiteX2" fmla="*/ 1572776 w 3841025"/>
                <a:gd name="connsiteY2" fmla="*/ 3208923 h 10741638"/>
                <a:gd name="connsiteX3" fmla="*/ 1585644 w 3841025"/>
                <a:gd name="connsiteY3" fmla="*/ 3291596 h 10741638"/>
                <a:gd name="connsiteX4" fmla="*/ 1463616 w 3841025"/>
                <a:gd name="connsiteY4" fmla="*/ 6539011 h 10741638"/>
                <a:gd name="connsiteX5" fmla="*/ 0 w 3841025"/>
                <a:gd name="connsiteY5" fmla="*/ 8551371 h 10741638"/>
                <a:gd name="connsiteX6" fmla="*/ 2657359 w 3841025"/>
                <a:gd name="connsiteY6" fmla="*/ 10741638 h 10741638"/>
                <a:gd name="connsiteX7" fmla="*/ 3489710 w 3841025"/>
                <a:gd name="connsiteY7" fmla="*/ 9731782 h 10741638"/>
                <a:gd name="connsiteX8" fmla="*/ 3501634 w 3841025"/>
                <a:gd name="connsiteY8" fmla="*/ 9690041 h 10741638"/>
                <a:gd name="connsiteX9" fmla="*/ 3839331 w 3841025"/>
                <a:gd name="connsiteY9" fmla="*/ 6894758 h 10741638"/>
                <a:gd name="connsiteX10" fmla="*/ 3577324 w 3841025"/>
                <a:gd name="connsiteY10" fmla="*/ 4716969 h 10741638"/>
                <a:gd name="connsiteX11" fmla="*/ 2880239 w 3841025"/>
                <a:gd name="connsiteY11" fmla="*/ 2654559 h 10741638"/>
                <a:gd name="connsiteX12" fmla="*/ 2385969 w 3841025"/>
                <a:gd name="connsiteY12" fmla="*/ 1691562 h 10741638"/>
                <a:gd name="connsiteX13" fmla="*/ 2311527 w 3841025"/>
                <a:gd name="connsiteY13" fmla="*/ 1569330 h 10741638"/>
                <a:gd name="connsiteX14" fmla="*/ 407524 w 3841025"/>
                <a:gd name="connsiteY14" fmla="*/ 0 h 10741638"/>
                <a:gd name="connsiteX15" fmla="*/ 427491 w 3841025"/>
                <a:gd name="connsiteY15" fmla="*/ 35760 h 10741638"/>
                <a:gd name="connsiteX16" fmla="*/ 1199203 w 3841025"/>
                <a:gd name="connsiteY16" fmla="*/ 2272372 h 10741638"/>
                <a:gd name="connsiteX17" fmla="*/ 1297758 w 3841025"/>
                <a:gd name="connsiteY17" fmla="*/ 4361222 h 10741638"/>
                <a:gd name="connsiteX18" fmla="*/ 910755 w 3841025"/>
                <a:gd name="connsiteY18" fmla="*/ 6402000 h 10741638"/>
                <a:gd name="connsiteX19" fmla="*/ 129540 w 3841025"/>
                <a:gd name="connsiteY19" fmla="*/ 8312972 h 1074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1025" h="10741638">
                  <a:moveTo>
                    <a:pt x="1463616" y="6539011"/>
                  </a:moveTo>
                  <a:cubicBezTo>
                    <a:pt x="1676346" y="5466343"/>
                    <a:pt x="1721416" y="4363926"/>
                    <a:pt x="1585643" y="3291595"/>
                  </a:cubicBezTo>
                  <a:lnTo>
                    <a:pt x="1572776" y="3208923"/>
                  </a:lnTo>
                  <a:lnTo>
                    <a:pt x="1585644" y="3291596"/>
                  </a:lnTo>
                  <a:cubicBezTo>
                    <a:pt x="1721418" y="4363928"/>
                    <a:pt x="1676347" y="5466342"/>
                    <a:pt x="1463616" y="6539011"/>
                  </a:cubicBezTo>
                  <a:close/>
                  <a:moveTo>
                    <a:pt x="0" y="8551371"/>
                  </a:moveTo>
                  <a:lnTo>
                    <a:pt x="2657359" y="10741638"/>
                  </a:lnTo>
                  <a:lnTo>
                    <a:pt x="3489710" y="9731782"/>
                  </a:lnTo>
                  <a:lnTo>
                    <a:pt x="3501634" y="9690041"/>
                  </a:lnTo>
                  <a:cubicBezTo>
                    <a:pt x="3740495" y="8777109"/>
                    <a:pt x="3856684" y="7833346"/>
                    <a:pt x="3839331" y="6894758"/>
                  </a:cubicBezTo>
                  <a:cubicBezTo>
                    <a:pt x="3829715" y="6159213"/>
                    <a:pt x="3738373" y="5428475"/>
                    <a:pt x="3577324" y="4716969"/>
                  </a:cubicBezTo>
                  <a:cubicBezTo>
                    <a:pt x="3413869" y="4005461"/>
                    <a:pt x="3178303" y="3313184"/>
                    <a:pt x="2880239" y="2654559"/>
                  </a:cubicBezTo>
                  <a:cubicBezTo>
                    <a:pt x="2731207" y="2325247"/>
                    <a:pt x="2565949" y="2003747"/>
                    <a:pt x="2385969" y="1691562"/>
                  </a:cubicBezTo>
                  <a:lnTo>
                    <a:pt x="2311527" y="1569330"/>
                  </a:lnTo>
                  <a:lnTo>
                    <a:pt x="407524" y="0"/>
                  </a:lnTo>
                  <a:lnTo>
                    <a:pt x="427491" y="35760"/>
                  </a:lnTo>
                  <a:cubicBezTo>
                    <a:pt x="802615" y="736044"/>
                    <a:pt x="1066697" y="1493560"/>
                    <a:pt x="1199203" y="2272372"/>
                  </a:cubicBezTo>
                  <a:cubicBezTo>
                    <a:pt x="1321796" y="2964650"/>
                    <a:pt x="1350641" y="3666542"/>
                    <a:pt x="1297758" y="4361222"/>
                  </a:cubicBezTo>
                  <a:cubicBezTo>
                    <a:pt x="1244876" y="5055904"/>
                    <a:pt x="1110266" y="5740968"/>
                    <a:pt x="910755" y="6402000"/>
                  </a:cubicBezTo>
                  <a:cubicBezTo>
                    <a:pt x="711245" y="7065432"/>
                    <a:pt x="446834" y="7704827"/>
                    <a:pt x="129540" y="83129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03ADB-776A-45AF-9165-8AFED0AC7E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388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8A2C83-5A81-41B8-B764-3B51FDBE9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563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7EDA4E-A0B0-42B7-BD9F-248A254B2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76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BAF2DD-F0D8-4ED3-9434-6261D3413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151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0FF560-439C-4439-8CEA-84B39568A979}"/>
              </a:ext>
            </a:extLst>
          </p:cNvPr>
          <p:cNvGrpSpPr/>
          <p:nvPr userDrawn="1"/>
        </p:nvGrpSpPr>
        <p:grpSpPr>
          <a:xfrm flipH="1"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F8DC1B-8B48-46A5-8A57-825AA92BB73D}"/>
                </a:ext>
              </a:extLst>
            </p:cNvPr>
            <p:cNvSpPr/>
            <p:nvPr/>
          </p:nvSpPr>
          <p:spPr>
            <a:xfrm>
              <a:off x="6116215" y="0"/>
              <a:ext cx="6075785" cy="685800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1BDB9-934C-49ED-85B7-82AA5CC54D82}"/>
                </a:ext>
              </a:extLst>
            </p:cNvPr>
            <p:cNvSpPr/>
            <p:nvPr/>
          </p:nvSpPr>
          <p:spPr>
            <a:xfrm>
              <a:off x="0" y="0"/>
              <a:ext cx="6116214" cy="2286000"/>
            </a:xfrm>
            <a:prstGeom prst="rect">
              <a:avLst/>
            </a:prstGeom>
            <a:solidFill>
              <a:srgbClr val="FEC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D23DF1-FDBF-4B93-847F-0CA6AE671979}"/>
              </a:ext>
            </a:extLst>
          </p:cNvPr>
          <p:cNvGrpSpPr/>
          <p:nvPr userDrawn="1"/>
        </p:nvGrpSpPr>
        <p:grpSpPr>
          <a:xfrm>
            <a:off x="6427057" y="1968926"/>
            <a:ext cx="8149365" cy="5163956"/>
            <a:chOff x="6427057" y="1968926"/>
            <a:chExt cx="8149365" cy="51639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A66D58-54B9-42C5-AE90-E29FE8EAF908}"/>
                </a:ext>
              </a:extLst>
            </p:cNvPr>
            <p:cNvSpPr/>
            <p:nvPr/>
          </p:nvSpPr>
          <p:spPr>
            <a:xfrm rot="3052422" flipV="1">
              <a:off x="9445444" y="2660517"/>
              <a:ext cx="3554235" cy="5390496"/>
            </a:xfrm>
            <a:custGeom>
              <a:avLst/>
              <a:gdLst>
                <a:gd name="connsiteX0" fmla="*/ 0 w 3554235"/>
                <a:gd name="connsiteY0" fmla="*/ 5390496 h 5390496"/>
                <a:gd name="connsiteX1" fmla="*/ 3554235 w 3554235"/>
                <a:gd name="connsiteY1" fmla="*/ 2499338 h 5390496"/>
                <a:gd name="connsiteX2" fmla="*/ 1817549 w 3554235"/>
                <a:gd name="connsiteY2" fmla="*/ 364350 h 5390496"/>
                <a:gd name="connsiteX3" fmla="*/ 1839647 w 3554235"/>
                <a:gd name="connsiteY3" fmla="*/ 713523 h 5390496"/>
                <a:gd name="connsiteX4" fmla="*/ 1661070 w 3554235"/>
                <a:gd name="connsiteY4" fmla="*/ 3003489 h 5390496"/>
                <a:gd name="connsiteX5" fmla="*/ 1839645 w 3554235"/>
                <a:gd name="connsiteY5" fmla="*/ 713523 h 5390496"/>
                <a:gd name="connsiteX6" fmla="*/ 1817548 w 3554235"/>
                <a:gd name="connsiteY6" fmla="*/ 364348 h 5390496"/>
                <a:gd name="connsiteX7" fmla="*/ 1521173 w 3554235"/>
                <a:gd name="connsiteY7" fmla="*/ 0 h 5390496"/>
                <a:gd name="connsiteX8" fmla="*/ 1527992 w 3554235"/>
                <a:gd name="connsiteY8" fmla="*/ 468016 h 5390496"/>
                <a:gd name="connsiteX9" fmla="*/ 1505313 w 3554235"/>
                <a:gd name="connsiteY9" fmla="*/ 958321 h 5390496"/>
                <a:gd name="connsiteX10" fmla="*/ 1141877 w 3554235"/>
                <a:gd name="connsiteY10" fmla="*/ 2874821 h 5390496"/>
                <a:gd name="connsiteX11" fmla="*/ 408236 w 3554235"/>
                <a:gd name="connsiteY11" fmla="*/ 4669421 h 5390496"/>
                <a:gd name="connsiteX12" fmla="*/ 177350 w 3554235"/>
                <a:gd name="connsiteY12" fmla="*/ 5094333 h 539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4235" h="5390496">
                  <a:moveTo>
                    <a:pt x="0" y="5390496"/>
                  </a:moveTo>
                  <a:lnTo>
                    <a:pt x="3554235" y="2499338"/>
                  </a:lnTo>
                  <a:lnTo>
                    <a:pt x="1817549" y="364350"/>
                  </a:lnTo>
                  <a:lnTo>
                    <a:pt x="1839647" y="713523"/>
                  </a:lnTo>
                  <a:cubicBezTo>
                    <a:pt x="1872169" y="1476756"/>
                    <a:pt x="1810902" y="2247979"/>
                    <a:pt x="1661070" y="3003489"/>
                  </a:cubicBezTo>
                  <a:cubicBezTo>
                    <a:pt x="1810902" y="2247979"/>
                    <a:pt x="1872168" y="1476756"/>
                    <a:pt x="1839645" y="713523"/>
                  </a:cubicBezTo>
                  <a:lnTo>
                    <a:pt x="1817548" y="364348"/>
                  </a:lnTo>
                  <a:lnTo>
                    <a:pt x="1521173" y="0"/>
                  </a:lnTo>
                  <a:lnTo>
                    <a:pt x="1527992" y="468016"/>
                  </a:lnTo>
                  <a:cubicBezTo>
                    <a:pt x="1525347" y="631709"/>
                    <a:pt x="1517728" y="795227"/>
                    <a:pt x="1505313" y="958321"/>
                  </a:cubicBezTo>
                  <a:cubicBezTo>
                    <a:pt x="1455651" y="1610699"/>
                    <a:pt x="1329239" y="2254045"/>
                    <a:pt x="1141877" y="2874821"/>
                  </a:cubicBezTo>
                  <a:cubicBezTo>
                    <a:pt x="954517" y="3497852"/>
                    <a:pt x="706208" y="4098310"/>
                    <a:pt x="408236" y="4669421"/>
                  </a:cubicBezTo>
                  <a:cubicBezTo>
                    <a:pt x="334307" y="4812763"/>
                    <a:pt x="257275" y="4954413"/>
                    <a:pt x="177350" y="509433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EA8D1-47B7-404A-8783-8FB4A639194E}"/>
                </a:ext>
              </a:extLst>
            </p:cNvPr>
            <p:cNvSpPr/>
            <p:nvPr/>
          </p:nvSpPr>
          <p:spPr>
            <a:xfrm rot="3052422" flipV="1">
              <a:off x="8092204" y="303779"/>
              <a:ext cx="4819071" cy="8149365"/>
            </a:xfrm>
            <a:custGeom>
              <a:avLst/>
              <a:gdLst>
                <a:gd name="connsiteX0" fmla="*/ 2602886 w 4819071"/>
                <a:gd name="connsiteY0" fmla="*/ 4325394 h 8149365"/>
                <a:gd name="connsiteX1" fmla="*/ 2717482 w 4819071"/>
                <a:gd name="connsiteY1" fmla="*/ 1275736 h 8149365"/>
                <a:gd name="connsiteX2" fmla="*/ 2705399 w 4819071"/>
                <a:gd name="connsiteY2" fmla="*/ 1198099 h 8149365"/>
                <a:gd name="connsiteX3" fmla="*/ 2717483 w 4819071"/>
                <a:gd name="connsiteY3" fmla="*/ 1275737 h 8149365"/>
                <a:gd name="connsiteX4" fmla="*/ 2602886 w 4819071"/>
                <a:gd name="connsiteY4" fmla="*/ 4325394 h 8149365"/>
                <a:gd name="connsiteX5" fmla="*/ 0 w 4819071"/>
                <a:gd name="connsiteY5" fmla="*/ 8052362 h 8149365"/>
                <a:gd name="connsiteX6" fmla="*/ 78906 w 4819071"/>
                <a:gd name="connsiteY6" fmla="*/ 8149365 h 8149365"/>
                <a:gd name="connsiteX7" fmla="*/ 4819071 w 4819071"/>
                <a:gd name="connsiteY7" fmla="*/ 4293522 h 8149365"/>
                <a:gd name="connsiteX8" fmla="*/ 4812940 w 4819071"/>
                <a:gd name="connsiteY8" fmla="*/ 4142471 h 8149365"/>
                <a:gd name="connsiteX9" fmla="*/ 4688856 w 4819071"/>
                <a:gd name="connsiteY9" fmla="*/ 3118617 h 8149365"/>
                <a:gd name="connsiteX10" fmla="*/ 4643381 w 4819071"/>
                <a:gd name="connsiteY10" fmla="*/ 2891509 h 8149365"/>
                <a:gd name="connsiteX11" fmla="*/ 2291311 w 4819071"/>
                <a:gd name="connsiteY11" fmla="*/ 0 h 8149365"/>
                <a:gd name="connsiteX12" fmla="*/ 2308547 w 4819071"/>
                <a:gd name="connsiteY12" fmla="*/ 75574 h 8149365"/>
                <a:gd name="connsiteX13" fmla="*/ 2354576 w 4819071"/>
                <a:gd name="connsiteY13" fmla="*/ 318581 h 8149365"/>
                <a:gd name="connsiteX14" fmla="*/ 2447129 w 4819071"/>
                <a:gd name="connsiteY14" fmla="*/ 2280226 h 8149365"/>
                <a:gd name="connsiteX15" fmla="*/ 2083693 w 4819071"/>
                <a:gd name="connsiteY15" fmla="*/ 4196726 h 8149365"/>
                <a:gd name="connsiteX16" fmla="*/ 1350052 w 4819071"/>
                <a:gd name="connsiteY16" fmla="*/ 5991326 h 8149365"/>
                <a:gd name="connsiteX17" fmla="*/ 327467 w 4819071"/>
                <a:gd name="connsiteY17" fmla="*/ 7627913 h 81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071" h="8149365">
                  <a:moveTo>
                    <a:pt x="2602886" y="4325394"/>
                  </a:moveTo>
                  <a:cubicBezTo>
                    <a:pt x="2802662" y="3318048"/>
                    <a:pt x="2844987" y="2282766"/>
                    <a:pt x="2717482" y="1275736"/>
                  </a:cubicBezTo>
                  <a:lnTo>
                    <a:pt x="2705399" y="1198099"/>
                  </a:lnTo>
                  <a:lnTo>
                    <a:pt x="2717483" y="1275737"/>
                  </a:lnTo>
                  <a:cubicBezTo>
                    <a:pt x="2844989" y="2282767"/>
                    <a:pt x="2802663" y="3318048"/>
                    <a:pt x="2602886" y="4325394"/>
                  </a:cubicBezTo>
                  <a:close/>
                  <a:moveTo>
                    <a:pt x="0" y="8052362"/>
                  </a:moveTo>
                  <a:lnTo>
                    <a:pt x="78906" y="8149365"/>
                  </a:lnTo>
                  <a:lnTo>
                    <a:pt x="4819071" y="4293522"/>
                  </a:lnTo>
                  <a:lnTo>
                    <a:pt x="4812940" y="4142471"/>
                  </a:lnTo>
                  <a:cubicBezTo>
                    <a:pt x="4789590" y="3798646"/>
                    <a:pt x="4747759" y="3456798"/>
                    <a:pt x="4688856" y="3118617"/>
                  </a:cubicBezTo>
                  <a:lnTo>
                    <a:pt x="4643381" y="2891509"/>
                  </a:lnTo>
                  <a:lnTo>
                    <a:pt x="2291311" y="0"/>
                  </a:lnTo>
                  <a:lnTo>
                    <a:pt x="2308547" y="75574"/>
                  </a:lnTo>
                  <a:cubicBezTo>
                    <a:pt x="2325398" y="156299"/>
                    <a:pt x="2340750" y="237316"/>
                    <a:pt x="2354576" y="318581"/>
                  </a:cubicBezTo>
                  <a:cubicBezTo>
                    <a:pt x="2469703" y="968701"/>
                    <a:pt x="2496791" y="1627850"/>
                    <a:pt x="2447129" y="2280226"/>
                  </a:cubicBezTo>
                  <a:cubicBezTo>
                    <a:pt x="2397467" y="2932604"/>
                    <a:pt x="2271055" y="3575950"/>
                    <a:pt x="2083693" y="4196726"/>
                  </a:cubicBezTo>
                  <a:cubicBezTo>
                    <a:pt x="1896333" y="4819757"/>
                    <a:pt x="1648024" y="5420215"/>
                    <a:pt x="1350052" y="5991326"/>
                  </a:cubicBezTo>
                  <a:cubicBezTo>
                    <a:pt x="1054337" y="6564695"/>
                    <a:pt x="708962" y="7110976"/>
                    <a:pt x="327467" y="762791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90ABA-5CFD-48BA-B908-7E40D4C7BFAC}"/>
              </a:ext>
            </a:extLst>
          </p:cNvPr>
          <p:cNvSpPr/>
          <p:nvPr userDrawn="1"/>
        </p:nvSpPr>
        <p:spPr>
          <a:xfrm>
            <a:off x="4187508" y="793817"/>
            <a:ext cx="3489006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AE872C-3F1E-4C3A-B667-687036B0E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348" y="1212383"/>
            <a:ext cx="2565327" cy="2852084"/>
          </a:xfrm>
          <a:custGeom>
            <a:avLst/>
            <a:gdLst>
              <a:gd name="connsiteX0" fmla="*/ 1282664 w 2565327"/>
              <a:gd name="connsiteY0" fmla="*/ 0 h 2852084"/>
              <a:gd name="connsiteX1" fmla="*/ 1459177 w 2565327"/>
              <a:gd name="connsiteY1" fmla="*/ 47380 h 2852084"/>
              <a:gd name="connsiteX2" fmla="*/ 2388194 w 2565327"/>
              <a:gd name="connsiteY2" fmla="*/ 583733 h 2852084"/>
              <a:gd name="connsiteX3" fmla="*/ 2565327 w 2565327"/>
              <a:gd name="connsiteY3" fmla="*/ 889689 h 2852084"/>
              <a:gd name="connsiteX4" fmla="*/ 2565327 w 2565327"/>
              <a:gd name="connsiteY4" fmla="*/ 1962395 h 2852084"/>
              <a:gd name="connsiteX5" fmla="*/ 2388194 w 2565327"/>
              <a:gd name="connsiteY5" fmla="*/ 2268352 h 2852084"/>
              <a:gd name="connsiteX6" fmla="*/ 1459177 w 2565327"/>
              <a:gd name="connsiteY6" fmla="*/ 2804704 h 2852084"/>
              <a:gd name="connsiteX7" fmla="*/ 1106151 w 2565327"/>
              <a:gd name="connsiteY7" fmla="*/ 2804704 h 2852084"/>
              <a:gd name="connsiteX8" fmla="*/ 177133 w 2565327"/>
              <a:gd name="connsiteY8" fmla="*/ 2268352 h 2852084"/>
              <a:gd name="connsiteX9" fmla="*/ 0 w 2565327"/>
              <a:gd name="connsiteY9" fmla="*/ 1962395 h 2852084"/>
              <a:gd name="connsiteX10" fmla="*/ 0 w 2565327"/>
              <a:gd name="connsiteY10" fmla="*/ 889689 h 2852084"/>
              <a:gd name="connsiteX11" fmla="*/ 177133 w 2565327"/>
              <a:gd name="connsiteY11" fmla="*/ 583733 h 2852084"/>
              <a:gd name="connsiteX12" fmla="*/ 1106151 w 2565327"/>
              <a:gd name="connsiteY12" fmla="*/ 47380 h 2852084"/>
              <a:gd name="connsiteX13" fmla="*/ 1282664 w 2565327"/>
              <a:gd name="connsiteY13" fmla="*/ 0 h 28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5327" h="2852084">
                <a:moveTo>
                  <a:pt x="1282664" y="0"/>
                </a:moveTo>
                <a:cubicBezTo>
                  <a:pt x="1343669" y="0"/>
                  <a:pt x="1404674" y="15794"/>
                  <a:pt x="1459177" y="47380"/>
                </a:cubicBezTo>
                <a:lnTo>
                  <a:pt x="2388194" y="583733"/>
                </a:lnTo>
                <a:cubicBezTo>
                  <a:pt x="2498438" y="646906"/>
                  <a:pt x="2565327" y="763343"/>
                  <a:pt x="2565327" y="889689"/>
                </a:cubicBezTo>
                <a:lnTo>
                  <a:pt x="2565327" y="1962395"/>
                </a:lnTo>
                <a:cubicBezTo>
                  <a:pt x="2565327" y="2087503"/>
                  <a:pt x="2498438" y="2205178"/>
                  <a:pt x="2388194" y="2268352"/>
                </a:cubicBezTo>
                <a:lnTo>
                  <a:pt x="1459177" y="2804704"/>
                </a:lnTo>
                <a:cubicBezTo>
                  <a:pt x="1350172" y="2867878"/>
                  <a:pt x="1215155" y="2867878"/>
                  <a:pt x="1106151" y="2804704"/>
                </a:cubicBezTo>
                <a:lnTo>
                  <a:pt x="177133" y="2268352"/>
                </a:lnTo>
                <a:cubicBezTo>
                  <a:pt x="66889" y="2205178"/>
                  <a:pt x="0" y="2088741"/>
                  <a:pt x="0" y="1962395"/>
                </a:cubicBezTo>
                <a:lnTo>
                  <a:pt x="0" y="889689"/>
                </a:lnTo>
                <a:cubicBezTo>
                  <a:pt x="0" y="763343"/>
                  <a:pt x="68128" y="646906"/>
                  <a:pt x="177133" y="583733"/>
                </a:cubicBezTo>
                <a:lnTo>
                  <a:pt x="1106151" y="47380"/>
                </a:lnTo>
                <a:cubicBezTo>
                  <a:pt x="1160653" y="15794"/>
                  <a:pt x="1221658" y="0"/>
                  <a:pt x="12826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DF116-FDA3-4CAA-A86E-95601A068E17}"/>
              </a:ext>
            </a:extLst>
          </p:cNvPr>
          <p:cNvSpPr/>
          <p:nvPr userDrawn="1"/>
        </p:nvSpPr>
        <p:spPr>
          <a:xfrm>
            <a:off x="3517088" y="0"/>
            <a:ext cx="8674913" cy="6858000"/>
          </a:xfrm>
          <a:custGeom>
            <a:avLst/>
            <a:gdLst>
              <a:gd name="connsiteX0" fmla="*/ 1428492 w 8674913"/>
              <a:gd name="connsiteY0" fmla="*/ 0 h 6858000"/>
              <a:gd name="connsiteX1" fmla="*/ 8233849 w 8674913"/>
              <a:gd name="connsiteY1" fmla="*/ 0 h 6858000"/>
              <a:gd name="connsiteX2" fmla="*/ 8247323 w 8674913"/>
              <a:gd name="connsiteY2" fmla="*/ 12847 h 6858000"/>
              <a:gd name="connsiteX3" fmla="*/ 8559136 w 8674913"/>
              <a:gd name="connsiteY3" fmla="*/ 355927 h 6858000"/>
              <a:gd name="connsiteX4" fmla="*/ 8674913 w 8674913"/>
              <a:gd name="connsiteY4" fmla="*/ 503256 h 6858000"/>
              <a:gd name="connsiteX5" fmla="*/ 8674913 w 8674913"/>
              <a:gd name="connsiteY5" fmla="*/ 6354745 h 6858000"/>
              <a:gd name="connsiteX6" fmla="*/ 8559136 w 8674913"/>
              <a:gd name="connsiteY6" fmla="*/ 6502073 h 6858000"/>
              <a:gd name="connsiteX7" fmla="*/ 8247323 w 8674913"/>
              <a:gd name="connsiteY7" fmla="*/ 6845154 h 6858000"/>
              <a:gd name="connsiteX8" fmla="*/ 8233849 w 8674913"/>
              <a:gd name="connsiteY8" fmla="*/ 6858000 h 6858000"/>
              <a:gd name="connsiteX9" fmla="*/ 1428492 w 8674913"/>
              <a:gd name="connsiteY9" fmla="*/ 6858000 h 6858000"/>
              <a:gd name="connsiteX10" fmla="*/ 1415017 w 8674913"/>
              <a:gd name="connsiteY10" fmla="*/ 6845154 h 6858000"/>
              <a:gd name="connsiteX11" fmla="*/ 0 w 8674913"/>
              <a:gd name="connsiteY11" fmla="*/ 3429000 h 6858000"/>
              <a:gd name="connsiteX12" fmla="*/ 1415017 w 8674913"/>
              <a:gd name="connsiteY12" fmla="*/ 12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4913" h="6858000">
                <a:moveTo>
                  <a:pt x="1428492" y="0"/>
                </a:moveTo>
                <a:lnTo>
                  <a:pt x="8233849" y="0"/>
                </a:lnTo>
                <a:lnTo>
                  <a:pt x="8247323" y="12847"/>
                </a:lnTo>
                <a:cubicBezTo>
                  <a:pt x="8356607" y="122131"/>
                  <a:pt x="8460679" y="236626"/>
                  <a:pt x="8559136" y="355927"/>
                </a:cubicBezTo>
                <a:lnTo>
                  <a:pt x="8674913" y="503256"/>
                </a:lnTo>
                <a:lnTo>
                  <a:pt x="8674913" y="6354745"/>
                </a:lnTo>
                <a:lnTo>
                  <a:pt x="8559136" y="6502073"/>
                </a:lnTo>
                <a:cubicBezTo>
                  <a:pt x="8460679" y="6621375"/>
                  <a:pt x="8356607" y="6735870"/>
                  <a:pt x="8247323" y="6845154"/>
                </a:cubicBezTo>
                <a:lnTo>
                  <a:pt x="8233849" y="6858000"/>
                </a:lnTo>
                <a:lnTo>
                  <a:pt x="1428492" y="6858000"/>
                </a:lnTo>
                <a:lnTo>
                  <a:pt x="1415017" y="6845154"/>
                </a:lnTo>
                <a:cubicBezTo>
                  <a:pt x="540747" y="5970884"/>
                  <a:pt x="0" y="4763091"/>
                  <a:pt x="0" y="3429000"/>
                </a:cubicBezTo>
                <a:cubicBezTo>
                  <a:pt x="0" y="2094909"/>
                  <a:pt x="540747" y="887117"/>
                  <a:pt x="1415017" y="12847"/>
                </a:cubicBezTo>
                <a:close/>
              </a:path>
            </a:pathLst>
          </a:cu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2998F61-64EB-4986-9DBC-F64F9031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0062" y="0"/>
            <a:ext cx="10901938" cy="6858000"/>
          </a:xfrm>
          <a:custGeom>
            <a:avLst/>
            <a:gdLst>
              <a:gd name="connsiteX0" fmla="*/ 10901938 w 10901938"/>
              <a:gd name="connsiteY0" fmla="*/ 6297225 h 6858000"/>
              <a:gd name="connsiteX1" fmla="*/ 10901938 w 10901938"/>
              <a:gd name="connsiteY1" fmla="*/ 6858000 h 6858000"/>
              <a:gd name="connsiteX2" fmla="*/ 10454309 w 10901938"/>
              <a:gd name="connsiteY2" fmla="*/ 6858000 h 6858000"/>
              <a:gd name="connsiteX3" fmla="*/ 10552783 w 10901938"/>
              <a:gd name="connsiteY3" fmla="*/ 6751183 h 6858000"/>
              <a:gd name="connsiteX4" fmla="*/ 10707801 w 10901938"/>
              <a:gd name="connsiteY4" fmla="*/ 6565981 h 6858000"/>
              <a:gd name="connsiteX5" fmla="*/ 94804 w 10901938"/>
              <a:gd name="connsiteY5" fmla="*/ 4547346 h 6858000"/>
              <a:gd name="connsiteX6" fmla="*/ 128689 w 10901938"/>
              <a:gd name="connsiteY6" fmla="*/ 4746278 h 6858000"/>
              <a:gd name="connsiteX7" fmla="*/ 522654 w 10901938"/>
              <a:gd name="connsiteY7" fmla="*/ 6043658 h 6858000"/>
              <a:gd name="connsiteX8" fmla="*/ 919288 w 10901938"/>
              <a:gd name="connsiteY8" fmla="*/ 6838418 h 6858000"/>
              <a:gd name="connsiteX9" fmla="*/ 931291 w 10901938"/>
              <a:gd name="connsiteY9" fmla="*/ 6858000 h 6858000"/>
              <a:gd name="connsiteX10" fmla="*/ 886586 w 10901938"/>
              <a:gd name="connsiteY10" fmla="*/ 6858000 h 6858000"/>
              <a:gd name="connsiteX11" fmla="*/ 885780 w 10901938"/>
              <a:gd name="connsiteY11" fmla="*/ 6856622 h 6858000"/>
              <a:gd name="connsiteX12" fmla="*/ 502015 w 10901938"/>
              <a:gd name="connsiteY12" fmla="*/ 6050436 h 6858000"/>
              <a:gd name="connsiteX13" fmla="*/ 122674 w 10901938"/>
              <a:gd name="connsiteY13" fmla="*/ 4747109 h 6858000"/>
              <a:gd name="connsiteX14" fmla="*/ 950016 w 10901938"/>
              <a:gd name="connsiteY14" fmla="*/ 4425014 h 6858000"/>
              <a:gd name="connsiteX15" fmla="*/ 977140 w 10901938"/>
              <a:gd name="connsiteY15" fmla="*/ 4581108 h 6858000"/>
              <a:gd name="connsiteX16" fmla="*/ 1323754 w 10901938"/>
              <a:gd name="connsiteY16" fmla="*/ 5714780 h 6858000"/>
              <a:gd name="connsiteX17" fmla="*/ 1888901 w 10901938"/>
              <a:gd name="connsiteY17" fmla="*/ 6754638 h 6858000"/>
              <a:gd name="connsiteX18" fmla="*/ 1962985 w 10901938"/>
              <a:gd name="connsiteY18" fmla="*/ 6858000 h 6858000"/>
              <a:gd name="connsiteX19" fmla="*/ 1896435 w 10901938"/>
              <a:gd name="connsiteY19" fmla="*/ 6858000 h 6858000"/>
              <a:gd name="connsiteX20" fmla="*/ 1849250 w 10901938"/>
              <a:gd name="connsiteY20" fmla="*/ 6788463 h 6858000"/>
              <a:gd name="connsiteX21" fmla="*/ 1304445 w 10901938"/>
              <a:gd name="connsiteY21" fmla="*/ 5731182 h 6858000"/>
              <a:gd name="connsiteX22" fmla="*/ 972319 w 10901938"/>
              <a:gd name="connsiteY22" fmla="*/ 4583836 h 6858000"/>
              <a:gd name="connsiteX23" fmla="*/ 46863 w 10901938"/>
              <a:gd name="connsiteY23" fmla="*/ 4203706 h 6858000"/>
              <a:gd name="connsiteX24" fmla="*/ 94804 w 10901938"/>
              <a:gd name="connsiteY24" fmla="*/ 4547346 h 6858000"/>
              <a:gd name="connsiteX25" fmla="*/ 71675 w 10901938"/>
              <a:gd name="connsiteY25" fmla="*/ 4411557 h 6858000"/>
              <a:gd name="connsiteX26" fmla="*/ 897761 w 10901938"/>
              <a:gd name="connsiteY26" fmla="*/ 4052890 h 6858000"/>
              <a:gd name="connsiteX27" fmla="*/ 950016 w 10901938"/>
              <a:gd name="connsiteY27" fmla="*/ 4425014 h 6858000"/>
              <a:gd name="connsiteX28" fmla="*/ 926355 w 10901938"/>
              <a:gd name="connsiteY28" fmla="*/ 4288858 h 6858000"/>
              <a:gd name="connsiteX29" fmla="*/ 10901938 w 10901938"/>
              <a:gd name="connsiteY29" fmla="*/ 3966549 h 6858000"/>
              <a:gd name="connsiteX30" fmla="*/ 10901938 w 10901938"/>
              <a:gd name="connsiteY30" fmla="*/ 5736013 h 6858000"/>
              <a:gd name="connsiteX31" fmla="*/ 10734663 w 10901938"/>
              <a:gd name="connsiteY31" fmla="*/ 6002602 h 6858000"/>
              <a:gd name="connsiteX32" fmla="*/ 10146813 w 10901938"/>
              <a:gd name="connsiteY32" fmla="*/ 6684680 h 6858000"/>
              <a:gd name="connsiteX33" fmla="*/ 9979547 w 10901938"/>
              <a:gd name="connsiteY33" fmla="*/ 6835224 h 6858000"/>
              <a:gd name="connsiteX34" fmla="*/ 9951513 w 10901938"/>
              <a:gd name="connsiteY34" fmla="*/ 6858000 h 6858000"/>
              <a:gd name="connsiteX35" fmla="*/ 9143417 w 10901938"/>
              <a:gd name="connsiteY35" fmla="*/ 6858000 h 6858000"/>
              <a:gd name="connsiteX36" fmla="*/ 9200652 w 10901938"/>
              <a:gd name="connsiteY36" fmla="*/ 6819181 h 6858000"/>
              <a:gd name="connsiteX37" fmla="*/ 9777524 w 10901938"/>
              <a:gd name="connsiteY37" fmla="*/ 6314806 h 6858000"/>
              <a:gd name="connsiteX38" fmla="*/ 10636697 w 10901938"/>
              <a:gd name="connsiteY38" fmla="*/ 4990098 h 6858000"/>
              <a:gd name="connsiteX39" fmla="*/ 10649191 w 10901938"/>
              <a:gd name="connsiteY39" fmla="*/ 4961301 h 6858000"/>
              <a:gd name="connsiteX40" fmla="*/ 10865499 w 10901938"/>
              <a:gd name="connsiteY40" fmla="*/ 4217269 h 6858000"/>
              <a:gd name="connsiteX41" fmla="*/ 2608377 w 10901938"/>
              <a:gd name="connsiteY41" fmla="*/ 3758750 h 6858000"/>
              <a:gd name="connsiteX42" fmla="*/ 2613591 w 10901938"/>
              <a:gd name="connsiteY42" fmla="*/ 3831626 h 6858000"/>
              <a:gd name="connsiteX43" fmla="*/ 2675412 w 10901938"/>
              <a:gd name="connsiteY43" fmla="*/ 4252153 h 6858000"/>
              <a:gd name="connsiteX44" fmla="*/ 2924568 w 10901938"/>
              <a:gd name="connsiteY44" fmla="*/ 5061138 h 6858000"/>
              <a:gd name="connsiteX45" fmla="*/ 3875961 w 10901938"/>
              <a:gd name="connsiteY45" fmla="*/ 6443466 h 6858000"/>
              <a:gd name="connsiteX46" fmla="*/ 4338855 w 10901938"/>
              <a:gd name="connsiteY46" fmla="*/ 6830977 h 6858000"/>
              <a:gd name="connsiteX47" fmla="*/ 4378483 w 10901938"/>
              <a:gd name="connsiteY47" fmla="*/ 6858000 h 6858000"/>
              <a:gd name="connsiteX48" fmla="*/ 4198629 w 10901938"/>
              <a:gd name="connsiteY48" fmla="*/ 6858000 h 6858000"/>
              <a:gd name="connsiteX49" fmla="*/ 4119443 w 10901938"/>
              <a:gd name="connsiteY49" fmla="*/ 6791671 h 6858000"/>
              <a:gd name="connsiteX50" fmla="*/ 3817997 w 10901938"/>
              <a:gd name="connsiteY50" fmla="*/ 6500910 h 6858000"/>
              <a:gd name="connsiteX51" fmla="*/ 2906663 w 10901938"/>
              <a:gd name="connsiteY51" fmla="*/ 5070675 h 6858000"/>
              <a:gd name="connsiteX52" fmla="*/ 2611416 w 10901938"/>
              <a:gd name="connsiteY52" fmla="*/ 3833009 h 6858000"/>
              <a:gd name="connsiteX53" fmla="*/ 6050744 w 10901938"/>
              <a:gd name="connsiteY53" fmla="*/ 3423775 h 6858000"/>
              <a:gd name="connsiteX54" fmla="*/ 6060369 w 10901938"/>
              <a:gd name="connsiteY54" fmla="*/ 3539191 h 6858000"/>
              <a:gd name="connsiteX55" fmla="*/ 6055214 w 10901938"/>
              <a:gd name="connsiteY55" fmla="*/ 3508333 h 6858000"/>
              <a:gd name="connsiteX56" fmla="*/ 6050744 w 10901938"/>
              <a:gd name="connsiteY56" fmla="*/ 3423775 h 6858000"/>
              <a:gd name="connsiteX57" fmla="*/ 5187940 w 10901938"/>
              <a:gd name="connsiteY57" fmla="*/ 3419886 h 6858000"/>
              <a:gd name="connsiteX58" fmla="*/ 5209789 w 10901938"/>
              <a:gd name="connsiteY58" fmla="*/ 3675866 h 6858000"/>
              <a:gd name="connsiteX59" fmla="*/ 5196279 w 10901938"/>
              <a:gd name="connsiteY59" fmla="*/ 3589087 h 6858000"/>
              <a:gd name="connsiteX60" fmla="*/ 5187940 w 10901938"/>
              <a:gd name="connsiteY60" fmla="*/ 3419886 h 6858000"/>
              <a:gd name="connsiteX61" fmla="*/ 2594030 w 10901938"/>
              <a:gd name="connsiteY61" fmla="*/ 3408200 h 6858000"/>
              <a:gd name="connsiteX62" fmla="*/ 2608377 w 10901938"/>
              <a:gd name="connsiteY62" fmla="*/ 3758750 h 6858000"/>
              <a:gd name="connsiteX63" fmla="*/ 2598465 w 10901938"/>
              <a:gd name="connsiteY63" fmla="*/ 3620210 h 6858000"/>
              <a:gd name="connsiteX64" fmla="*/ 2594030 w 10901938"/>
              <a:gd name="connsiteY64" fmla="*/ 3408200 h 6858000"/>
              <a:gd name="connsiteX65" fmla="*/ 1728479 w 10901938"/>
              <a:gd name="connsiteY65" fmla="*/ 3404299 h 6858000"/>
              <a:gd name="connsiteX66" fmla="*/ 1825592 w 10901938"/>
              <a:gd name="connsiteY66" fmla="*/ 4415941 h 6858000"/>
              <a:gd name="connsiteX67" fmla="*/ 2123476 w 10901938"/>
              <a:gd name="connsiteY67" fmla="*/ 5387270 h 6858000"/>
              <a:gd name="connsiteX68" fmla="*/ 2915596 w 10901938"/>
              <a:gd name="connsiteY68" fmla="*/ 6680692 h 6858000"/>
              <a:gd name="connsiteX69" fmla="*/ 3072645 w 10901938"/>
              <a:gd name="connsiteY69" fmla="*/ 6858000 h 6858000"/>
              <a:gd name="connsiteX70" fmla="*/ 2980996 w 10901938"/>
              <a:gd name="connsiteY70" fmla="*/ 6858000 h 6858000"/>
              <a:gd name="connsiteX71" fmla="*/ 2869937 w 10901938"/>
              <a:gd name="connsiteY71" fmla="*/ 6723163 h 6858000"/>
              <a:gd name="connsiteX72" fmla="*/ 2106942 w 10901938"/>
              <a:gd name="connsiteY72" fmla="*/ 5398187 h 6858000"/>
              <a:gd name="connsiteX73" fmla="*/ 1728479 w 10901938"/>
              <a:gd name="connsiteY73" fmla="*/ 3404299 h 6858000"/>
              <a:gd name="connsiteX74" fmla="*/ 862929 w 10901938"/>
              <a:gd name="connsiteY74" fmla="*/ 3400401 h 6858000"/>
              <a:gd name="connsiteX75" fmla="*/ 890651 w 10901938"/>
              <a:gd name="connsiteY75" fmla="*/ 3994227 h 6858000"/>
              <a:gd name="connsiteX76" fmla="*/ 897761 w 10901938"/>
              <a:gd name="connsiteY76" fmla="*/ 4052890 h 6858000"/>
              <a:gd name="connsiteX77" fmla="*/ 889535 w 10901938"/>
              <a:gd name="connsiteY77" fmla="*/ 3994311 h 6858000"/>
              <a:gd name="connsiteX78" fmla="*/ 862929 w 10901938"/>
              <a:gd name="connsiteY78" fmla="*/ 3400401 h 6858000"/>
              <a:gd name="connsiteX79" fmla="*/ 127 w 10901938"/>
              <a:gd name="connsiteY79" fmla="*/ 3396512 h 6858000"/>
              <a:gd name="connsiteX80" fmla="*/ 31420 w 10901938"/>
              <a:gd name="connsiteY80" fmla="*/ 4074337 h 6858000"/>
              <a:gd name="connsiteX81" fmla="*/ 46863 w 10901938"/>
              <a:gd name="connsiteY81" fmla="*/ 4203706 h 6858000"/>
              <a:gd name="connsiteX82" fmla="*/ 28864 w 10901938"/>
              <a:gd name="connsiteY82" fmla="*/ 4074691 h 6858000"/>
              <a:gd name="connsiteX83" fmla="*/ 127 w 10901938"/>
              <a:gd name="connsiteY83" fmla="*/ 3396512 h 6858000"/>
              <a:gd name="connsiteX84" fmla="*/ 5211225 w 10901938"/>
              <a:gd name="connsiteY84" fmla="*/ 3174526 h 6858000"/>
              <a:gd name="connsiteX85" fmla="*/ 5187940 w 10901938"/>
              <a:gd name="connsiteY85" fmla="*/ 3419886 h 6858000"/>
              <a:gd name="connsiteX86" fmla="*/ 5197976 w 10901938"/>
              <a:gd name="connsiteY86" fmla="*/ 3250940 h 6858000"/>
              <a:gd name="connsiteX87" fmla="*/ 2614246 w 10901938"/>
              <a:gd name="connsiteY87" fmla="*/ 3021669 h 6858000"/>
              <a:gd name="connsiteX88" fmla="*/ 2594030 w 10901938"/>
              <a:gd name="connsiteY88" fmla="*/ 3408200 h 6858000"/>
              <a:gd name="connsiteX89" fmla="*/ 2600226 w 10901938"/>
              <a:gd name="connsiteY89" fmla="*/ 3196042 h 6858000"/>
              <a:gd name="connsiteX90" fmla="*/ 2627853 w 10901938"/>
              <a:gd name="connsiteY90" fmla="*/ 2905584 h 6858000"/>
              <a:gd name="connsiteX91" fmla="*/ 2617237 w 10901938"/>
              <a:gd name="connsiteY91" fmla="*/ 2984449 h 6858000"/>
              <a:gd name="connsiteX92" fmla="*/ 2614246 w 10901938"/>
              <a:gd name="connsiteY92" fmla="*/ 3021669 h 6858000"/>
              <a:gd name="connsiteX93" fmla="*/ 2616208 w 10901938"/>
              <a:gd name="connsiteY93" fmla="*/ 2984145 h 6858000"/>
              <a:gd name="connsiteX94" fmla="*/ 2653407 w 10901938"/>
              <a:gd name="connsiteY94" fmla="*/ 2733232 h 6858000"/>
              <a:gd name="connsiteX95" fmla="*/ 2627853 w 10901938"/>
              <a:gd name="connsiteY95" fmla="*/ 2905584 h 6858000"/>
              <a:gd name="connsiteX96" fmla="*/ 2645579 w 10901938"/>
              <a:gd name="connsiteY96" fmla="*/ 2773939 h 6858000"/>
              <a:gd name="connsiteX97" fmla="*/ 906947 w 10901938"/>
              <a:gd name="connsiteY97" fmla="*/ 2722866 h 6858000"/>
              <a:gd name="connsiteX98" fmla="*/ 896001 w 10901938"/>
              <a:gd name="connsiteY98" fmla="*/ 2806846 h 6858000"/>
              <a:gd name="connsiteX99" fmla="*/ 862929 w 10901938"/>
              <a:gd name="connsiteY99" fmla="*/ 3400401 h 6858000"/>
              <a:gd name="connsiteX100" fmla="*/ 894476 w 10901938"/>
              <a:gd name="connsiteY100" fmla="*/ 2806860 h 6858000"/>
              <a:gd name="connsiteX101" fmla="*/ 39821 w 10901938"/>
              <a:gd name="connsiteY101" fmla="*/ 2690908 h 6858000"/>
              <a:gd name="connsiteX102" fmla="*/ 36328 w 10901938"/>
              <a:gd name="connsiteY102" fmla="*/ 2718131 h 6858000"/>
              <a:gd name="connsiteX103" fmla="*/ 127 w 10901938"/>
              <a:gd name="connsiteY103" fmla="*/ 3396512 h 6858000"/>
              <a:gd name="connsiteX104" fmla="*/ 35795 w 10901938"/>
              <a:gd name="connsiteY104" fmla="*/ 2717850 h 6858000"/>
              <a:gd name="connsiteX105" fmla="*/ 954519 w 10901938"/>
              <a:gd name="connsiteY105" fmla="*/ 2402425 h 6858000"/>
              <a:gd name="connsiteX106" fmla="*/ 906947 w 10901938"/>
              <a:gd name="connsiteY106" fmla="*/ 2722866 h 6858000"/>
              <a:gd name="connsiteX107" fmla="*/ 934360 w 10901938"/>
              <a:gd name="connsiteY107" fmla="*/ 2512549 h 6858000"/>
              <a:gd name="connsiteX108" fmla="*/ 7022032 w 10901938"/>
              <a:gd name="connsiteY108" fmla="*/ 2400974 h 6858000"/>
              <a:gd name="connsiteX109" fmla="*/ 7332944 w 10901938"/>
              <a:gd name="connsiteY109" fmla="*/ 2434835 h 6858000"/>
              <a:gd name="connsiteX110" fmla="*/ 7716741 w 10901938"/>
              <a:gd name="connsiteY110" fmla="*/ 2634407 h 6858000"/>
              <a:gd name="connsiteX111" fmla="*/ 7987174 w 10901938"/>
              <a:gd name="connsiteY111" fmla="*/ 2990098 h 6858000"/>
              <a:gd name="connsiteX112" fmla="*/ 8084102 w 10901938"/>
              <a:gd name="connsiteY112" fmla="*/ 3432935 h 6858000"/>
              <a:gd name="connsiteX113" fmla="*/ 7983187 w 10901938"/>
              <a:gd name="connsiteY113" fmla="*/ 3874884 h 6858000"/>
              <a:gd name="connsiteX114" fmla="*/ 7709560 w 10901938"/>
              <a:gd name="connsiteY114" fmla="*/ 4228121 h 6858000"/>
              <a:gd name="connsiteX115" fmla="*/ 7323978 w 10901938"/>
              <a:gd name="connsiteY115" fmla="*/ 4424228 h 6858000"/>
              <a:gd name="connsiteX116" fmla="*/ 6911713 w 10901938"/>
              <a:gd name="connsiteY116" fmla="*/ 4444353 h 6858000"/>
              <a:gd name="connsiteX117" fmla="*/ 6545485 w 10901938"/>
              <a:gd name="connsiteY117" fmla="*/ 4309433 h 6858000"/>
              <a:gd name="connsiteX118" fmla="*/ 6271796 w 10901938"/>
              <a:gd name="connsiteY118" fmla="*/ 4066391 h 6858000"/>
              <a:gd name="connsiteX119" fmla="*/ 6064878 w 10901938"/>
              <a:gd name="connsiteY119" fmla="*/ 3593259 h 6858000"/>
              <a:gd name="connsiteX120" fmla="*/ 6060369 w 10901938"/>
              <a:gd name="connsiteY120" fmla="*/ 3539191 h 6858000"/>
              <a:gd name="connsiteX121" fmla="*/ 6069218 w 10901938"/>
              <a:gd name="connsiteY121" fmla="*/ 3592162 h 6858000"/>
              <a:gd name="connsiteX122" fmla="*/ 6124825 w 10901938"/>
              <a:gd name="connsiteY122" fmla="*/ 3752474 h 6858000"/>
              <a:gd name="connsiteX123" fmla="*/ 6329760 w 10901938"/>
              <a:gd name="connsiteY123" fmla="*/ 4008946 h 6858000"/>
              <a:gd name="connsiteX124" fmla="*/ 6616303 w 10901938"/>
              <a:gd name="connsiteY124" fmla="*/ 4143508 h 6858000"/>
              <a:gd name="connsiteX125" fmla="*/ 6911694 w 10901938"/>
              <a:gd name="connsiteY125" fmla="*/ 4143467 h 6858000"/>
              <a:gd name="connsiteX126" fmla="*/ 7162238 w 10901938"/>
              <a:gd name="connsiteY126" fmla="*/ 4034679 h 6858000"/>
              <a:gd name="connsiteX127" fmla="*/ 7340268 w 10901938"/>
              <a:gd name="connsiteY127" fmla="*/ 3858247 h 6858000"/>
              <a:gd name="connsiteX128" fmla="*/ 7444246 w 10901938"/>
              <a:gd name="connsiteY128" fmla="*/ 3651252 h 6858000"/>
              <a:gd name="connsiteX129" fmla="*/ 7478209 w 10901938"/>
              <a:gd name="connsiteY129" fmla="*/ 3431580 h 6858000"/>
              <a:gd name="connsiteX130" fmla="*/ 7446226 w 10901938"/>
              <a:gd name="connsiteY130" fmla="*/ 3211609 h 6858000"/>
              <a:gd name="connsiteX131" fmla="*/ 7344118 w 10901938"/>
              <a:gd name="connsiteY131" fmla="*/ 3003687 h 6858000"/>
              <a:gd name="connsiteX132" fmla="*/ 7167686 w 10901938"/>
              <a:gd name="connsiteY132" fmla="*/ 2825658 h 6858000"/>
              <a:gd name="connsiteX133" fmla="*/ 6918132 w 10901938"/>
              <a:gd name="connsiteY133" fmla="*/ 2714618 h 6858000"/>
              <a:gd name="connsiteX134" fmla="*/ 6622753 w 10901938"/>
              <a:gd name="connsiteY134" fmla="*/ 2711913 h 6858000"/>
              <a:gd name="connsiteX135" fmla="*/ 6335010 w 10901938"/>
              <a:gd name="connsiteY135" fmla="*/ 2843888 h 6858000"/>
              <a:gd name="connsiteX136" fmla="*/ 6127772 w 10901938"/>
              <a:gd name="connsiteY136" fmla="*/ 3098504 h 6858000"/>
              <a:gd name="connsiteX137" fmla="*/ 6050744 w 10901938"/>
              <a:gd name="connsiteY137" fmla="*/ 3423775 h 6858000"/>
              <a:gd name="connsiteX138" fmla="*/ 6277577 w 10901938"/>
              <a:gd name="connsiteY138" fmla="*/ 2783175 h 6858000"/>
              <a:gd name="connsiteX139" fmla="*/ 6553445 w 10901938"/>
              <a:gd name="connsiteY139" fmla="*/ 2542610 h 6858000"/>
              <a:gd name="connsiteX140" fmla="*/ 6920875 w 10901938"/>
              <a:gd name="connsiteY140" fmla="*/ 2410997 h 6858000"/>
              <a:gd name="connsiteX141" fmla="*/ 7022032 w 10901938"/>
              <a:gd name="connsiteY141" fmla="*/ 2400974 h 6858000"/>
              <a:gd name="connsiteX142" fmla="*/ 117644 w 10901938"/>
              <a:gd name="connsiteY142" fmla="*/ 2170307 h 6858000"/>
              <a:gd name="connsiteX143" fmla="*/ 39821 w 10901938"/>
              <a:gd name="connsiteY143" fmla="*/ 2690908 h 6858000"/>
              <a:gd name="connsiteX144" fmla="*/ 79468 w 10901938"/>
              <a:gd name="connsiteY144" fmla="*/ 2381951 h 6858000"/>
              <a:gd name="connsiteX145" fmla="*/ 7112056 w 10901938"/>
              <a:gd name="connsiteY145" fmla="*/ 1541283 h 6858000"/>
              <a:gd name="connsiteX146" fmla="*/ 7669028 w 10901938"/>
              <a:gd name="connsiteY146" fmla="*/ 1636726 h 6858000"/>
              <a:gd name="connsiteX147" fmla="*/ 8330878 w 10901938"/>
              <a:gd name="connsiteY147" fmla="*/ 2025781 h 6858000"/>
              <a:gd name="connsiteX148" fmla="*/ 8788279 w 10901938"/>
              <a:gd name="connsiteY148" fmla="*/ 2661219 h 6858000"/>
              <a:gd name="connsiteX149" fmla="*/ 8908853 w 10901938"/>
              <a:gd name="connsiteY149" fmla="*/ 3039590 h 6858000"/>
              <a:gd name="connsiteX150" fmla="*/ 8948287 w 10901938"/>
              <a:gd name="connsiteY150" fmla="*/ 3435454 h 6858000"/>
              <a:gd name="connsiteX151" fmla="*/ 8903920 w 10901938"/>
              <a:gd name="connsiteY151" fmla="*/ 3829570 h 6858000"/>
              <a:gd name="connsiteX152" fmla="*/ 8778560 w 10901938"/>
              <a:gd name="connsiteY152" fmla="*/ 4208209 h 6858000"/>
              <a:gd name="connsiteX153" fmla="*/ 8315452 w 10901938"/>
              <a:gd name="connsiteY153" fmla="*/ 4839498 h 6858000"/>
              <a:gd name="connsiteX154" fmla="*/ 7650122 w 10901938"/>
              <a:gd name="connsiteY154" fmla="*/ 5222572 h 6858000"/>
              <a:gd name="connsiteX155" fmla="*/ 6906459 w 10901938"/>
              <a:gd name="connsiteY155" fmla="*/ 5305778 h 6858000"/>
              <a:gd name="connsiteX156" fmla="*/ 6552279 w 10901938"/>
              <a:gd name="connsiteY156" fmla="*/ 5240979 h 6858000"/>
              <a:gd name="connsiteX157" fmla="*/ 6219011 w 10901938"/>
              <a:gd name="connsiteY157" fmla="*/ 5108957 h 6858000"/>
              <a:gd name="connsiteX158" fmla="*/ 6202562 w 10901938"/>
              <a:gd name="connsiteY158" fmla="*/ 5100640 h 6858000"/>
              <a:gd name="connsiteX159" fmla="*/ 5657672 w 10901938"/>
              <a:gd name="connsiteY159" fmla="*/ 4672269 h 6858000"/>
              <a:gd name="connsiteX160" fmla="*/ 5305835 w 10901938"/>
              <a:gd name="connsiteY160" fmla="*/ 4088141 h 6858000"/>
              <a:gd name="connsiteX161" fmla="*/ 5216976 w 10901938"/>
              <a:gd name="connsiteY161" fmla="*/ 3760061 h 6858000"/>
              <a:gd name="connsiteX162" fmla="*/ 5209789 w 10901938"/>
              <a:gd name="connsiteY162" fmla="*/ 3675866 h 6858000"/>
              <a:gd name="connsiteX163" fmla="*/ 5222151 w 10901938"/>
              <a:gd name="connsiteY163" fmla="*/ 3755277 h 6858000"/>
              <a:gd name="connsiteX164" fmla="*/ 5326486 w 10901938"/>
              <a:gd name="connsiteY164" fmla="*/ 4078617 h 6858000"/>
              <a:gd name="connsiteX165" fmla="*/ 5718371 w 10901938"/>
              <a:gd name="connsiteY165" fmla="*/ 4617586 h 6858000"/>
              <a:gd name="connsiteX166" fmla="*/ 6155386 w 10901938"/>
              <a:gd name="connsiteY166" fmla="*/ 4898461 h 6858000"/>
              <a:gd name="connsiteX167" fmla="*/ 6656368 w 10901938"/>
              <a:gd name="connsiteY167" fmla="*/ 5009258 h 6858000"/>
              <a:gd name="connsiteX168" fmla="*/ 7020505 w 10901938"/>
              <a:gd name="connsiteY168" fmla="*/ 4998533 h 6858000"/>
              <a:gd name="connsiteX169" fmla="*/ 7177278 w 10901938"/>
              <a:gd name="connsiteY169" fmla="*/ 4966266 h 6858000"/>
              <a:gd name="connsiteX170" fmla="*/ 7371298 w 10901938"/>
              <a:gd name="connsiteY170" fmla="*/ 4899817 h 6858000"/>
              <a:gd name="connsiteX171" fmla="*/ 7620572 w 10901938"/>
              <a:gd name="connsiteY171" fmla="*/ 4767673 h 6858000"/>
              <a:gd name="connsiteX172" fmla="*/ 7951642 w 10901938"/>
              <a:gd name="connsiteY172" fmla="*/ 4472396 h 6858000"/>
              <a:gd name="connsiteX173" fmla="*/ 8243720 w 10901938"/>
              <a:gd name="connsiteY173" fmla="*/ 3988720 h 6858000"/>
              <a:gd name="connsiteX174" fmla="*/ 8247886 w 10901938"/>
              <a:gd name="connsiteY174" fmla="*/ 3979121 h 6858000"/>
              <a:gd name="connsiteX175" fmla="*/ 8346510 w 10901938"/>
              <a:gd name="connsiteY175" fmla="*/ 3435493 h 6858000"/>
              <a:gd name="connsiteX176" fmla="*/ 8252790 w 10901938"/>
              <a:gd name="connsiteY176" fmla="*/ 2890999 h 6858000"/>
              <a:gd name="connsiteX177" fmla="*/ 8248711 w 10901938"/>
              <a:gd name="connsiteY177" fmla="*/ 2881361 h 6858000"/>
              <a:gd name="connsiteX178" fmla="*/ 7961004 w 10901938"/>
              <a:gd name="connsiteY178" fmla="*/ 2395072 h 6858000"/>
              <a:gd name="connsiteX179" fmla="*/ 7632609 w 10901938"/>
              <a:gd name="connsiteY179" fmla="*/ 2096827 h 6858000"/>
              <a:gd name="connsiteX180" fmla="*/ 7384533 w 10901938"/>
              <a:gd name="connsiteY180" fmla="*/ 1962438 h 6858000"/>
              <a:gd name="connsiteX181" fmla="*/ 7191120 w 10901938"/>
              <a:gd name="connsiteY181" fmla="*/ 1894244 h 6858000"/>
              <a:gd name="connsiteX182" fmla="*/ 7034645 w 10901938"/>
              <a:gd name="connsiteY182" fmla="*/ 1860566 h 6858000"/>
              <a:gd name="connsiteX183" fmla="*/ 6670619 w 10901938"/>
              <a:gd name="connsiteY183" fmla="*/ 1846560 h 6858000"/>
              <a:gd name="connsiteX184" fmla="*/ 6168658 w 10901938"/>
              <a:gd name="connsiteY184" fmla="*/ 1952837 h 6858000"/>
              <a:gd name="connsiteX185" fmla="*/ 5729130 w 10901938"/>
              <a:gd name="connsiteY185" fmla="*/ 2229763 h 6858000"/>
              <a:gd name="connsiteX186" fmla="*/ 5332403 w 10901938"/>
              <a:gd name="connsiteY186" fmla="*/ 2765179 h 6858000"/>
              <a:gd name="connsiteX187" fmla="*/ 5226540 w 10901938"/>
              <a:gd name="connsiteY187" fmla="*/ 3086199 h 6858000"/>
              <a:gd name="connsiteX188" fmla="*/ 5211225 w 10901938"/>
              <a:gd name="connsiteY188" fmla="*/ 3174526 h 6858000"/>
              <a:gd name="connsiteX189" fmla="*/ 5220213 w 10901938"/>
              <a:gd name="connsiteY189" fmla="*/ 3079815 h 6858000"/>
              <a:gd name="connsiteX190" fmla="*/ 5313231 w 10901938"/>
              <a:gd name="connsiteY190" fmla="*/ 2751353 h 6858000"/>
              <a:gd name="connsiteX191" fmla="*/ 5670320 w 10901938"/>
              <a:gd name="connsiteY191" fmla="*/ 2170419 h 6858000"/>
              <a:gd name="connsiteX192" fmla="*/ 6219048 w 10901938"/>
              <a:gd name="connsiteY192" fmla="*/ 1746977 h 6858000"/>
              <a:gd name="connsiteX193" fmla="*/ 6235571 w 10901938"/>
              <a:gd name="connsiteY193" fmla="*/ 1738808 h 6858000"/>
              <a:gd name="connsiteX194" fmla="*/ 6570014 w 10901938"/>
              <a:gd name="connsiteY194" fmla="*/ 1609792 h 6858000"/>
              <a:gd name="connsiteX195" fmla="*/ 6926144 w 10901938"/>
              <a:gd name="connsiteY195" fmla="*/ 1546821 h 6858000"/>
              <a:gd name="connsiteX196" fmla="*/ 7112056 w 10901938"/>
              <a:gd name="connsiteY196" fmla="*/ 1541283 h 6858000"/>
              <a:gd name="connsiteX197" fmla="*/ 7200323 w 10901938"/>
              <a:gd name="connsiteY197" fmla="*/ 680257 h 6858000"/>
              <a:gd name="connsiteX198" fmla="*/ 8003733 w 10901938"/>
              <a:gd name="connsiteY198" fmla="*/ 839988 h 6858000"/>
              <a:gd name="connsiteX199" fmla="*/ 8946380 w 10901938"/>
              <a:gd name="connsiteY199" fmla="*/ 1418535 h 6858000"/>
              <a:gd name="connsiteX200" fmla="*/ 9589366 w 10901938"/>
              <a:gd name="connsiteY200" fmla="*/ 2335088 h 6858000"/>
              <a:gd name="connsiteX201" fmla="*/ 9758671 w 10901938"/>
              <a:gd name="connsiteY201" fmla="*/ 2875802 h 6858000"/>
              <a:gd name="connsiteX202" fmla="*/ 9815202 w 10901938"/>
              <a:gd name="connsiteY202" fmla="*/ 3440737 h 6858000"/>
              <a:gd name="connsiteX203" fmla="*/ 9754963 w 10901938"/>
              <a:gd name="connsiteY203" fmla="*/ 4003770 h 6858000"/>
              <a:gd name="connsiteX204" fmla="*/ 9579412 w 10901938"/>
              <a:gd name="connsiteY204" fmla="*/ 4544306 h 6858000"/>
              <a:gd name="connsiteX205" fmla="*/ 8928193 w 10901938"/>
              <a:gd name="connsiteY205" fmla="*/ 5455027 h 6858000"/>
              <a:gd name="connsiteX206" fmla="*/ 7980369 w 10901938"/>
              <a:gd name="connsiteY206" fmla="*/ 6025055 h 6858000"/>
              <a:gd name="connsiteX207" fmla="*/ 6905292 w 10901938"/>
              <a:gd name="connsiteY207" fmla="*/ 6174091 h 6858000"/>
              <a:gd name="connsiteX208" fmla="*/ 6382204 w 10901938"/>
              <a:gd name="connsiteY208" fmla="*/ 6090671 h 6858000"/>
              <a:gd name="connsiteX209" fmla="*/ 5887041 w 10901938"/>
              <a:gd name="connsiteY209" fmla="*/ 5908457 h 6858000"/>
              <a:gd name="connsiteX210" fmla="*/ 5862360 w 10901938"/>
              <a:gd name="connsiteY210" fmla="*/ 5897352 h 6858000"/>
              <a:gd name="connsiteX211" fmla="*/ 5047637 w 10901938"/>
              <a:gd name="connsiteY211" fmla="*/ 5285035 h 6858000"/>
              <a:gd name="connsiteX212" fmla="*/ 4508846 w 10901938"/>
              <a:gd name="connsiteY212" fmla="*/ 4418412 h 6858000"/>
              <a:gd name="connsiteX213" fmla="*/ 4322386 w 10901938"/>
              <a:gd name="connsiteY213" fmla="*/ 3415988 h 6858000"/>
              <a:gd name="connsiteX214" fmla="*/ 4372316 w 10901938"/>
              <a:gd name="connsiteY214" fmla="*/ 3921813 h 6858000"/>
              <a:gd name="connsiteX215" fmla="*/ 4525382 w 10901938"/>
              <a:gd name="connsiteY215" fmla="*/ 4407497 h 6858000"/>
              <a:gd name="connsiteX216" fmla="*/ 5104232 w 10901938"/>
              <a:gd name="connsiteY216" fmla="*/ 5226212 h 6858000"/>
              <a:gd name="connsiteX217" fmla="*/ 5841257 w 10901938"/>
              <a:gd name="connsiteY217" fmla="*/ 5702162 h 6858000"/>
              <a:gd name="connsiteX218" fmla="*/ 6693694 w 10901938"/>
              <a:gd name="connsiteY218" fmla="*/ 5872248 h 6858000"/>
              <a:gd name="connsiteX219" fmla="*/ 7217314 w 10901938"/>
              <a:gd name="connsiteY219" fmla="*/ 5837511 h 6858000"/>
              <a:gd name="connsiteX220" fmla="*/ 7442868 w 10901938"/>
              <a:gd name="connsiteY220" fmla="*/ 5786317 h 6858000"/>
              <a:gd name="connsiteX221" fmla="*/ 7720840 w 10901938"/>
              <a:gd name="connsiteY221" fmla="*/ 5688649 h 6858000"/>
              <a:gd name="connsiteX222" fmla="*/ 8077538 w 10901938"/>
              <a:gd name="connsiteY222" fmla="*/ 5499280 h 6858000"/>
              <a:gd name="connsiteX223" fmla="*/ 8561648 w 10901938"/>
              <a:gd name="connsiteY223" fmla="*/ 5085166 h 6858000"/>
              <a:gd name="connsiteX224" fmla="*/ 9041839 w 10901938"/>
              <a:gd name="connsiteY224" fmla="*/ 4322057 h 6858000"/>
              <a:gd name="connsiteX225" fmla="*/ 9047405 w 10901938"/>
              <a:gd name="connsiteY225" fmla="*/ 4305593 h 6858000"/>
              <a:gd name="connsiteX226" fmla="*/ 9210692 w 10901938"/>
              <a:gd name="connsiteY226" fmla="*/ 3438012 h 6858000"/>
              <a:gd name="connsiteX227" fmla="*/ 9055232 w 10901938"/>
              <a:gd name="connsiteY227" fmla="*/ 2568994 h 6858000"/>
              <a:gd name="connsiteX228" fmla="*/ 9048444 w 10901938"/>
              <a:gd name="connsiteY228" fmla="*/ 2551104 h 6858000"/>
              <a:gd name="connsiteX229" fmla="*/ 8575151 w 10901938"/>
              <a:gd name="connsiteY229" fmla="*/ 1783697 h 6858000"/>
              <a:gd name="connsiteX230" fmla="*/ 8094792 w 10901938"/>
              <a:gd name="connsiteY230" fmla="*/ 1365238 h 6858000"/>
              <a:gd name="connsiteX231" fmla="*/ 7739814 w 10901938"/>
              <a:gd name="connsiteY231" fmla="*/ 1172663 h 6858000"/>
              <a:gd name="connsiteX232" fmla="*/ 7462732 w 10901938"/>
              <a:gd name="connsiteY232" fmla="*/ 1072491 h 6858000"/>
              <a:gd name="connsiteX233" fmla="*/ 7237651 w 10901938"/>
              <a:gd name="connsiteY233" fmla="*/ 1019268 h 6858000"/>
              <a:gd name="connsiteX234" fmla="*/ 6714363 w 10901938"/>
              <a:gd name="connsiteY234" fmla="*/ 979815 h 6858000"/>
              <a:gd name="connsiteX235" fmla="*/ 5860431 w 10901938"/>
              <a:gd name="connsiteY235" fmla="*/ 1142211 h 6858000"/>
              <a:gd name="connsiteX236" fmla="*/ 5119147 w 10901938"/>
              <a:gd name="connsiteY236" fmla="*/ 1611500 h 6858000"/>
              <a:gd name="connsiteX237" fmla="*/ 4532941 w 10901938"/>
              <a:gd name="connsiteY237" fmla="*/ 2424965 h 6858000"/>
              <a:gd name="connsiteX238" fmla="*/ 4376885 w 10901938"/>
              <a:gd name="connsiteY238" fmla="*/ 2907883 h 6858000"/>
              <a:gd name="connsiteX239" fmla="*/ 4322386 w 10901938"/>
              <a:gd name="connsiteY239" fmla="*/ 3415988 h 6858000"/>
              <a:gd name="connsiteX240" fmla="*/ 4516491 w 10901938"/>
              <a:gd name="connsiteY240" fmla="*/ 2416648 h 6858000"/>
              <a:gd name="connsiteX241" fmla="*/ 5063072 w 10901938"/>
              <a:gd name="connsiteY241" fmla="*/ 1554918 h 6858000"/>
              <a:gd name="connsiteX242" fmla="*/ 5883281 w 10901938"/>
              <a:gd name="connsiteY242" fmla="*/ 949965 h 6858000"/>
              <a:gd name="connsiteX243" fmla="*/ 5909438 w 10901938"/>
              <a:gd name="connsiteY243" fmla="*/ 937718 h 6858000"/>
              <a:gd name="connsiteX244" fmla="*/ 6406225 w 10901938"/>
              <a:gd name="connsiteY244" fmla="*/ 759972 h 6858000"/>
              <a:gd name="connsiteX245" fmla="*/ 6930041 w 10901938"/>
              <a:gd name="connsiteY245" fmla="*/ 681270 h 6858000"/>
              <a:gd name="connsiteX246" fmla="*/ 7200323 w 10901938"/>
              <a:gd name="connsiteY246" fmla="*/ 680257 h 6858000"/>
              <a:gd name="connsiteX247" fmla="*/ 10458510 w 10901938"/>
              <a:gd name="connsiteY247" fmla="*/ 0 h 6858000"/>
              <a:gd name="connsiteX248" fmla="*/ 10901938 w 10901938"/>
              <a:gd name="connsiteY248" fmla="*/ 0 h 6858000"/>
              <a:gd name="connsiteX249" fmla="*/ 10901938 w 10901938"/>
              <a:gd name="connsiteY249" fmla="*/ 556973 h 6858000"/>
              <a:gd name="connsiteX250" fmla="*/ 10736123 w 10901938"/>
              <a:gd name="connsiteY250" fmla="*/ 323474 h 6858000"/>
              <a:gd name="connsiteX251" fmla="*/ 10582643 w 10901938"/>
              <a:gd name="connsiteY251" fmla="*/ 137019 h 6858000"/>
              <a:gd name="connsiteX252" fmla="*/ 9151631 w 10901938"/>
              <a:gd name="connsiteY252" fmla="*/ 0 h 6858000"/>
              <a:gd name="connsiteX253" fmla="*/ 9949131 w 10901938"/>
              <a:gd name="connsiteY253" fmla="*/ 0 h 6858000"/>
              <a:gd name="connsiteX254" fmla="*/ 10009201 w 10901938"/>
              <a:gd name="connsiteY254" fmla="*/ 49688 h 6858000"/>
              <a:gd name="connsiteX255" fmla="*/ 10174655 w 10901938"/>
              <a:gd name="connsiteY255" fmla="*/ 201280 h 6858000"/>
              <a:gd name="connsiteX256" fmla="*/ 10756332 w 10901938"/>
              <a:gd name="connsiteY256" fmla="*/ 888630 h 6858000"/>
              <a:gd name="connsiteX257" fmla="*/ 10901938 w 10901938"/>
              <a:gd name="connsiteY257" fmla="*/ 1125399 h 6858000"/>
              <a:gd name="connsiteX258" fmla="*/ 10901938 w 10901938"/>
              <a:gd name="connsiteY258" fmla="*/ 2884083 h 6858000"/>
              <a:gd name="connsiteX259" fmla="*/ 10873651 w 10901938"/>
              <a:gd name="connsiteY259" fmla="*/ 2674911 h 6858000"/>
              <a:gd name="connsiteX260" fmla="*/ 10664229 w 10901938"/>
              <a:gd name="connsiteY260" fmla="*/ 1929130 h 6858000"/>
              <a:gd name="connsiteX261" fmla="*/ 10653373 w 10901938"/>
              <a:gd name="connsiteY261" fmla="*/ 1898857 h 6858000"/>
              <a:gd name="connsiteX262" fmla="*/ 9806171 w 10901938"/>
              <a:gd name="connsiteY262" fmla="*/ 566458 h 6858000"/>
              <a:gd name="connsiteX263" fmla="*/ 9233676 w 10901938"/>
              <a:gd name="connsiteY263" fmla="*/ 56709 h 6858000"/>
              <a:gd name="connsiteX264" fmla="*/ 5934272 w 10901938"/>
              <a:gd name="connsiteY264" fmla="*/ 0 h 6858000"/>
              <a:gd name="connsiteX265" fmla="*/ 8212822 w 10901938"/>
              <a:gd name="connsiteY265" fmla="*/ 0 h 6858000"/>
              <a:gd name="connsiteX266" fmla="*/ 8338438 w 10901938"/>
              <a:gd name="connsiteY266" fmla="*/ 43250 h 6858000"/>
              <a:gd name="connsiteX267" fmla="*/ 9560518 w 10901938"/>
              <a:gd name="connsiteY267" fmla="*/ 809906 h 6858000"/>
              <a:gd name="connsiteX268" fmla="*/ 10390458 w 10901938"/>
              <a:gd name="connsiteY268" fmla="*/ 2008958 h 6858000"/>
              <a:gd name="connsiteX269" fmla="*/ 10608489 w 10901938"/>
              <a:gd name="connsiteY269" fmla="*/ 2712013 h 6858000"/>
              <a:gd name="connsiteX270" fmla="*/ 10679377 w 10901938"/>
              <a:gd name="connsiteY270" fmla="*/ 3446004 h 6858000"/>
              <a:gd name="connsiteX271" fmla="*/ 10600512 w 10901938"/>
              <a:gd name="connsiteY271" fmla="*/ 4177946 h 6858000"/>
              <a:gd name="connsiteX272" fmla="*/ 10377521 w 10901938"/>
              <a:gd name="connsiteY272" fmla="*/ 4880390 h 6858000"/>
              <a:gd name="connsiteX273" fmla="*/ 9536810 w 10901938"/>
              <a:gd name="connsiteY273" fmla="*/ 6071909 h 6858000"/>
              <a:gd name="connsiteX274" fmla="*/ 8307868 w 10901938"/>
              <a:gd name="connsiteY274" fmla="*/ 6827523 h 6858000"/>
              <a:gd name="connsiteX275" fmla="*/ 8217585 w 10901938"/>
              <a:gd name="connsiteY275" fmla="*/ 6858000 h 6858000"/>
              <a:gd name="connsiteX276" fmla="*/ 5931609 w 10901938"/>
              <a:gd name="connsiteY276" fmla="*/ 6858000 h 6858000"/>
              <a:gd name="connsiteX277" fmla="*/ 5872373 w 10901938"/>
              <a:gd name="connsiteY277" fmla="*/ 6838703 h 6858000"/>
              <a:gd name="connsiteX278" fmla="*/ 5548211 w 10901938"/>
              <a:gd name="connsiteY278" fmla="*/ 6706550 h 6858000"/>
              <a:gd name="connsiteX279" fmla="*/ 5515310 w 10901938"/>
              <a:gd name="connsiteY279" fmla="*/ 6689913 h 6858000"/>
              <a:gd name="connsiteX280" fmla="*/ 4430754 w 10901938"/>
              <a:gd name="connsiteY280" fmla="*/ 5893649 h 6858000"/>
              <a:gd name="connsiteX281" fmla="*/ 3706374 w 10901938"/>
              <a:gd name="connsiteY281" fmla="*/ 4745910 h 6858000"/>
              <a:gd name="connsiteX282" fmla="*/ 3456835 w 10901938"/>
              <a:gd name="connsiteY282" fmla="*/ 3412088 h 6858000"/>
              <a:gd name="connsiteX283" fmla="*/ 3522498 w 10901938"/>
              <a:gd name="connsiteY283" fmla="*/ 4085600 h 6858000"/>
              <a:gd name="connsiteX284" fmla="*/ 3722922 w 10901938"/>
              <a:gd name="connsiteY284" fmla="*/ 4732247 h 6858000"/>
              <a:gd name="connsiteX285" fmla="*/ 4487364 w 10901938"/>
              <a:gd name="connsiteY285" fmla="*/ 5832078 h 6858000"/>
              <a:gd name="connsiteX286" fmla="*/ 5525764 w 10901938"/>
              <a:gd name="connsiteY286" fmla="*/ 6504482 h 6858000"/>
              <a:gd name="connsiteX287" fmla="*/ 6731025 w 10901938"/>
              <a:gd name="connsiteY287" fmla="*/ 6735235 h 6858000"/>
              <a:gd name="connsiteX288" fmla="*/ 7412746 w 10901938"/>
              <a:gd name="connsiteY288" fmla="*/ 6677856 h 6858000"/>
              <a:gd name="connsiteX289" fmla="*/ 7705714 w 10901938"/>
              <a:gd name="connsiteY289" fmla="*/ 6606356 h 6858000"/>
              <a:gd name="connsiteX290" fmla="*/ 8064888 w 10901938"/>
              <a:gd name="connsiteY290" fmla="*/ 6477453 h 6858000"/>
              <a:gd name="connsiteX291" fmla="*/ 8530379 w 10901938"/>
              <a:gd name="connsiteY291" fmla="*/ 6232244 h 6858000"/>
              <a:gd name="connsiteX292" fmla="*/ 9166150 w 10901938"/>
              <a:gd name="connsiteY292" fmla="*/ 5700656 h 6858000"/>
              <a:gd name="connsiteX293" fmla="*/ 9835830 w 10901938"/>
              <a:gd name="connsiteY293" fmla="*/ 4656747 h 6858000"/>
              <a:gd name="connsiteX294" fmla="*/ 9845553 w 10901938"/>
              <a:gd name="connsiteY294" fmla="*/ 4633432 h 6858000"/>
              <a:gd name="connsiteX295" fmla="*/ 10073499 w 10901938"/>
              <a:gd name="connsiteY295" fmla="*/ 3441899 h 6858000"/>
              <a:gd name="connsiteX296" fmla="*/ 9856300 w 10901938"/>
              <a:gd name="connsiteY296" fmla="*/ 2248362 h 6858000"/>
              <a:gd name="connsiteX297" fmla="*/ 9846787 w 10901938"/>
              <a:gd name="connsiteY297" fmla="*/ 2224960 h 6858000"/>
              <a:gd name="connsiteX298" fmla="*/ 9186543 w 10901938"/>
              <a:gd name="connsiteY298" fmla="*/ 1175060 h 6858000"/>
              <a:gd name="connsiteX299" fmla="*/ 8555587 w 10901938"/>
              <a:gd name="connsiteY299" fmla="*/ 637760 h 6858000"/>
              <a:gd name="connsiteX300" fmla="*/ 8092326 w 10901938"/>
              <a:gd name="connsiteY300" fmla="*/ 388368 h 6858000"/>
              <a:gd name="connsiteX301" fmla="*/ 7734326 w 10901938"/>
              <a:gd name="connsiteY301" fmla="*/ 256233 h 6858000"/>
              <a:gd name="connsiteX302" fmla="*/ 7442017 w 10901938"/>
              <a:gd name="connsiteY302" fmla="*/ 182099 h 6858000"/>
              <a:gd name="connsiteX303" fmla="*/ 6760839 w 10901938"/>
              <a:gd name="connsiteY303" fmla="*/ 118577 h 6858000"/>
              <a:gd name="connsiteX304" fmla="*/ 5553548 w 10901938"/>
              <a:gd name="connsiteY304" fmla="*/ 338460 h 6858000"/>
              <a:gd name="connsiteX305" fmla="*/ 4509132 w 10901938"/>
              <a:gd name="connsiteY305" fmla="*/ 1001479 h 6858000"/>
              <a:gd name="connsiteX306" fmla="*/ 3734809 w 10901938"/>
              <a:gd name="connsiteY306" fmla="*/ 2094377 h 6858000"/>
              <a:gd name="connsiteX307" fmla="*/ 3528564 w 10901938"/>
              <a:gd name="connsiteY307" fmla="*/ 2739190 h 6858000"/>
              <a:gd name="connsiteX308" fmla="*/ 3456835 w 10901938"/>
              <a:gd name="connsiteY308" fmla="*/ 3412088 h 6858000"/>
              <a:gd name="connsiteX309" fmla="*/ 3717006 w 10901938"/>
              <a:gd name="connsiteY309" fmla="*/ 2081932 h 6858000"/>
              <a:gd name="connsiteX310" fmla="*/ 4451699 w 10901938"/>
              <a:gd name="connsiteY310" fmla="*/ 940766 h 6858000"/>
              <a:gd name="connsiteX311" fmla="*/ 5543384 w 10901938"/>
              <a:gd name="connsiteY311" fmla="*/ 154308 h 6858000"/>
              <a:gd name="connsiteX312" fmla="*/ 5577802 w 10901938"/>
              <a:gd name="connsiteY312" fmla="*/ 139350 h 6858000"/>
              <a:gd name="connsiteX313" fmla="*/ 5902113 w 10901938"/>
              <a:gd name="connsiteY313" fmla="*/ 10117 h 6858000"/>
              <a:gd name="connsiteX314" fmla="*/ 4196827 w 10901938"/>
              <a:gd name="connsiteY314" fmla="*/ 0 h 6858000"/>
              <a:gd name="connsiteX315" fmla="*/ 4373405 w 10901938"/>
              <a:gd name="connsiteY315" fmla="*/ 0 h 6858000"/>
              <a:gd name="connsiteX316" fmla="*/ 4372016 w 10901938"/>
              <a:gd name="connsiteY316" fmla="*/ 932 h 6858000"/>
              <a:gd name="connsiteX317" fmla="*/ 3906010 w 10901938"/>
              <a:gd name="connsiteY317" fmla="*/ 384619 h 6858000"/>
              <a:gd name="connsiteX318" fmla="*/ 2942196 w 10901938"/>
              <a:gd name="connsiteY318" fmla="*/ 1758318 h 6858000"/>
              <a:gd name="connsiteX319" fmla="*/ 2685761 w 10901938"/>
              <a:gd name="connsiteY319" fmla="*/ 2565027 h 6858000"/>
              <a:gd name="connsiteX320" fmla="*/ 2653407 w 10901938"/>
              <a:gd name="connsiteY320" fmla="*/ 2733232 h 6858000"/>
              <a:gd name="connsiteX321" fmla="*/ 2678555 w 10901938"/>
              <a:gd name="connsiteY321" fmla="*/ 2563621 h 6858000"/>
              <a:gd name="connsiteX322" fmla="*/ 2921631 w 10901938"/>
              <a:gd name="connsiteY322" fmla="*/ 1748608 h 6858000"/>
              <a:gd name="connsiteX323" fmla="*/ 3845816 w 10901938"/>
              <a:gd name="connsiteY323" fmla="*/ 326645 h 6858000"/>
              <a:gd name="connsiteX324" fmla="*/ 4149850 w 10901938"/>
              <a:gd name="connsiteY324" fmla="*/ 38633 h 6858000"/>
              <a:gd name="connsiteX325" fmla="*/ 2979666 w 10901938"/>
              <a:gd name="connsiteY325" fmla="*/ 0 h 6858000"/>
              <a:gd name="connsiteX326" fmla="*/ 3072820 w 10901938"/>
              <a:gd name="connsiteY326" fmla="*/ 0 h 6858000"/>
              <a:gd name="connsiteX327" fmla="*/ 2946441 w 10901938"/>
              <a:gd name="connsiteY327" fmla="*/ 140117 h 6858000"/>
              <a:gd name="connsiteX328" fmla="*/ 2142698 w 10901938"/>
              <a:gd name="connsiteY328" fmla="*/ 1426347 h 6858000"/>
              <a:gd name="connsiteX329" fmla="*/ 1836070 w 10901938"/>
              <a:gd name="connsiteY329" fmla="*/ 2394955 h 6858000"/>
              <a:gd name="connsiteX330" fmla="*/ 1728479 w 10901938"/>
              <a:gd name="connsiteY330" fmla="*/ 3404299 h 6858000"/>
              <a:gd name="connsiteX331" fmla="*/ 2123514 w 10901938"/>
              <a:gd name="connsiteY331" fmla="*/ 1415270 h 6858000"/>
              <a:gd name="connsiteX332" fmla="*/ 2897643 w 10901938"/>
              <a:gd name="connsiteY332" fmla="*/ 97607 h 6858000"/>
              <a:gd name="connsiteX333" fmla="*/ 1898028 w 10901938"/>
              <a:gd name="connsiteY333" fmla="*/ 0 h 6858000"/>
              <a:gd name="connsiteX334" fmla="*/ 1958696 w 10901938"/>
              <a:gd name="connsiteY334" fmla="*/ 0 h 6858000"/>
              <a:gd name="connsiteX335" fmla="*/ 1918056 w 10901938"/>
              <a:gd name="connsiteY335" fmla="*/ 55539 h 6858000"/>
              <a:gd name="connsiteX336" fmla="*/ 1344592 w 10901938"/>
              <a:gd name="connsiteY336" fmla="*/ 1090264 h 6858000"/>
              <a:gd name="connsiteX337" fmla="*/ 987775 w 10901938"/>
              <a:gd name="connsiteY337" fmla="*/ 2220767 h 6858000"/>
              <a:gd name="connsiteX338" fmla="*/ 954519 w 10901938"/>
              <a:gd name="connsiteY338" fmla="*/ 2402425 h 6858000"/>
              <a:gd name="connsiteX339" fmla="*/ 981773 w 10901938"/>
              <a:gd name="connsiteY339" fmla="*/ 2218851 h 6858000"/>
              <a:gd name="connsiteX340" fmla="*/ 1324026 w 10901938"/>
              <a:gd name="connsiteY340" fmla="*/ 1080554 h 6858000"/>
              <a:gd name="connsiteX341" fmla="*/ 1878853 w 10901938"/>
              <a:gd name="connsiteY341" fmla="*/ 27713 h 6858000"/>
              <a:gd name="connsiteX342" fmla="*/ 889684 w 10901938"/>
              <a:gd name="connsiteY342" fmla="*/ 0 h 6858000"/>
              <a:gd name="connsiteX343" fmla="*/ 929117 w 10901938"/>
              <a:gd name="connsiteY343" fmla="*/ 0 h 6858000"/>
              <a:gd name="connsiteX344" fmla="*/ 803568 w 10901938"/>
              <a:gd name="connsiteY344" fmla="*/ 221407 h 6858000"/>
              <a:gd name="connsiteX345" fmla="*/ 545105 w 10901938"/>
              <a:gd name="connsiteY345" fmla="*/ 755546 h 6858000"/>
              <a:gd name="connsiteX346" fmla="*/ 139467 w 10901938"/>
              <a:gd name="connsiteY346" fmla="*/ 2049324 h 6858000"/>
              <a:gd name="connsiteX347" fmla="*/ 117644 w 10901938"/>
              <a:gd name="connsiteY347" fmla="*/ 2170307 h 6858000"/>
              <a:gd name="connsiteX348" fmla="*/ 136219 w 10901938"/>
              <a:gd name="connsiteY348" fmla="*/ 2046049 h 6858000"/>
              <a:gd name="connsiteX349" fmla="*/ 528656 w 10901938"/>
              <a:gd name="connsiteY349" fmla="*/ 747229 h 6858000"/>
              <a:gd name="connsiteX350" fmla="*/ 777992 w 10901938"/>
              <a:gd name="connsiteY350" fmla="*/ 206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0901938" h="6858000">
                <a:moveTo>
                  <a:pt x="10901938" y="6297225"/>
                </a:moveTo>
                <a:lnTo>
                  <a:pt x="10901938" y="6858000"/>
                </a:lnTo>
                <a:lnTo>
                  <a:pt x="10454309" y="6858000"/>
                </a:lnTo>
                <a:lnTo>
                  <a:pt x="10552783" y="6751183"/>
                </a:lnTo>
                <a:cubicBezTo>
                  <a:pt x="10605949" y="6690661"/>
                  <a:pt x="10657637" y="6628901"/>
                  <a:pt x="10707801" y="6565981"/>
                </a:cubicBezTo>
                <a:close/>
                <a:moveTo>
                  <a:pt x="94804" y="4547346"/>
                </a:moveTo>
                <a:lnTo>
                  <a:pt x="128689" y="4746278"/>
                </a:lnTo>
                <a:cubicBezTo>
                  <a:pt x="215993" y="5190446"/>
                  <a:pt x="348677" y="5625204"/>
                  <a:pt x="522654" y="6043658"/>
                </a:cubicBezTo>
                <a:cubicBezTo>
                  <a:pt x="637283" y="6316919"/>
                  <a:pt x="769992" y="6582569"/>
                  <a:pt x="919288" y="6838418"/>
                </a:cubicBezTo>
                <a:lnTo>
                  <a:pt x="931291" y="6858000"/>
                </a:lnTo>
                <a:lnTo>
                  <a:pt x="886586" y="6858000"/>
                </a:lnTo>
                <a:lnTo>
                  <a:pt x="885780" y="6856622"/>
                </a:lnTo>
                <a:cubicBezTo>
                  <a:pt x="740912" y="6596212"/>
                  <a:pt x="612572" y="6326834"/>
                  <a:pt x="502015" y="6050436"/>
                </a:cubicBezTo>
                <a:cubicBezTo>
                  <a:pt x="333546" y="5629257"/>
                  <a:pt x="206710" y="5192122"/>
                  <a:pt x="122674" y="4747109"/>
                </a:cubicBezTo>
                <a:close/>
                <a:moveTo>
                  <a:pt x="950016" y="4425014"/>
                </a:moveTo>
                <a:lnTo>
                  <a:pt x="977140" y="4581108"/>
                </a:lnTo>
                <a:cubicBezTo>
                  <a:pt x="1053701" y="4970275"/>
                  <a:pt x="1170146" y="5350000"/>
                  <a:pt x="1323754" y="5714780"/>
                </a:cubicBezTo>
                <a:cubicBezTo>
                  <a:pt x="1477364" y="6079562"/>
                  <a:pt x="1667110" y="6428363"/>
                  <a:pt x="1888901" y="6754638"/>
                </a:cubicBezTo>
                <a:lnTo>
                  <a:pt x="1962985" y="6858000"/>
                </a:lnTo>
                <a:lnTo>
                  <a:pt x="1896435" y="6858000"/>
                </a:lnTo>
                <a:lnTo>
                  <a:pt x="1849250" y="6788463"/>
                </a:lnTo>
                <a:cubicBezTo>
                  <a:pt x="1634019" y="6454318"/>
                  <a:pt x="1451167" y="6100053"/>
                  <a:pt x="1304445" y="5731182"/>
                </a:cubicBezTo>
                <a:cubicBezTo>
                  <a:pt x="1157053" y="5358872"/>
                  <a:pt x="1046124" y="4974362"/>
                  <a:pt x="972319" y="4583836"/>
                </a:cubicBezTo>
                <a:close/>
                <a:moveTo>
                  <a:pt x="46863" y="4203706"/>
                </a:moveTo>
                <a:lnTo>
                  <a:pt x="94804" y="4547346"/>
                </a:lnTo>
                <a:lnTo>
                  <a:pt x="71675" y="4411557"/>
                </a:lnTo>
                <a:close/>
                <a:moveTo>
                  <a:pt x="897761" y="4052890"/>
                </a:moveTo>
                <a:lnTo>
                  <a:pt x="950016" y="4425014"/>
                </a:lnTo>
                <a:lnTo>
                  <a:pt x="926355" y="4288858"/>
                </a:lnTo>
                <a:close/>
                <a:moveTo>
                  <a:pt x="10901938" y="3966549"/>
                </a:moveTo>
                <a:lnTo>
                  <a:pt x="10901938" y="5736013"/>
                </a:lnTo>
                <a:lnTo>
                  <a:pt x="10734663" y="6002602"/>
                </a:lnTo>
                <a:cubicBezTo>
                  <a:pt x="10561984" y="6249300"/>
                  <a:pt x="10364824" y="6478201"/>
                  <a:pt x="10146813" y="6684680"/>
                </a:cubicBezTo>
                <a:cubicBezTo>
                  <a:pt x="10092311" y="6736300"/>
                  <a:pt x="10036527" y="6786497"/>
                  <a:pt x="9979547" y="6835224"/>
                </a:cubicBezTo>
                <a:lnTo>
                  <a:pt x="9951513" y="6858000"/>
                </a:lnTo>
                <a:lnTo>
                  <a:pt x="9143417" y="6858000"/>
                </a:lnTo>
                <a:lnTo>
                  <a:pt x="9200652" y="6819181"/>
                </a:lnTo>
                <a:cubicBezTo>
                  <a:pt x="9409095" y="6668131"/>
                  <a:pt x="9602552" y="6498466"/>
                  <a:pt x="9777524" y="6314806"/>
                </a:cubicBezTo>
                <a:cubicBezTo>
                  <a:pt x="10146092" y="5930394"/>
                  <a:pt x="10438019" y="5479692"/>
                  <a:pt x="10636697" y="4990098"/>
                </a:cubicBezTo>
                <a:cubicBezTo>
                  <a:pt x="10640862" y="4980499"/>
                  <a:pt x="10645027" y="4970901"/>
                  <a:pt x="10649191" y="4961301"/>
                </a:cubicBezTo>
                <a:cubicBezTo>
                  <a:pt x="10744389" y="4720608"/>
                  <a:pt x="10816613" y="4471223"/>
                  <a:pt x="10865499" y="4217269"/>
                </a:cubicBezTo>
                <a:close/>
                <a:moveTo>
                  <a:pt x="2608377" y="3758750"/>
                </a:moveTo>
                <a:lnTo>
                  <a:pt x="2613591" y="3831626"/>
                </a:lnTo>
                <a:cubicBezTo>
                  <a:pt x="2627211" y="3972343"/>
                  <a:pt x="2647876" y="4112575"/>
                  <a:pt x="2675412" y="4252153"/>
                </a:cubicBezTo>
                <a:cubicBezTo>
                  <a:pt x="2731867" y="4529936"/>
                  <a:pt x="2814453" y="4800971"/>
                  <a:pt x="2924568" y="5061138"/>
                </a:cubicBezTo>
                <a:cubicBezTo>
                  <a:pt x="3144797" y="5581472"/>
                  <a:pt x="3471036" y="6054195"/>
                  <a:pt x="3875961" y="6443466"/>
                </a:cubicBezTo>
                <a:cubicBezTo>
                  <a:pt x="4020619" y="6584258"/>
                  <a:pt x="4175568" y="6713697"/>
                  <a:pt x="4338855" y="6830977"/>
                </a:cubicBezTo>
                <a:lnTo>
                  <a:pt x="4378483" y="6858000"/>
                </a:lnTo>
                <a:lnTo>
                  <a:pt x="4198629" y="6858000"/>
                </a:lnTo>
                <a:lnTo>
                  <a:pt x="4119443" y="6791671"/>
                </a:lnTo>
                <a:cubicBezTo>
                  <a:pt x="4014346" y="6699381"/>
                  <a:pt x="3913714" y="6602324"/>
                  <a:pt x="3817997" y="6500910"/>
                </a:cubicBezTo>
                <a:cubicBezTo>
                  <a:pt x="3425556" y="6085591"/>
                  <a:pt x="3114498" y="5597822"/>
                  <a:pt x="2906663" y="5070675"/>
                </a:cubicBezTo>
                <a:cubicBezTo>
                  <a:pt x="2747702" y="4674271"/>
                  <a:pt x="2649116" y="4256497"/>
                  <a:pt x="2611416" y="3833009"/>
                </a:cubicBezTo>
                <a:close/>
                <a:moveTo>
                  <a:pt x="6050744" y="3423775"/>
                </a:moveTo>
                <a:lnTo>
                  <a:pt x="6060369" y="3539191"/>
                </a:lnTo>
                <a:lnTo>
                  <a:pt x="6055214" y="3508333"/>
                </a:lnTo>
                <a:cubicBezTo>
                  <a:pt x="6052121" y="3480197"/>
                  <a:pt x="6050617" y="3451939"/>
                  <a:pt x="6050744" y="3423775"/>
                </a:cubicBezTo>
                <a:close/>
                <a:moveTo>
                  <a:pt x="5187940" y="3419886"/>
                </a:moveTo>
                <a:lnTo>
                  <a:pt x="5209789" y="3675866"/>
                </a:lnTo>
                <a:lnTo>
                  <a:pt x="5196279" y="3589087"/>
                </a:lnTo>
                <a:cubicBezTo>
                  <a:pt x="5190523" y="3532902"/>
                  <a:pt x="5187686" y="3476216"/>
                  <a:pt x="5187940" y="3419886"/>
                </a:cubicBezTo>
                <a:close/>
                <a:moveTo>
                  <a:pt x="2594030" y="3408200"/>
                </a:moveTo>
                <a:lnTo>
                  <a:pt x="2608377" y="3758750"/>
                </a:lnTo>
                <a:lnTo>
                  <a:pt x="2598465" y="3620210"/>
                </a:lnTo>
                <a:cubicBezTo>
                  <a:pt x="2595198" y="3549630"/>
                  <a:pt x="2593711" y="3478953"/>
                  <a:pt x="2594030" y="3408200"/>
                </a:cubicBezTo>
                <a:close/>
                <a:moveTo>
                  <a:pt x="1728479" y="3404299"/>
                </a:moveTo>
                <a:cubicBezTo>
                  <a:pt x="1728325" y="3743656"/>
                  <a:pt x="1759762" y="4084530"/>
                  <a:pt x="1825592" y="4415941"/>
                </a:cubicBezTo>
                <a:cubicBezTo>
                  <a:pt x="1891408" y="4750101"/>
                  <a:pt x="1991615" y="5074796"/>
                  <a:pt x="2123476" y="5387270"/>
                </a:cubicBezTo>
                <a:cubicBezTo>
                  <a:pt x="2321270" y="5855981"/>
                  <a:pt x="2589532" y="6293323"/>
                  <a:pt x="2915596" y="6680692"/>
                </a:cubicBezTo>
                <a:lnTo>
                  <a:pt x="3072645" y="6858000"/>
                </a:lnTo>
                <a:lnTo>
                  <a:pt x="2980996" y="6858000"/>
                </a:lnTo>
                <a:lnTo>
                  <a:pt x="2869937" y="6723163"/>
                </a:lnTo>
                <a:cubicBezTo>
                  <a:pt x="2553605" y="6319866"/>
                  <a:pt x="2295437" y="5872008"/>
                  <a:pt x="2106942" y="5398187"/>
                </a:cubicBezTo>
                <a:cubicBezTo>
                  <a:pt x="1852877" y="4763664"/>
                  <a:pt x="1725422" y="4083002"/>
                  <a:pt x="1728479" y="3404299"/>
                </a:cubicBezTo>
                <a:close/>
                <a:moveTo>
                  <a:pt x="862929" y="3400401"/>
                </a:moveTo>
                <a:cubicBezTo>
                  <a:pt x="862721" y="3598930"/>
                  <a:pt x="871789" y="3797158"/>
                  <a:pt x="890651" y="3994227"/>
                </a:cubicBezTo>
                <a:lnTo>
                  <a:pt x="897761" y="4052890"/>
                </a:lnTo>
                <a:lnTo>
                  <a:pt x="889535" y="3994311"/>
                </a:lnTo>
                <a:cubicBezTo>
                  <a:pt x="871276" y="3796813"/>
                  <a:pt x="862381" y="3598586"/>
                  <a:pt x="862929" y="3400401"/>
                </a:cubicBezTo>
                <a:close/>
                <a:moveTo>
                  <a:pt x="127" y="3396512"/>
                </a:moveTo>
                <a:cubicBezTo>
                  <a:pt x="-206" y="3622519"/>
                  <a:pt x="10109" y="3848918"/>
                  <a:pt x="31420" y="4074337"/>
                </a:cubicBezTo>
                <a:lnTo>
                  <a:pt x="46863" y="4203706"/>
                </a:lnTo>
                <a:lnTo>
                  <a:pt x="28864" y="4074691"/>
                </a:lnTo>
                <a:cubicBezTo>
                  <a:pt x="8391" y="3849254"/>
                  <a:pt x="-1237" y="3622859"/>
                  <a:pt x="127" y="3396512"/>
                </a:cubicBezTo>
                <a:close/>
                <a:moveTo>
                  <a:pt x="5211225" y="3174526"/>
                </a:moveTo>
                <a:lnTo>
                  <a:pt x="5187940" y="3419886"/>
                </a:lnTo>
                <a:cubicBezTo>
                  <a:pt x="5188194" y="3363556"/>
                  <a:pt x="5191541" y="3306898"/>
                  <a:pt x="5197976" y="3250940"/>
                </a:cubicBezTo>
                <a:close/>
                <a:moveTo>
                  <a:pt x="2614246" y="3021669"/>
                </a:moveTo>
                <a:lnTo>
                  <a:pt x="2594030" y="3408200"/>
                </a:lnTo>
                <a:cubicBezTo>
                  <a:pt x="2594350" y="3337443"/>
                  <a:pt x="2596386" y="3266696"/>
                  <a:pt x="2600226" y="3196042"/>
                </a:cubicBezTo>
                <a:close/>
                <a:moveTo>
                  <a:pt x="2627853" y="2905584"/>
                </a:moveTo>
                <a:lnTo>
                  <a:pt x="2617237" y="2984449"/>
                </a:lnTo>
                <a:lnTo>
                  <a:pt x="2614246" y="3021669"/>
                </a:lnTo>
                <a:lnTo>
                  <a:pt x="2616208" y="2984145"/>
                </a:lnTo>
                <a:close/>
                <a:moveTo>
                  <a:pt x="2653407" y="2733232"/>
                </a:moveTo>
                <a:lnTo>
                  <a:pt x="2627853" y="2905584"/>
                </a:lnTo>
                <a:lnTo>
                  <a:pt x="2645579" y="2773939"/>
                </a:lnTo>
                <a:close/>
                <a:moveTo>
                  <a:pt x="906947" y="2722866"/>
                </a:moveTo>
                <a:lnTo>
                  <a:pt x="896001" y="2806846"/>
                </a:lnTo>
                <a:cubicBezTo>
                  <a:pt x="875364" y="3003738"/>
                  <a:pt x="864512" y="3201877"/>
                  <a:pt x="862929" y="3400401"/>
                </a:cubicBezTo>
                <a:cubicBezTo>
                  <a:pt x="864166" y="3202218"/>
                  <a:pt x="874677" y="3004078"/>
                  <a:pt x="894476" y="2806860"/>
                </a:cubicBezTo>
                <a:close/>
                <a:moveTo>
                  <a:pt x="39821" y="2690908"/>
                </a:moveTo>
                <a:lnTo>
                  <a:pt x="36328" y="2718131"/>
                </a:lnTo>
                <a:cubicBezTo>
                  <a:pt x="13160" y="2943178"/>
                  <a:pt x="1148" y="3169820"/>
                  <a:pt x="127" y="3396512"/>
                </a:cubicBezTo>
                <a:cubicBezTo>
                  <a:pt x="1148" y="3169820"/>
                  <a:pt x="13074" y="2943263"/>
                  <a:pt x="35795" y="2717850"/>
                </a:cubicBezTo>
                <a:close/>
                <a:moveTo>
                  <a:pt x="954519" y="2402425"/>
                </a:moveTo>
                <a:lnTo>
                  <a:pt x="906947" y="2722866"/>
                </a:lnTo>
                <a:lnTo>
                  <a:pt x="934360" y="2512549"/>
                </a:lnTo>
                <a:close/>
                <a:moveTo>
                  <a:pt x="7022032" y="2400974"/>
                </a:moveTo>
                <a:cubicBezTo>
                  <a:pt x="7124196" y="2396025"/>
                  <a:pt x="7228996" y="2406543"/>
                  <a:pt x="7332944" y="2434835"/>
                </a:cubicBezTo>
                <a:cubicBezTo>
                  <a:pt x="7470171" y="2471175"/>
                  <a:pt x="7603134" y="2539096"/>
                  <a:pt x="7716741" y="2634407"/>
                </a:cubicBezTo>
                <a:cubicBezTo>
                  <a:pt x="7830346" y="2729721"/>
                  <a:pt x="7923228" y="2851044"/>
                  <a:pt x="7987174" y="2990098"/>
                </a:cubicBezTo>
                <a:cubicBezTo>
                  <a:pt x="8049754" y="3127771"/>
                  <a:pt x="8084782" y="3281808"/>
                  <a:pt x="8084102" y="3432935"/>
                </a:cubicBezTo>
                <a:cubicBezTo>
                  <a:pt x="8083420" y="3584064"/>
                  <a:pt x="8049754" y="3737791"/>
                  <a:pt x="7983187" y="3874884"/>
                </a:cubicBezTo>
                <a:cubicBezTo>
                  <a:pt x="7919368" y="4011988"/>
                  <a:pt x="7824019" y="4133837"/>
                  <a:pt x="7709560" y="4228121"/>
                </a:cubicBezTo>
                <a:cubicBezTo>
                  <a:pt x="7595100" y="4322407"/>
                  <a:pt x="7461529" y="4389127"/>
                  <a:pt x="7323978" y="4424228"/>
                </a:cubicBezTo>
                <a:cubicBezTo>
                  <a:pt x="7186428" y="4459331"/>
                  <a:pt x="7044886" y="4465563"/>
                  <a:pt x="6911713" y="4444353"/>
                </a:cubicBezTo>
                <a:cubicBezTo>
                  <a:pt x="6778538" y="4423145"/>
                  <a:pt x="6655098" y="4375876"/>
                  <a:pt x="6545485" y="4309433"/>
                </a:cubicBezTo>
                <a:cubicBezTo>
                  <a:pt x="6437238" y="4244372"/>
                  <a:pt x="6345564" y="4160148"/>
                  <a:pt x="6271796" y="4066391"/>
                </a:cubicBezTo>
                <a:cubicBezTo>
                  <a:pt x="6162177" y="3924726"/>
                  <a:pt x="6092842" y="3761604"/>
                  <a:pt x="6064878" y="3593259"/>
                </a:cubicBezTo>
                <a:lnTo>
                  <a:pt x="6060369" y="3539191"/>
                </a:lnTo>
                <a:lnTo>
                  <a:pt x="6069218" y="3592162"/>
                </a:lnTo>
                <a:cubicBezTo>
                  <a:pt x="6081677" y="3647518"/>
                  <a:pt x="6100324" y="3701529"/>
                  <a:pt x="6124825" y="3752474"/>
                </a:cubicBezTo>
                <a:cubicBezTo>
                  <a:pt x="6173827" y="3854364"/>
                  <a:pt x="6244876" y="3942616"/>
                  <a:pt x="6329760" y="4008946"/>
                </a:cubicBezTo>
                <a:cubicBezTo>
                  <a:pt x="6416011" y="4076657"/>
                  <a:pt x="6514732" y="4121065"/>
                  <a:pt x="6616303" y="4143508"/>
                </a:cubicBezTo>
                <a:cubicBezTo>
                  <a:pt x="6717870" y="4165947"/>
                  <a:pt x="6819553" y="4163658"/>
                  <a:pt x="6911694" y="4143467"/>
                </a:cubicBezTo>
                <a:cubicBezTo>
                  <a:pt x="7006586" y="4123283"/>
                  <a:pt x="7090572" y="4083819"/>
                  <a:pt x="7162238" y="4034679"/>
                </a:cubicBezTo>
                <a:cubicBezTo>
                  <a:pt x="7233903" y="3985541"/>
                  <a:pt x="7293260" y="3923982"/>
                  <a:pt x="7340268" y="3858247"/>
                </a:cubicBezTo>
                <a:cubicBezTo>
                  <a:pt x="7387278" y="3792510"/>
                  <a:pt x="7421940" y="3722597"/>
                  <a:pt x="7444246" y="3651252"/>
                </a:cubicBezTo>
                <a:cubicBezTo>
                  <a:pt x="7466549" y="3579909"/>
                  <a:pt x="7477875" y="3505771"/>
                  <a:pt x="7478209" y="3431580"/>
                </a:cubicBezTo>
                <a:cubicBezTo>
                  <a:pt x="7478543" y="3357391"/>
                  <a:pt x="7467886" y="3283151"/>
                  <a:pt x="7446226" y="3211609"/>
                </a:cubicBezTo>
                <a:cubicBezTo>
                  <a:pt x="7424566" y="3140068"/>
                  <a:pt x="7390534" y="3069844"/>
                  <a:pt x="7344118" y="3003687"/>
                </a:cubicBezTo>
                <a:cubicBezTo>
                  <a:pt x="7297704" y="2937531"/>
                  <a:pt x="7238905" y="2875440"/>
                  <a:pt x="7167686" y="2825658"/>
                </a:cubicBezTo>
                <a:cubicBezTo>
                  <a:pt x="7096466" y="2775874"/>
                  <a:pt x="7012839" y="2735655"/>
                  <a:pt x="6918132" y="2714618"/>
                </a:cubicBezTo>
                <a:cubicBezTo>
                  <a:pt x="6823427" y="2693583"/>
                  <a:pt x="6721773" y="2690378"/>
                  <a:pt x="6622753" y="2711913"/>
                </a:cubicBezTo>
                <a:cubicBezTo>
                  <a:pt x="6522366" y="2732072"/>
                  <a:pt x="6421868" y="2776956"/>
                  <a:pt x="6335010" y="2843888"/>
                </a:cubicBezTo>
                <a:cubicBezTo>
                  <a:pt x="6248152" y="2910820"/>
                  <a:pt x="6176312" y="2998426"/>
                  <a:pt x="6127772" y="3098504"/>
                </a:cubicBezTo>
                <a:cubicBezTo>
                  <a:pt x="6077867" y="3197201"/>
                  <a:pt x="6052631" y="3309747"/>
                  <a:pt x="6050744" y="3423775"/>
                </a:cubicBezTo>
                <a:cubicBezTo>
                  <a:pt x="6050391" y="3197077"/>
                  <a:pt x="6129724" y="2970735"/>
                  <a:pt x="6277577" y="2783175"/>
                </a:cubicBezTo>
                <a:cubicBezTo>
                  <a:pt x="6352187" y="2690086"/>
                  <a:pt x="6444616" y="2606692"/>
                  <a:pt x="6553445" y="2542610"/>
                </a:cubicBezTo>
                <a:cubicBezTo>
                  <a:pt x="6662273" y="2478524"/>
                  <a:pt x="6787514" y="2431002"/>
                  <a:pt x="6920875" y="2410997"/>
                </a:cubicBezTo>
                <a:cubicBezTo>
                  <a:pt x="6954214" y="2405994"/>
                  <a:pt x="6987977" y="2402625"/>
                  <a:pt x="7022032" y="2400974"/>
                </a:cubicBezTo>
                <a:close/>
                <a:moveTo>
                  <a:pt x="117644" y="2170307"/>
                </a:moveTo>
                <a:lnTo>
                  <a:pt x="39821" y="2690908"/>
                </a:lnTo>
                <a:lnTo>
                  <a:pt x="79468" y="2381951"/>
                </a:lnTo>
                <a:close/>
                <a:moveTo>
                  <a:pt x="7112056" y="1541283"/>
                </a:moveTo>
                <a:cubicBezTo>
                  <a:pt x="7298999" y="1544896"/>
                  <a:pt x="7487943" y="1576144"/>
                  <a:pt x="7669028" y="1636726"/>
                </a:cubicBezTo>
                <a:cubicBezTo>
                  <a:pt x="7910474" y="1717502"/>
                  <a:pt x="8137946" y="1850423"/>
                  <a:pt x="8330878" y="2025781"/>
                </a:cubicBezTo>
                <a:cubicBezTo>
                  <a:pt x="8523812" y="2201138"/>
                  <a:pt x="8682205" y="2418932"/>
                  <a:pt x="8788279" y="2661219"/>
                </a:cubicBezTo>
                <a:cubicBezTo>
                  <a:pt x="8842690" y="2782369"/>
                  <a:pt x="8881956" y="2910321"/>
                  <a:pt x="8908853" y="3039590"/>
                </a:cubicBezTo>
                <a:cubicBezTo>
                  <a:pt x="8935746" y="3168861"/>
                  <a:pt x="8948881" y="3303563"/>
                  <a:pt x="8948287" y="3435454"/>
                </a:cubicBezTo>
                <a:cubicBezTo>
                  <a:pt x="8947692" y="3567349"/>
                  <a:pt x="8933359" y="3699182"/>
                  <a:pt x="8903920" y="3829570"/>
                </a:cubicBezTo>
                <a:cubicBezTo>
                  <a:pt x="8875860" y="3958595"/>
                  <a:pt x="8834060" y="4087554"/>
                  <a:pt x="8778560" y="4208209"/>
                </a:cubicBezTo>
                <a:cubicBezTo>
                  <a:pt x="8670306" y="4449530"/>
                  <a:pt x="8509958" y="4665887"/>
                  <a:pt x="8315452" y="4839498"/>
                </a:cubicBezTo>
                <a:cubicBezTo>
                  <a:pt x="8120946" y="5013110"/>
                  <a:pt x="7892286" y="5143975"/>
                  <a:pt x="7650122" y="5222572"/>
                </a:cubicBezTo>
                <a:cubicBezTo>
                  <a:pt x="7407959" y="5301168"/>
                  <a:pt x="7152292" y="5327494"/>
                  <a:pt x="6906459" y="5305778"/>
                </a:cubicBezTo>
                <a:cubicBezTo>
                  <a:pt x="6785606" y="5294240"/>
                  <a:pt x="6666170" y="5273094"/>
                  <a:pt x="6552279" y="5240979"/>
                </a:cubicBezTo>
                <a:cubicBezTo>
                  <a:pt x="6437022" y="5207488"/>
                  <a:pt x="6324560" y="5163016"/>
                  <a:pt x="6219011" y="5108957"/>
                </a:cubicBezTo>
                <a:cubicBezTo>
                  <a:pt x="6213530" y="5106186"/>
                  <a:pt x="6208045" y="5103413"/>
                  <a:pt x="6202562" y="5100640"/>
                </a:cubicBezTo>
                <a:cubicBezTo>
                  <a:pt x="5992846" y="4991156"/>
                  <a:pt x="5809401" y="4844692"/>
                  <a:pt x="5657672" y="4672269"/>
                </a:cubicBezTo>
                <a:cubicBezTo>
                  <a:pt x="5504577" y="4498464"/>
                  <a:pt x="5384567" y="4300080"/>
                  <a:pt x="5305835" y="4088141"/>
                </a:cubicBezTo>
                <a:cubicBezTo>
                  <a:pt x="5266467" y="3982173"/>
                  <a:pt x="5236736" y="3872125"/>
                  <a:pt x="5216976" y="3760061"/>
                </a:cubicBezTo>
                <a:lnTo>
                  <a:pt x="5209789" y="3675866"/>
                </a:lnTo>
                <a:lnTo>
                  <a:pt x="5222151" y="3755277"/>
                </a:lnTo>
                <a:cubicBezTo>
                  <a:pt x="5245005" y="3866666"/>
                  <a:pt x="5280244" y="3973991"/>
                  <a:pt x="5326486" y="4078617"/>
                </a:cubicBezTo>
                <a:cubicBezTo>
                  <a:pt x="5417614" y="4283743"/>
                  <a:pt x="5552793" y="4469831"/>
                  <a:pt x="5718371" y="4617586"/>
                </a:cubicBezTo>
                <a:cubicBezTo>
                  <a:pt x="5846984" y="4736321"/>
                  <a:pt x="5996312" y="4831795"/>
                  <a:pt x="6155386" y="4898461"/>
                </a:cubicBezTo>
                <a:cubicBezTo>
                  <a:pt x="6315840" y="4963758"/>
                  <a:pt x="6487411" y="5001627"/>
                  <a:pt x="6656368" y="5009258"/>
                </a:cubicBezTo>
                <a:cubicBezTo>
                  <a:pt x="6779968" y="5020807"/>
                  <a:pt x="6902263" y="5017235"/>
                  <a:pt x="7020505" y="4998533"/>
                </a:cubicBezTo>
                <a:cubicBezTo>
                  <a:pt x="7072750" y="4990526"/>
                  <a:pt x="7126384" y="4978403"/>
                  <a:pt x="7177278" y="4966266"/>
                </a:cubicBezTo>
                <a:cubicBezTo>
                  <a:pt x="7244677" y="4948707"/>
                  <a:pt x="7307977" y="4927012"/>
                  <a:pt x="7371298" y="4899817"/>
                </a:cubicBezTo>
                <a:cubicBezTo>
                  <a:pt x="7459388" y="4864495"/>
                  <a:pt x="7542032" y="4818151"/>
                  <a:pt x="7620572" y="4767673"/>
                </a:cubicBezTo>
                <a:cubicBezTo>
                  <a:pt x="7747356" y="4683059"/>
                  <a:pt x="7857713" y="4584633"/>
                  <a:pt x="7951642" y="4472396"/>
                </a:cubicBezTo>
                <a:cubicBezTo>
                  <a:pt x="8077320" y="4328701"/>
                  <a:pt x="8176982" y="4164281"/>
                  <a:pt x="8243720" y="3988720"/>
                </a:cubicBezTo>
                <a:cubicBezTo>
                  <a:pt x="8245114" y="3984603"/>
                  <a:pt x="8245126" y="3981854"/>
                  <a:pt x="8247886" y="3979121"/>
                </a:cubicBezTo>
                <a:cubicBezTo>
                  <a:pt x="8313244" y="3804927"/>
                  <a:pt x="8347049" y="3620975"/>
                  <a:pt x="8346510" y="3435493"/>
                </a:cubicBezTo>
                <a:cubicBezTo>
                  <a:pt x="8345971" y="3250013"/>
                  <a:pt x="8316576" y="3065775"/>
                  <a:pt x="8252790" y="2890999"/>
                </a:cubicBezTo>
                <a:cubicBezTo>
                  <a:pt x="8251433" y="2886869"/>
                  <a:pt x="8250079" y="2882741"/>
                  <a:pt x="8248711" y="2881361"/>
                </a:cubicBezTo>
                <a:cubicBezTo>
                  <a:pt x="8183557" y="2705208"/>
                  <a:pt x="8086746" y="2541274"/>
                  <a:pt x="7961004" y="2395072"/>
                </a:cubicBezTo>
                <a:cubicBezTo>
                  <a:pt x="7868074" y="2284741"/>
                  <a:pt x="7758622" y="2182578"/>
                  <a:pt x="7632609" y="2096827"/>
                </a:cubicBezTo>
                <a:cubicBezTo>
                  <a:pt x="7555905" y="2044272"/>
                  <a:pt x="7473671" y="1999936"/>
                  <a:pt x="7384533" y="1962438"/>
                </a:cubicBezTo>
                <a:cubicBezTo>
                  <a:pt x="7322827" y="1936056"/>
                  <a:pt x="7258359" y="1912409"/>
                  <a:pt x="7191120" y="1894244"/>
                </a:cubicBezTo>
                <a:cubicBezTo>
                  <a:pt x="7138972" y="1880271"/>
                  <a:pt x="7086814" y="1869044"/>
                  <a:pt x="7034645" y="1860566"/>
                </a:cubicBezTo>
                <a:cubicBezTo>
                  <a:pt x="6915195" y="1842166"/>
                  <a:pt x="6791569" y="1836114"/>
                  <a:pt x="6670619" y="1846560"/>
                </a:cubicBezTo>
                <a:cubicBezTo>
                  <a:pt x="6500232" y="1851287"/>
                  <a:pt x="6328326" y="1887608"/>
                  <a:pt x="6168658" y="1952837"/>
                </a:cubicBezTo>
                <a:cubicBezTo>
                  <a:pt x="6008990" y="2018066"/>
                  <a:pt x="5858808" y="2112190"/>
                  <a:pt x="5729130" y="2229763"/>
                </a:cubicBezTo>
                <a:cubicBezTo>
                  <a:pt x="5562227" y="2376021"/>
                  <a:pt x="5425390" y="2558134"/>
                  <a:pt x="5332403" y="2765179"/>
                </a:cubicBezTo>
                <a:cubicBezTo>
                  <a:pt x="5285233" y="2866636"/>
                  <a:pt x="5250396" y="2975018"/>
                  <a:pt x="5226540" y="3086199"/>
                </a:cubicBezTo>
                <a:lnTo>
                  <a:pt x="5211225" y="3174526"/>
                </a:lnTo>
                <a:lnTo>
                  <a:pt x="5220213" y="3079815"/>
                </a:lnTo>
                <a:cubicBezTo>
                  <a:pt x="5241155" y="2967764"/>
                  <a:pt x="5272221" y="2857647"/>
                  <a:pt x="5313231" y="2751353"/>
                </a:cubicBezTo>
                <a:cubicBezTo>
                  <a:pt x="5395249" y="2538765"/>
                  <a:pt x="5515664" y="2342836"/>
                  <a:pt x="5670320" y="2170419"/>
                </a:cubicBezTo>
                <a:cubicBezTo>
                  <a:pt x="5822215" y="2000738"/>
                  <a:pt x="6008353" y="1854567"/>
                  <a:pt x="6219048" y="1746977"/>
                </a:cubicBezTo>
                <a:cubicBezTo>
                  <a:pt x="6224554" y="1744253"/>
                  <a:pt x="6230064" y="1741533"/>
                  <a:pt x="6235571" y="1738808"/>
                </a:cubicBezTo>
                <a:cubicBezTo>
                  <a:pt x="6341602" y="1685703"/>
                  <a:pt x="6454459" y="1642246"/>
                  <a:pt x="6570014" y="1609792"/>
                </a:cubicBezTo>
                <a:cubicBezTo>
                  <a:pt x="6685570" y="1577340"/>
                  <a:pt x="6803824" y="1555890"/>
                  <a:pt x="6926144" y="1546821"/>
                </a:cubicBezTo>
                <a:cubicBezTo>
                  <a:pt x="6987649" y="1541947"/>
                  <a:pt x="7049741" y="1540079"/>
                  <a:pt x="7112056" y="1541283"/>
                </a:cubicBezTo>
                <a:close/>
                <a:moveTo>
                  <a:pt x="7200323" y="680257"/>
                </a:moveTo>
                <a:cubicBezTo>
                  <a:pt x="7471401" y="692556"/>
                  <a:pt x="7743457" y="745045"/>
                  <a:pt x="8003733" y="839988"/>
                </a:cubicBezTo>
                <a:cubicBezTo>
                  <a:pt x="8349395" y="965199"/>
                  <a:pt x="8672755" y="1161753"/>
                  <a:pt x="8946380" y="1418535"/>
                </a:cubicBezTo>
                <a:cubicBezTo>
                  <a:pt x="9218639" y="1673937"/>
                  <a:pt x="9439800" y="1988187"/>
                  <a:pt x="9589366" y="2335088"/>
                </a:cubicBezTo>
                <a:cubicBezTo>
                  <a:pt x="9664144" y="2509916"/>
                  <a:pt x="9721032" y="2691528"/>
                  <a:pt x="9758671" y="2875802"/>
                </a:cubicBezTo>
                <a:cubicBezTo>
                  <a:pt x="9797678" y="3061458"/>
                  <a:pt x="9816059" y="3251139"/>
                  <a:pt x="9815202" y="3440737"/>
                </a:cubicBezTo>
                <a:cubicBezTo>
                  <a:pt x="9814350" y="3630334"/>
                  <a:pt x="9792893" y="3818462"/>
                  <a:pt x="9754963" y="4003770"/>
                </a:cubicBezTo>
                <a:cubicBezTo>
                  <a:pt x="9715650" y="4190447"/>
                  <a:pt x="9657130" y="4371542"/>
                  <a:pt x="9579412" y="4544306"/>
                </a:cubicBezTo>
                <a:cubicBezTo>
                  <a:pt x="9426725" y="4889844"/>
                  <a:pt x="9202744" y="5202089"/>
                  <a:pt x="8928193" y="5455027"/>
                </a:cubicBezTo>
                <a:cubicBezTo>
                  <a:pt x="8653643" y="5707966"/>
                  <a:pt x="8327146" y="5902964"/>
                  <a:pt x="7980369" y="6025055"/>
                </a:cubicBezTo>
                <a:cubicBezTo>
                  <a:pt x="7633588" y="6147144"/>
                  <a:pt x="7265164" y="6194944"/>
                  <a:pt x="6905292" y="6174091"/>
                </a:cubicBezTo>
                <a:cubicBezTo>
                  <a:pt x="6728103" y="6163674"/>
                  <a:pt x="6552369" y="6135402"/>
                  <a:pt x="6382204" y="6090671"/>
                </a:cubicBezTo>
                <a:cubicBezTo>
                  <a:pt x="6209292" y="6045925"/>
                  <a:pt x="6044697" y="5984733"/>
                  <a:pt x="5887041" y="5908457"/>
                </a:cubicBezTo>
                <a:cubicBezTo>
                  <a:pt x="5878810" y="5905672"/>
                  <a:pt x="5870592" y="5900139"/>
                  <a:pt x="5862360" y="5897352"/>
                </a:cubicBezTo>
                <a:cubicBezTo>
                  <a:pt x="5552542" y="5744827"/>
                  <a:pt x="5275956" y="5534745"/>
                  <a:pt x="5047637" y="5285035"/>
                </a:cubicBezTo>
                <a:cubicBezTo>
                  <a:pt x="4815217" y="5031189"/>
                  <a:pt x="4632437" y="4736347"/>
                  <a:pt x="4508846" y="4418412"/>
                </a:cubicBezTo>
                <a:cubicBezTo>
                  <a:pt x="4382515" y="4097721"/>
                  <a:pt x="4320851" y="3756711"/>
                  <a:pt x="4322386" y="3415988"/>
                </a:cubicBezTo>
                <a:cubicBezTo>
                  <a:pt x="4321618" y="3586348"/>
                  <a:pt x="4338716" y="3755418"/>
                  <a:pt x="4372316" y="3921813"/>
                </a:cubicBezTo>
                <a:cubicBezTo>
                  <a:pt x="4405913" y="4088209"/>
                  <a:pt x="4457392" y="4250563"/>
                  <a:pt x="4525382" y="4407497"/>
                </a:cubicBezTo>
                <a:cubicBezTo>
                  <a:pt x="4660004" y="4717235"/>
                  <a:pt x="4859330" y="4998413"/>
                  <a:pt x="5104232" y="5226212"/>
                </a:cubicBezTo>
                <a:cubicBezTo>
                  <a:pt x="5317645" y="5430514"/>
                  <a:pt x="5571089" y="5592404"/>
                  <a:pt x="5841257" y="5702162"/>
                </a:cubicBezTo>
                <a:cubicBezTo>
                  <a:pt x="6114172" y="5811929"/>
                  <a:pt x="6403811" y="5869568"/>
                  <a:pt x="6693694" y="5872248"/>
                </a:cubicBezTo>
                <a:cubicBezTo>
                  <a:pt x="6869516" y="5881283"/>
                  <a:pt x="7045436" y="5868335"/>
                  <a:pt x="7217314" y="5837511"/>
                </a:cubicBezTo>
                <a:cubicBezTo>
                  <a:pt x="7294314" y="5824119"/>
                  <a:pt x="7367210" y="5806585"/>
                  <a:pt x="7442868" y="5786317"/>
                </a:cubicBezTo>
                <a:cubicBezTo>
                  <a:pt x="7536417" y="5759261"/>
                  <a:pt x="7629988" y="5726710"/>
                  <a:pt x="7720840" y="5688649"/>
                </a:cubicBezTo>
                <a:cubicBezTo>
                  <a:pt x="7846105" y="5635629"/>
                  <a:pt x="7965925" y="5571597"/>
                  <a:pt x="8077538" y="5499280"/>
                </a:cubicBezTo>
                <a:cubicBezTo>
                  <a:pt x="8259424" y="5381944"/>
                  <a:pt x="8420807" y="5241155"/>
                  <a:pt x="8561648" y="5085166"/>
                </a:cubicBezTo>
                <a:cubicBezTo>
                  <a:pt x="8768750" y="4860775"/>
                  <a:pt x="8932045" y="4600465"/>
                  <a:pt x="9041839" y="4322057"/>
                </a:cubicBezTo>
                <a:cubicBezTo>
                  <a:pt x="9044609" y="4316572"/>
                  <a:pt x="9047384" y="4311090"/>
                  <a:pt x="9047405" y="4305593"/>
                </a:cubicBezTo>
                <a:cubicBezTo>
                  <a:pt x="9154441" y="4029918"/>
                  <a:pt x="9209355" y="3734774"/>
                  <a:pt x="9210692" y="3438012"/>
                </a:cubicBezTo>
                <a:cubicBezTo>
                  <a:pt x="9212030" y="3141252"/>
                  <a:pt x="9159766" y="2848372"/>
                  <a:pt x="9055232" y="2568994"/>
                </a:cubicBezTo>
                <a:cubicBezTo>
                  <a:pt x="9052510" y="2563487"/>
                  <a:pt x="9051166" y="2556613"/>
                  <a:pt x="9048444" y="2551104"/>
                </a:cubicBezTo>
                <a:cubicBezTo>
                  <a:pt x="8939797" y="2270335"/>
                  <a:pt x="8778852" y="2008563"/>
                  <a:pt x="8575151" y="1783697"/>
                </a:cubicBezTo>
                <a:cubicBezTo>
                  <a:pt x="8435721" y="1626444"/>
                  <a:pt x="8275613" y="1484208"/>
                  <a:pt x="8094792" y="1365238"/>
                </a:cubicBezTo>
                <a:cubicBezTo>
                  <a:pt x="7983835" y="1291918"/>
                  <a:pt x="7864597" y="1226807"/>
                  <a:pt x="7739814" y="1172663"/>
                </a:cubicBezTo>
                <a:cubicBezTo>
                  <a:pt x="7650678" y="1135164"/>
                  <a:pt x="7558784" y="1100403"/>
                  <a:pt x="7462732" y="1072491"/>
                </a:cubicBezTo>
                <a:cubicBezTo>
                  <a:pt x="7388643" y="1050174"/>
                  <a:pt x="7314527" y="1033353"/>
                  <a:pt x="7237651" y="1019268"/>
                </a:cubicBezTo>
                <a:cubicBezTo>
                  <a:pt x="7066055" y="986895"/>
                  <a:pt x="6891629" y="973744"/>
                  <a:pt x="6714363" y="979815"/>
                </a:cubicBezTo>
                <a:cubicBezTo>
                  <a:pt x="6424469" y="979882"/>
                  <a:pt x="6132943" y="1036272"/>
                  <a:pt x="5860431" y="1142211"/>
                </a:cubicBezTo>
                <a:cubicBezTo>
                  <a:pt x="5586536" y="1249517"/>
                  <a:pt x="5334390" y="1409129"/>
                  <a:pt x="5119147" y="1611500"/>
                </a:cubicBezTo>
                <a:cubicBezTo>
                  <a:pt x="4872201" y="1837082"/>
                  <a:pt x="4670348" y="2116454"/>
                  <a:pt x="4532941" y="2424965"/>
                </a:cubicBezTo>
                <a:cubicBezTo>
                  <a:pt x="4464920" y="2579913"/>
                  <a:pt x="4411980" y="2741796"/>
                  <a:pt x="4376885" y="2907883"/>
                </a:cubicBezTo>
                <a:cubicBezTo>
                  <a:pt x="4341775" y="3076717"/>
                  <a:pt x="4323153" y="3245624"/>
                  <a:pt x="4322386" y="3415988"/>
                </a:cubicBezTo>
                <a:cubicBezTo>
                  <a:pt x="4323921" y="3075263"/>
                  <a:pt x="4388657" y="2734822"/>
                  <a:pt x="4516491" y="2416648"/>
                </a:cubicBezTo>
                <a:cubicBezTo>
                  <a:pt x="4641565" y="2101211"/>
                  <a:pt x="4828372" y="1806658"/>
                  <a:pt x="5063072" y="1554918"/>
                </a:cubicBezTo>
                <a:cubicBezTo>
                  <a:pt x="5293631" y="1307275"/>
                  <a:pt x="5572098" y="1099694"/>
                  <a:pt x="5883281" y="949965"/>
                </a:cubicBezTo>
                <a:cubicBezTo>
                  <a:pt x="5892913" y="945887"/>
                  <a:pt x="5899803" y="941796"/>
                  <a:pt x="5909438" y="937718"/>
                </a:cubicBezTo>
                <a:cubicBezTo>
                  <a:pt x="6067777" y="862865"/>
                  <a:pt x="6235664" y="803173"/>
                  <a:pt x="6406225" y="759972"/>
                </a:cubicBezTo>
                <a:cubicBezTo>
                  <a:pt x="6576787" y="716776"/>
                  <a:pt x="6752766" y="690090"/>
                  <a:pt x="6930041" y="681270"/>
                </a:cubicBezTo>
                <a:cubicBezTo>
                  <a:pt x="7019712" y="676524"/>
                  <a:pt x="7109962" y="676156"/>
                  <a:pt x="7200323" y="680257"/>
                </a:cubicBezTo>
                <a:close/>
                <a:moveTo>
                  <a:pt x="10458510" y="0"/>
                </a:moveTo>
                <a:lnTo>
                  <a:pt x="10901938" y="0"/>
                </a:lnTo>
                <a:lnTo>
                  <a:pt x="10901938" y="556973"/>
                </a:lnTo>
                <a:lnTo>
                  <a:pt x="10736123" y="323474"/>
                </a:lnTo>
                <a:cubicBezTo>
                  <a:pt x="10686474" y="260157"/>
                  <a:pt x="10635296" y="197982"/>
                  <a:pt x="10582643" y="137019"/>
                </a:cubicBezTo>
                <a:close/>
                <a:moveTo>
                  <a:pt x="9151631" y="0"/>
                </a:moveTo>
                <a:lnTo>
                  <a:pt x="9949131" y="0"/>
                </a:lnTo>
                <a:lnTo>
                  <a:pt x="10009201" y="49688"/>
                </a:lnTo>
                <a:cubicBezTo>
                  <a:pt x="10065611" y="98797"/>
                  <a:pt x="10120791" y="149344"/>
                  <a:pt x="10174655" y="201280"/>
                </a:cubicBezTo>
                <a:cubicBezTo>
                  <a:pt x="10390795" y="409718"/>
                  <a:pt x="10585882" y="640385"/>
                  <a:pt x="10756332" y="888630"/>
                </a:cubicBezTo>
                <a:lnTo>
                  <a:pt x="10901938" y="1125399"/>
                </a:lnTo>
                <a:lnTo>
                  <a:pt x="10901938" y="2884083"/>
                </a:lnTo>
                <a:lnTo>
                  <a:pt x="10873651" y="2674911"/>
                </a:lnTo>
                <a:cubicBezTo>
                  <a:pt x="10827226" y="2420699"/>
                  <a:pt x="10757252" y="2170673"/>
                  <a:pt x="10664229" y="1929130"/>
                </a:cubicBezTo>
                <a:cubicBezTo>
                  <a:pt x="10660150" y="1919494"/>
                  <a:pt x="10656071" y="1909859"/>
                  <a:pt x="10653373" y="1898857"/>
                </a:cubicBezTo>
                <a:cubicBezTo>
                  <a:pt x="10460484" y="1408868"/>
                  <a:pt x="10171262" y="954177"/>
                  <a:pt x="9806171" y="566458"/>
                </a:cubicBezTo>
                <a:cubicBezTo>
                  <a:pt x="9631836" y="380194"/>
                  <a:pt x="9440429" y="209309"/>
                  <a:pt x="9233676" y="56709"/>
                </a:cubicBezTo>
                <a:close/>
                <a:moveTo>
                  <a:pt x="5934272" y="0"/>
                </a:moveTo>
                <a:lnTo>
                  <a:pt x="8212822" y="0"/>
                </a:lnTo>
                <a:lnTo>
                  <a:pt x="8338438" y="43250"/>
                </a:lnTo>
                <a:cubicBezTo>
                  <a:pt x="8789699" y="211527"/>
                  <a:pt x="9207567" y="473079"/>
                  <a:pt x="9560518" y="809906"/>
                </a:cubicBezTo>
                <a:cubicBezTo>
                  <a:pt x="9913473" y="1146734"/>
                  <a:pt x="10198777" y="1556073"/>
                  <a:pt x="10390458" y="2008958"/>
                </a:cubicBezTo>
                <a:cubicBezTo>
                  <a:pt x="10485616" y="2234710"/>
                  <a:pt x="10558740" y="2471354"/>
                  <a:pt x="10608489" y="2712013"/>
                </a:cubicBezTo>
                <a:cubicBezTo>
                  <a:pt x="10656863" y="2954039"/>
                  <a:pt x="10680492" y="3198705"/>
                  <a:pt x="10679377" y="3446004"/>
                </a:cubicBezTo>
                <a:cubicBezTo>
                  <a:pt x="10676895" y="3691924"/>
                  <a:pt x="10652430" y="3937747"/>
                  <a:pt x="10600512" y="4177946"/>
                </a:cubicBezTo>
                <a:cubicBezTo>
                  <a:pt x="10549963" y="4419528"/>
                  <a:pt x="10474708" y="4655503"/>
                  <a:pt x="10377521" y="4880390"/>
                </a:cubicBezTo>
                <a:cubicBezTo>
                  <a:pt x="10180397" y="5330147"/>
                  <a:pt x="9892783" y="5738277"/>
                  <a:pt x="9536810" y="6071909"/>
                </a:cubicBezTo>
                <a:cubicBezTo>
                  <a:pt x="9180832" y="6405542"/>
                  <a:pt x="8760628" y="6663320"/>
                  <a:pt x="8307868" y="6827523"/>
                </a:cubicBezTo>
                <a:lnTo>
                  <a:pt x="8217585" y="6858000"/>
                </a:lnTo>
                <a:lnTo>
                  <a:pt x="5931609" y="6858000"/>
                </a:lnTo>
                <a:lnTo>
                  <a:pt x="5872373" y="6838703"/>
                </a:lnTo>
                <a:cubicBezTo>
                  <a:pt x="5762463" y="6799910"/>
                  <a:pt x="5654466" y="6755802"/>
                  <a:pt x="5548211" y="6706550"/>
                </a:cubicBezTo>
                <a:cubicBezTo>
                  <a:pt x="5537245" y="6701006"/>
                  <a:pt x="5526277" y="6695457"/>
                  <a:pt x="5515310" y="6689913"/>
                </a:cubicBezTo>
                <a:cubicBezTo>
                  <a:pt x="5105390" y="6494345"/>
                  <a:pt x="4735665" y="6220642"/>
                  <a:pt x="4430754" y="5893649"/>
                </a:cubicBezTo>
                <a:cubicBezTo>
                  <a:pt x="4117638" y="5558378"/>
                  <a:pt x="3872096" y="5167077"/>
                  <a:pt x="3706374" y="4745910"/>
                </a:cubicBezTo>
                <a:cubicBezTo>
                  <a:pt x="3539299" y="4320618"/>
                  <a:pt x="3454796" y="3865469"/>
                  <a:pt x="3456835" y="3412088"/>
                </a:cubicBezTo>
                <a:cubicBezTo>
                  <a:pt x="3457189" y="3638783"/>
                  <a:pt x="3478156" y="3864201"/>
                  <a:pt x="3522498" y="4085600"/>
                </a:cubicBezTo>
                <a:cubicBezTo>
                  <a:pt x="3566840" y="4307002"/>
                  <a:pt x="3634557" y="4524388"/>
                  <a:pt x="3722922" y="4732247"/>
                </a:cubicBezTo>
                <a:cubicBezTo>
                  <a:pt x="3899660" y="5147965"/>
                  <a:pt x="4163132" y="5524233"/>
                  <a:pt x="4487364" y="5832078"/>
                </a:cubicBezTo>
                <a:cubicBezTo>
                  <a:pt x="4786951" y="6120578"/>
                  <a:pt x="5143135" y="6350255"/>
                  <a:pt x="5525764" y="6504482"/>
                </a:cubicBezTo>
                <a:cubicBezTo>
                  <a:pt x="5909772" y="6657342"/>
                  <a:pt x="6321591" y="6736138"/>
                  <a:pt x="6731025" y="6735235"/>
                </a:cubicBezTo>
                <a:cubicBezTo>
                  <a:pt x="6960447" y="6740390"/>
                  <a:pt x="7189979" y="6720819"/>
                  <a:pt x="7412746" y="6677856"/>
                </a:cubicBezTo>
                <a:cubicBezTo>
                  <a:pt x="7511754" y="6659066"/>
                  <a:pt x="7608038" y="6634772"/>
                  <a:pt x="7705714" y="6606356"/>
                </a:cubicBezTo>
                <a:cubicBezTo>
                  <a:pt x="7828156" y="6569813"/>
                  <a:pt x="7949258" y="6526393"/>
                  <a:pt x="8064888" y="6477453"/>
                </a:cubicBezTo>
                <a:cubicBezTo>
                  <a:pt x="8228698" y="6408122"/>
                  <a:pt x="8384324" y="6325014"/>
                  <a:pt x="8530379" y="6232244"/>
                </a:cubicBezTo>
                <a:cubicBezTo>
                  <a:pt x="8766000" y="6080803"/>
                  <a:pt x="8979765" y="5901782"/>
                  <a:pt x="9166150" y="5700656"/>
                </a:cubicBezTo>
                <a:cubicBezTo>
                  <a:pt x="9453293" y="5396938"/>
                  <a:pt x="9682968" y="5040755"/>
                  <a:pt x="9835830" y="4656747"/>
                </a:cubicBezTo>
                <a:cubicBezTo>
                  <a:pt x="9838613" y="4648516"/>
                  <a:pt x="9842768" y="4641663"/>
                  <a:pt x="9845553" y="4633432"/>
                </a:cubicBezTo>
                <a:cubicBezTo>
                  <a:pt x="9994272" y="4253528"/>
                  <a:pt x="10071663" y="3848570"/>
                  <a:pt x="10073499" y="3441899"/>
                </a:cubicBezTo>
                <a:cubicBezTo>
                  <a:pt x="10075329" y="3035230"/>
                  <a:pt x="10001592" y="2629590"/>
                  <a:pt x="9856300" y="2248362"/>
                </a:cubicBezTo>
                <a:cubicBezTo>
                  <a:pt x="9853589" y="2240106"/>
                  <a:pt x="9849498" y="2233216"/>
                  <a:pt x="9846787" y="2224960"/>
                </a:cubicBezTo>
                <a:cubicBezTo>
                  <a:pt x="9697393" y="1839590"/>
                  <a:pt x="9470937" y="1481351"/>
                  <a:pt x="9186543" y="1175060"/>
                </a:cubicBezTo>
                <a:cubicBezTo>
                  <a:pt x="9001976" y="972261"/>
                  <a:pt x="8788466" y="789940"/>
                  <a:pt x="8555587" y="637760"/>
                </a:cubicBezTo>
                <a:cubicBezTo>
                  <a:pt x="8409008" y="542301"/>
                  <a:pt x="8254134" y="457794"/>
                  <a:pt x="8092326" y="388368"/>
                </a:cubicBezTo>
                <a:cubicBezTo>
                  <a:pt x="7975773" y="337008"/>
                  <a:pt x="7856435" y="293879"/>
                  <a:pt x="7734326" y="256233"/>
                </a:cubicBezTo>
                <a:cubicBezTo>
                  <a:pt x="7639660" y="226955"/>
                  <a:pt x="7540851" y="201777"/>
                  <a:pt x="7442017" y="182099"/>
                </a:cubicBezTo>
                <a:cubicBezTo>
                  <a:pt x="7219642" y="137129"/>
                  <a:pt x="6990296" y="115489"/>
                  <a:pt x="6760839" y="118577"/>
                </a:cubicBezTo>
                <a:cubicBezTo>
                  <a:pt x="6351432" y="113985"/>
                  <a:pt x="5940299" y="187696"/>
                  <a:pt x="5553548" y="338460"/>
                </a:cubicBezTo>
                <a:cubicBezTo>
                  <a:pt x="5168177" y="487853"/>
                  <a:pt x="4811306" y="715690"/>
                  <a:pt x="4509132" y="1001479"/>
                </a:cubicBezTo>
                <a:cubicBezTo>
                  <a:pt x="4182135" y="1306388"/>
                  <a:pt x="3916653" y="1681648"/>
                  <a:pt x="3734809" y="2094377"/>
                </a:cubicBezTo>
                <a:cubicBezTo>
                  <a:pt x="3644572" y="2301432"/>
                  <a:pt x="3574899" y="2518199"/>
                  <a:pt x="3528564" y="2739190"/>
                </a:cubicBezTo>
                <a:cubicBezTo>
                  <a:pt x="3483610" y="2958813"/>
                  <a:pt x="3459232" y="3185400"/>
                  <a:pt x="3456835" y="3412088"/>
                </a:cubicBezTo>
                <a:cubicBezTo>
                  <a:pt x="3458880" y="2958702"/>
                  <a:pt x="3546104" y="2505702"/>
                  <a:pt x="3717006" y="2081932"/>
                </a:cubicBezTo>
                <a:cubicBezTo>
                  <a:pt x="3885145" y="1660896"/>
                  <a:pt x="4136952" y="1271836"/>
                  <a:pt x="4451699" y="940766"/>
                </a:cubicBezTo>
                <a:cubicBezTo>
                  <a:pt x="4759542" y="616535"/>
                  <a:pt x="5131720" y="346176"/>
                  <a:pt x="5543384" y="154308"/>
                </a:cubicBezTo>
                <a:cubicBezTo>
                  <a:pt x="5554400" y="148864"/>
                  <a:pt x="5565417" y="143419"/>
                  <a:pt x="5577802" y="139350"/>
                </a:cubicBezTo>
                <a:cubicBezTo>
                  <a:pt x="5683124" y="91049"/>
                  <a:pt x="5791515" y="47916"/>
                  <a:pt x="5902113" y="10117"/>
                </a:cubicBezTo>
                <a:close/>
                <a:moveTo>
                  <a:pt x="4196827" y="0"/>
                </a:moveTo>
                <a:lnTo>
                  <a:pt x="4373405" y="0"/>
                </a:lnTo>
                <a:lnTo>
                  <a:pt x="4372016" y="932"/>
                </a:lnTo>
                <a:cubicBezTo>
                  <a:pt x="4207847" y="116905"/>
                  <a:pt x="4051931" y="245137"/>
                  <a:pt x="3906010" y="384619"/>
                </a:cubicBezTo>
                <a:cubicBezTo>
                  <a:pt x="3497593" y="770225"/>
                  <a:pt x="3167107" y="1239990"/>
                  <a:pt x="2942196" y="1758318"/>
                </a:cubicBezTo>
                <a:cubicBezTo>
                  <a:pt x="2829744" y="2017483"/>
                  <a:pt x="2743338" y="2289129"/>
                  <a:pt x="2685761" y="2565027"/>
                </a:cubicBezTo>
                <a:lnTo>
                  <a:pt x="2653407" y="2733232"/>
                </a:lnTo>
                <a:lnTo>
                  <a:pt x="2678555" y="2563621"/>
                </a:lnTo>
                <a:cubicBezTo>
                  <a:pt x="2733393" y="2285305"/>
                  <a:pt x="2814655" y="2011918"/>
                  <a:pt x="2921631" y="1748608"/>
                </a:cubicBezTo>
                <a:cubicBezTo>
                  <a:pt x="3134209" y="1223355"/>
                  <a:pt x="3449650" y="738410"/>
                  <a:pt x="3845816" y="326645"/>
                </a:cubicBezTo>
                <a:cubicBezTo>
                  <a:pt x="3942444" y="226097"/>
                  <a:pt x="4043947" y="129951"/>
                  <a:pt x="4149850" y="38633"/>
                </a:cubicBezTo>
                <a:close/>
                <a:moveTo>
                  <a:pt x="2979666" y="0"/>
                </a:moveTo>
                <a:lnTo>
                  <a:pt x="3072820" y="0"/>
                </a:lnTo>
                <a:lnTo>
                  <a:pt x="2946441" y="140117"/>
                </a:lnTo>
                <a:cubicBezTo>
                  <a:pt x="2616900" y="524531"/>
                  <a:pt x="2344708" y="959438"/>
                  <a:pt x="2142698" y="1426347"/>
                </a:cubicBezTo>
                <a:cubicBezTo>
                  <a:pt x="2008025" y="1737623"/>
                  <a:pt x="1906264" y="2062784"/>
                  <a:pt x="1836070" y="2394955"/>
                </a:cubicBezTo>
                <a:cubicBezTo>
                  <a:pt x="1765892" y="2724379"/>
                  <a:pt x="1731380" y="3064956"/>
                  <a:pt x="1728479" y="3404299"/>
                </a:cubicBezTo>
                <a:cubicBezTo>
                  <a:pt x="1731537" y="2725599"/>
                  <a:pt x="1865123" y="2046110"/>
                  <a:pt x="2123514" y="1415270"/>
                </a:cubicBezTo>
                <a:cubicBezTo>
                  <a:pt x="2315247" y="942134"/>
                  <a:pt x="2577176" y="497906"/>
                  <a:pt x="2897643" y="97607"/>
                </a:cubicBezTo>
                <a:close/>
                <a:moveTo>
                  <a:pt x="1898028" y="0"/>
                </a:moveTo>
                <a:lnTo>
                  <a:pt x="1958696" y="0"/>
                </a:lnTo>
                <a:lnTo>
                  <a:pt x="1918056" y="55539"/>
                </a:lnTo>
                <a:cubicBezTo>
                  <a:pt x="1692990" y="379800"/>
                  <a:pt x="1500108" y="726876"/>
                  <a:pt x="1344592" y="1090264"/>
                </a:cubicBezTo>
                <a:cubicBezTo>
                  <a:pt x="1187701" y="1453646"/>
                  <a:pt x="1069206" y="1833688"/>
                  <a:pt x="987775" y="2220767"/>
                </a:cubicBezTo>
                <a:lnTo>
                  <a:pt x="954519" y="2402425"/>
                </a:lnTo>
                <a:lnTo>
                  <a:pt x="981773" y="2218851"/>
                </a:lnTo>
                <a:cubicBezTo>
                  <a:pt x="1058576" y="1829862"/>
                  <a:pt x="1172613" y="1448083"/>
                  <a:pt x="1324026" y="1080554"/>
                </a:cubicBezTo>
                <a:cubicBezTo>
                  <a:pt x="1474065" y="713021"/>
                  <a:pt x="1660448" y="360077"/>
                  <a:pt x="1878853" y="27713"/>
                </a:cubicBezTo>
                <a:close/>
                <a:moveTo>
                  <a:pt x="889684" y="0"/>
                </a:moveTo>
                <a:lnTo>
                  <a:pt x="929117" y="0"/>
                </a:lnTo>
                <a:lnTo>
                  <a:pt x="803568" y="221407"/>
                </a:lnTo>
                <a:cubicBezTo>
                  <a:pt x="709764" y="395513"/>
                  <a:pt x="623465" y="573769"/>
                  <a:pt x="545105" y="755546"/>
                </a:cubicBezTo>
                <a:cubicBezTo>
                  <a:pt x="365998" y="1171036"/>
                  <a:pt x="230769" y="1605961"/>
                  <a:pt x="139467" y="2049324"/>
                </a:cubicBezTo>
                <a:lnTo>
                  <a:pt x="117644" y="2170307"/>
                </a:lnTo>
                <a:lnTo>
                  <a:pt x="136219" y="2046049"/>
                </a:lnTo>
                <a:cubicBezTo>
                  <a:pt x="224606" y="1601812"/>
                  <a:pt x="355717" y="1166182"/>
                  <a:pt x="528656" y="747229"/>
                </a:cubicBezTo>
                <a:cubicBezTo>
                  <a:pt x="604018" y="563635"/>
                  <a:pt x="687256" y="383232"/>
                  <a:pt x="777992" y="2065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DD4AC4A-5197-4222-B84C-137ED01BA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998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7C2CF5-E9AA-409A-88DE-F3EFEC8AB4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9575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B3D2-07C6-4F74-A373-9A9D69A4B308}"/>
              </a:ext>
            </a:extLst>
          </p:cNvPr>
          <p:cNvSpPr/>
          <p:nvPr userDrawn="1"/>
        </p:nvSpPr>
        <p:spPr>
          <a:xfrm>
            <a:off x="0" y="0"/>
            <a:ext cx="6071634" cy="5619239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7C0AC7-E6FA-446E-85AC-160734CEE73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830419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7">
            <a:extLst>
              <a:ext uri="{FF2B5EF4-FFF2-40B4-BE49-F238E27FC236}">
                <a16:creationId xmlns:a16="http://schemas.microsoft.com/office/drawing/2014/main" id="{B5DA8F27-7406-1F4E-849B-D6627C8E6501}"/>
              </a:ext>
            </a:extLst>
          </p:cNvPr>
          <p:cNvSpPr/>
          <p:nvPr userDrawn="1"/>
        </p:nvSpPr>
        <p:spPr>
          <a:xfrm>
            <a:off x="3429398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4F70E0C-E04E-984F-B0E6-345978C0486E}"/>
              </a:ext>
            </a:extLst>
          </p:cNvPr>
          <p:cNvSpPr/>
          <p:nvPr userDrawn="1"/>
        </p:nvSpPr>
        <p:spPr>
          <a:xfrm>
            <a:off x="6276475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FCF23014-F63B-034B-89A7-65C1B43DB099}"/>
              </a:ext>
            </a:extLst>
          </p:cNvPr>
          <p:cNvSpPr/>
          <p:nvPr userDrawn="1"/>
        </p:nvSpPr>
        <p:spPr>
          <a:xfrm>
            <a:off x="582321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1BE79714-6DC0-2E4C-9E11-42BE5E8E8639}"/>
              </a:ext>
            </a:extLst>
          </p:cNvPr>
          <p:cNvSpPr/>
          <p:nvPr userDrawn="1"/>
        </p:nvSpPr>
        <p:spPr>
          <a:xfrm>
            <a:off x="9123552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A2CB0214-5060-D640-810F-F8ECD5B16901}"/>
              </a:ext>
            </a:extLst>
          </p:cNvPr>
          <p:cNvSpPr/>
          <p:nvPr userDrawn="1"/>
        </p:nvSpPr>
        <p:spPr>
          <a:xfrm>
            <a:off x="9123552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5">
            <a:extLst>
              <a:ext uri="{FF2B5EF4-FFF2-40B4-BE49-F238E27FC236}">
                <a16:creationId xmlns:a16="http://schemas.microsoft.com/office/drawing/2014/main" id="{0EA057C2-B7B3-1D42-ABB9-895073B59D7D}"/>
              </a:ext>
            </a:extLst>
          </p:cNvPr>
          <p:cNvSpPr/>
          <p:nvPr userDrawn="1"/>
        </p:nvSpPr>
        <p:spPr>
          <a:xfrm>
            <a:off x="582321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6">
            <a:extLst>
              <a:ext uri="{FF2B5EF4-FFF2-40B4-BE49-F238E27FC236}">
                <a16:creationId xmlns:a16="http://schemas.microsoft.com/office/drawing/2014/main" id="{E57DD17A-A727-D94E-B234-89794235189C}"/>
              </a:ext>
            </a:extLst>
          </p:cNvPr>
          <p:cNvSpPr/>
          <p:nvPr userDrawn="1"/>
        </p:nvSpPr>
        <p:spPr>
          <a:xfrm>
            <a:off x="3429398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id="{0D085DAD-EEA2-DB4A-86D3-DCEBCB5076D1}"/>
              </a:ext>
            </a:extLst>
          </p:cNvPr>
          <p:cNvSpPr/>
          <p:nvPr userDrawn="1"/>
        </p:nvSpPr>
        <p:spPr>
          <a:xfrm>
            <a:off x="6276475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9C7FFA-C39E-4EDE-8457-FB9393D62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742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BDB2103-50BE-4058-8462-8B8CFAF39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8068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4791A9-D86B-4BAF-A4C5-AF4819426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896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FA7B2-22D1-4F1E-AB8E-22B9F83C27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974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1F97FD-7203-4C93-8447-8AA50EC7A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38068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9B5E19B-7EFF-424E-8A3A-ACF792D8A5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896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E774E2-AA7A-407D-BBB3-8B1BC9A2B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7974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3CE9A4-165D-4CD9-BAE0-857B6D50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742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94CC91-5AD2-4CC9-AA2F-BC92576399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EE84A8-8329-4F0B-8D07-E60A8D68CC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8E0AE9-E6C6-4D65-BE83-D2E1B8D31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84B158-82CD-4D97-A626-A7FB94D9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6C430-CD95-4A1C-BB31-90F44706B188}"/>
              </a:ext>
            </a:extLst>
          </p:cNvPr>
          <p:cNvGrpSpPr/>
          <p:nvPr userDrawn="1"/>
        </p:nvGrpSpPr>
        <p:grpSpPr>
          <a:xfrm rot="5400000">
            <a:off x="-2360153" y="-433654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7053E6-AA77-4B22-8888-5EA1E40DA2E1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D505F-B996-479A-ACC8-4291D0A6C8C9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CB665-8A70-4115-A14C-EDD321FCE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18229">
            <a:off x="6362745" y="1784890"/>
            <a:ext cx="4686713" cy="3087684"/>
          </a:xfrm>
          <a:custGeom>
            <a:avLst/>
            <a:gdLst>
              <a:gd name="connsiteX0" fmla="*/ 47172 w 4686713"/>
              <a:gd name="connsiteY0" fmla="*/ 16839 h 3087684"/>
              <a:gd name="connsiteX1" fmla="*/ 77328 w 4686713"/>
              <a:gd name="connsiteY1" fmla="*/ 10677 h 3087684"/>
              <a:gd name="connsiteX2" fmla="*/ 4602127 w 4686713"/>
              <a:gd name="connsiteY2" fmla="*/ 1 h 3087684"/>
              <a:gd name="connsiteX3" fmla="*/ 4679819 w 4686713"/>
              <a:gd name="connsiteY3" fmla="*/ 77327 h 3087684"/>
              <a:gd name="connsiteX4" fmla="*/ 4686713 w 4686713"/>
              <a:gd name="connsiteY4" fmla="*/ 2999316 h 3087684"/>
              <a:gd name="connsiteX5" fmla="*/ 4609386 w 4686713"/>
              <a:gd name="connsiteY5" fmla="*/ 3077008 h 3087684"/>
              <a:gd name="connsiteX6" fmla="*/ 84588 w 4686713"/>
              <a:gd name="connsiteY6" fmla="*/ 3087684 h 3087684"/>
              <a:gd name="connsiteX7" fmla="*/ 6895 w 4686713"/>
              <a:gd name="connsiteY7" fmla="*/ 3010357 h 3087684"/>
              <a:gd name="connsiteX8" fmla="*/ 1 w 4686713"/>
              <a:gd name="connsiteY8" fmla="*/ 88369 h 3087684"/>
              <a:gd name="connsiteX9" fmla="*/ 47172 w 4686713"/>
              <a:gd name="connsiteY9" fmla="*/ 16839 h 30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6713" h="3087684">
                <a:moveTo>
                  <a:pt x="47172" y="16839"/>
                </a:moveTo>
                <a:cubicBezTo>
                  <a:pt x="56436" y="12895"/>
                  <a:pt x="66626" y="10702"/>
                  <a:pt x="77328" y="10677"/>
                </a:cubicBezTo>
                <a:lnTo>
                  <a:pt x="4602127" y="1"/>
                </a:lnTo>
                <a:cubicBezTo>
                  <a:pt x="4644934" y="-100"/>
                  <a:pt x="4679718" y="34520"/>
                  <a:pt x="4679819" y="77327"/>
                </a:cubicBezTo>
                <a:lnTo>
                  <a:pt x="4686713" y="2999316"/>
                </a:lnTo>
                <a:cubicBezTo>
                  <a:pt x="4686814" y="3042124"/>
                  <a:pt x="4652194" y="3076907"/>
                  <a:pt x="4609386" y="3077008"/>
                </a:cubicBezTo>
                <a:lnTo>
                  <a:pt x="84588" y="3087684"/>
                </a:lnTo>
                <a:cubicBezTo>
                  <a:pt x="41780" y="3087785"/>
                  <a:pt x="6996" y="3053165"/>
                  <a:pt x="6895" y="3010357"/>
                </a:cubicBezTo>
                <a:lnTo>
                  <a:pt x="1" y="88369"/>
                </a:lnTo>
                <a:cubicBezTo>
                  <a:pt x="-75" y="56263"/>
                  <a:pt x="19380" y="28671"/>
                  <a:pt x="47172" y="168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5F0DC4-E914-4484-BD59-3998DE10F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00000">
            <a:off x="5889920" y="1600201"/>
            <a:ext cx="5257822" cy="3457046"/>
          </a:xfrm>
          <a:custGeom>
            <a:avLst/>
            <a:gdLst>
              <a:gd name="connsiteX0" fmla="*/ 53187 w 5257822"/>
              <a:gd name="connsiteY0" fmla="*/ 6843 h 3457046"/>
              <a:gd name="connsiteX1" fmla="*/ 87083 w 5257822"/>
              <a:gd name="connsiteY1" fmla="*/ 0 h 3457046"/>
              <a:gd name="connsiteX2" fmla="*/ 5170739 w 5257822"/>
              <a:gd name="connsiteY2" fmla="*/ 0 h 3457046"/>
              <a:gd name="connsiteX3" fmla="*/ 5257822 w 5257822"/>
              <a:gd name="connsiteY3" fmla="*/ 87083 h 3457046"/>
              <a:gd name="connsiteX4" fmla="*/ 5257822 w 5257822"/>
              <a:gd name="connsiteY4" fmla="*/ 3369963 h 3457046"/>
              <a:gd name="connsiteX5" fmla="*/ 5170740 w 5257822"/>
              <a:gd name="connsiteY5" fmla="*/ 3457046 h 3457046"/>
              <a:gd name="connsiteX6" fmla="*/ 87083 w 5257822"/>
              <a:gd name="connsiteY6" fmla="*/ 3457046 h 3457046"/>
              <a:gd name="connsiteX7" fmla="*/ 0 w 5257822"/>
              <a:gd name="connsiteY7" fmla="*/ 3369963 h 3457046"/>
              <a:gd name="connsiteX8" fmla="*/ 0 w 5257822"/>
              <a:gd name="connsiteY8" fmla="*/ 87083 h 3457046"/>
              <a:gd name="connsiteX9" fmla="*/ 53187 w 5257822"/>
              <a:gd name="connsiteY9" fmla="*/ 6843 h 34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822" h="3457046">
                <a:moveTo>
                  <a:pt x="53187" y="6843"/>
                </a:moveTo>
                <a:cubicBezTo>
                  <a:pt x="63605" y="2437"/>
                  <a:pt x="75060" y="0"/>
                  <a:pt x="87083" y="0"/>
                </a:cubicBezTo>
                <a:lnTo>
                  <a:pt x="5170739" y="0"/>
                </a:lnTo>
                <a:cubicBezTo>
                  <a:pt x="5218834" y="0"/>
                  <a:pt x="5257822" y="38988"/>
                  <a:pt x="5257822" y="87083"/>
                </a:cubicBezTo>
                <a:lnTo>
                  <a:pt x="5257822" y="3369963"/>
                </a:lnTo>
                <a:cubicBezTo>
                  <a:pt x="5257822" y="3418058"/>
                  <a:pt x="5218834" y="3457046"/>
                  <a:pt x="5170740" y="3457046"/>
                </a:cubicBezTo>
                <a:lnTo>
                  <a:pt x="87083" y="3457046"/>
                </a:lnTo>
                <a:cubicBezTo>
                  <a:pt x="38988" y="3457046"/>
                  <a:pt x="0" y="3418058"/>
                  <a:pt x="0" y="3369963"/>
                </a:cubicBezTo>
                <a:lnTo>
                  <a:pt x="0" y="87083"/>
                </a:lnTo>
                <a:cubicBezTo>
                  <a:pt x="0" y="51011"/>
                  <a:pt x="21931" y="20063"/>
                  <a:pt x="53187" y="68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01CE44-9137-4E15-8C1C-2AA665143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7247" y="1607769"/>
            <a:ext cx="5973420" cy="4265308"/>
          </a:xfrm>
          <a:custGeom>
            <a:avLst/>
            <a:gdLst>
              <a:gd name="connsiteX0" fmla="*/ 107443 w 5973420"/>
              <a:gd name="connsiteY0" fmla="*/ 0 h 4265308"/>
              <a:gd name="connsiteX1" fmla="*/ 5865977 w 5973420"/>
              <a:gd name="connsiteY1" fmla="*/ 0 h 4265308"/>
              <a:gd name="connsiteX2" fmla="*/ 5973420 w 5973420"/>
              <a:gd name="connsiteY2" fmla="*/ 107443 h 4265308"/>
              <a:gd name="connsiteX3" fmla="*/ 5973420 w 5973420"/>
              <a:gd name="connsiteY3" fmla="*/ 4157865 h 4265308"/>
              <a:gd name="connsiteX4" fmla="*/ 5865977 w 5973420"/>
              <a:gd name="connsiteY4" fmla="*/ 4265308 h 4265308"/>
              <a:gd name="connsiteX5" fmla="*/ 107443 w 5973420"/>
              <a:gd name="connsiteY5" fmla="*/ 4265308 h 4265308"/>
              <a:gd name="connsiteX6" fmla="*/ 0 w 5973420"/>
              <a:gd name="connsiteY6" fmla="*/ 4157865 h 4265308"/>
              <a:gd name="connsiteX7" fmla="*/ 0 w 5973420"/>
              <a:gd name="connsiteY7" fmla="*/ 107443 h 4265308"/>
              <a:gd name="connsiteX8" fmla="*/ 107443 w 5973420"/>
              <a:gd name="connsiteY8" fmla="*/ 0 h 42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420" h="4265308">
                <a:moveTo>
                  <a:pt x="107443" y="0"/>
                </a:moveTo>
                <a:lnTo>
                  <a:pt x="5865977" y="0"/>
                </a:lnTo>
                <a:cubicBezTo>
                  <a:pt x="5925316" y="0"/>
                  <a:pt x="5973420" y="48104"/>
                  <a:pt x="5973420" y="107443"/>
                </a:cubicBezTo>
                <a:lnTo>
                  <a:pt x="5973420" y="4157865"/>
                </a:lnTo>
                <a:cubicBezTo>
                  <a:pt x="5973420" y="4217204"/>
                  <a:pt x="5925316" y="4265308"/>
                  <a:pt x="5865977" y="4265308"/>
                </a:cubicBezTo>
                <a:lnTo>
                  <a:pt x="107443" y="4265308"/>
                </a:lnTo>
                <a:cubicBezTo>
                  <a:pt x="48104" y="4265308"/>
                  <a:pt x="0" y="4217204"/>
                  <a:pt x="0" y="4157865"/>
                </a:cubicBezTo>
                <a:lnTo>
                  <a:pt x="0" y="107443"/>
                </a:lnTo>
                <a:cubicBezTo>
                  <a:pt x="0" y="48104"/>
                  <a:pt x="48104" y="0"/>
                  <a:pt x="1074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B6455-BF77-40B8-AB57-FA756D0DC3AC}"/>
              </a:ext>
            </a:extLst>
          </p:cNvPr>
          <p:cNvSpPr/>
          <p:nvPr userDrawn="1"/>
        </p:nvSpPr>
        <p:spPr>
          <a:xfrm>
            <a:off x="0" y="1051297"/>
            <a:ext cx="7649139" cy="5806703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99482-FD84-4839-A697-89FDDE3D2797}"/>
              </a:ext>
            </a:extLst>
          </p:cNvPr>
          <p:cNvGrpSpPr/>
          <p:nvPr userDrawn="1"/>
        </p:nvGrpSpPr>
        <p:grpSpPr>
          <a:xfrm rot="5400000">
            <a:off x="-2360154" y="-433655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5AFC4-49CC-4D87-AE8E-485E3D08C9EE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B7F88D-4D0F-42C0-968A-1505F93B6F6A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EB8CE-34FC-4574-8E19-028B48A29C6E}"/>
              </a:ext>
            </a:extLst>
          </p:cNvPr>
          <p:cNvSpPr/>
          <p:nvPr userDrawn="1"/>
        </p:nvSpPr>
        <p:spPr>
          <a:xfrm>
            <a:off x="7649139" y="-1"/>
            <a:ext cx="4542861" cy="351409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B4C76C-B444-4A29-AF08-95FDC546F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188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2070F-B2BC-4B67-926F-3CBD448B8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1236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D786CE-CE8F-4487-A2B7-06AD90BC6946}"/>
              </a:ext>
            </a:extLst>
          </p:cNvPr>
          <p:cNvSpPr/>
          <p:nvPr userDrawn="1"/>
        </p:nvSpPr>
        <p:spPr>
          <a:xfrm>
            <a:off x="0" y="-1"/>
            <a:ext cx="6096000" cy="446821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BE456-4DB0-4597-988A-1FA6A82001CA}"/>
              </a:ext>
            </a:extLst>
          </p:cNvPr>
          <p:cNvGrpSpPr/>
          <p:nvPr userDrawn="1"/>
        </p:nvGrpSpPr>
        <p:grpSpPr>
          <a:xfrm rot="10800000">
            <a:off x="5784273" y="-398210"/>
            <a:ext cx="8809499" cy="4890424"/>
            <a:chOff x="-2391518" y="2373996"/>
            <a:chExt cx="8809499" cy="48904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253FC-E870-45C4-8BAE-AB490FC257CD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8995F-8120-4889-98B0-F19BF927E35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D320ABF-49DD-4CC0-A8C6-980241D3EA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6141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90033B-2CE3-43D1-9746-86607E964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859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A58884-C7E3-4EED-8793-5BB38779B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469728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F6E3C3-4AAA-4591-B4B7-2F09FB6F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487" y="391304"/>
            <a:ext cx="5602515" cy="4076908"/>
          </a:xfrm>
          <a:custGeom>
            <a:avLst/>
            <a:gdLst>
              <a:gd name="connsiteX0" fmla="*/ 0 w 5602515"/>
              <a:gd name="connsiteY0" fmla="*/ 0 h 4076908"/>
              <a:gd name="connsiteX1" fmla="*/ 5602515 w 5602515"/>
              <a:gd name="connsiteY1" fmla="*/ 0 h 4076908"/>
              <a:gd name="connsiteX2" fmla="*/ 5602515 w 5602515"/>
              <a:gd name="connsiteY2" fmla="*/ 4076908 h 4076908"/>
              <a:gd name="connsiteX3" fmla="*/ 0 w 5602515"/>
              <a:gd name="connsiteY3" fmla="*/ 4076908 h 40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5" h="4076908">
                <a:moveTo>
                  <a:pt x="0" y="0"/>
                </a:moveTo>
                <a:lnTo>
                  <a:pt x="5602515" y="0"/>
                </a:lnTo>
                <a:lnTo>
                  <a:pt x="5602515" y="4076908"/>
                </a:lnTo>
                <a:lnTo>
                  <a:pt x="0" y="4076908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445780B-29BF-4E69-B586-3D4550125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1453" y="2015877"/>
            <a:ext cx="2769287" cy="3216146"/>
          </a:xfrm>
          <a:custGeom>
            <a:avLst/>
            <a:gdLst>
              <a:gd name="connsiteX0" fmla="*/ 60537 w 2769287"/>
              <a:gd name="connsiteY0" fmla="*/ 0 h 3216146"/>
              <a:gd name="connsiteX1" fmla="*/ 2708750 w 2769287"/>
              <a:gd name="connsiteY1" fmla="*/ 0 h 3216146"/>
              <a:gd name="connsiteX2" fmla="*/ 2769287 w 2769287"/>
              <a:gd name="connsiteY2" fmla="*/ 60537 h 3216146"/>
              <a:gd name="connsiteX3" fmla="*/ 2769287 w 2769287"/>
              <a:gd name="connsiteY3" fmla="*/ 3155609 h 3216146"/>
              <a:gd name="connsiteX4" fmla="*/ 2708750 w 2769287"/>
              <a:gd name="connsiteY4" fmla="*/ 3216146 h 3216146"/>
              <a:gd name="connsiteX5" fmla="*/ 60537 w 2769287"/>
              <a:gd name="connsiteY5" fmla="*/ 3216146 h 3216146"/>
              <a:gd name="connsiteX6" fmla="*/ 0 w 2769287"/>
              <a:gd name="connsiteY6" fmla="*/ 3155609 h 3216146"/>
              <a:gd name="connsiteX7" fmla="*/ 0 w 2769287"/>
              <a:gd name="connsiteY7" fmla="*/ 60537 h 3216146"/>
              <a:gd name="connsiteX8" fmla="*/ 60537 w 2769287"/>
              <a:gd name="connsiteY8" fmla="*/ 0 h 3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287" h="3216146">
                <a:moveTo>
                  <a:pt x="60537" y="0"/>
                </a:moveTo>
                <a:lnTo>
                  <a:pt x="2708750" y="0"/>
                </a:lnTo>
                <a:cubicBezTo>
                  <a:pt x="2742184" y="0"/>
                  <a:pt x="2769287" y="27103"/>
                  <a:pt x="2769287" y="60537"/>
                </a:cubicBezTo>
                <a:lnTo>
                  <a:pt x="2769287" y="3155609"/>
                </a:lnTo>
                <a:cubicBezTo>
                  <a:pt x="2769287" y="3189043"/>
                  <a:pt x="2742184" y="3216146"/>
                  <a:pt x="2708750" y="3216146"/>
                </a:cubicBezTo>
                <a:lnTo>
                  <a:pt x="60537" y="3216146"/>
                </a:lnTo>
                <a:cubicBezTo>
                  <a:pt x="27103" y="3216146"/>
                  <a:pt x="0" y="3189043"/>
                  <a:pt x="0" y="3155609"/>
                </a:cubicBezTo>
                <a:lnTo>
                  <a:pt x="0" y="60537"/>
                </a:lnTo>
                <a:cubicBezTo>
                  <a:pt x="0" y="27103"/>
                  <a:pt x="27103" y="0"/>
                  <a:pt x="6053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EC329A-F55F-4B02-9A7C-685D482D5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3099" y="3697647"/>
            <a:ext cx="3235826" cy="2505043"/>
          </a:xfrm>
          <a:custGeom>
            <a:avLst/>
            <a:gdLst>
              <a:gd name="connsiteX0" fmla="*/ 103659 w 3235826"/>
              <a:gd name="connsiteY0" fmla="*/ 0 h 2505043"/>
              <a:gd name="connsiteX1" fmla="*/ 3132167 w 3235826"/>
              <a:gd name="connsiteY1" fmla="*/ 0 h 2505043"/>
              <a:gd name="connsiteX2" fmla="*/ 3235826 w 3235826"/>
              <a:gd name="connsiteY2" fmla="*/ 103659 h 2505043"/>
              <a:gd name="connsiteX3" fmla="*/ 3235826 w 3235826"/>
              <a:gd name="connsiteY3" fmla="*/ 2401384 h 2505043"/>
              <a:gd name="connsiteX4" fmla="*/ 3132167 w 3235826"/>
              <a:gd name="connsiteY4" fmla="*/ 2505043 h 2505043"/>
              <a:gd name="connsiteX5" fmla="*/ 103659 w 3235826"/>
              <a:gd name="connsiteY5" fmla="*/ 2505043 h 2505043"/>
              <a:gd name="connsiteX6" fmla="*/ 0 w 3235826"/>
              <a:gd name="connsiteY6" fmla="*/ 2401384 h 2505043"/>
              <a:gd name="connsiteX7" fmla="*/ 0 w 3235826"/>
              <a:gd name="connsiteY7" fmla="*/ 103659 h 2505043"/>
              <a:gd name="connsiteX8" fmla="*/ 103659 w 3235826"/>
              <a:gd name="connsiteY8" fmla="*/ 0 h 25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826" h="2505043">
                <a:moveTo>
                  <a:pt x="103659" y="0"/>
                </a:moveTo>
                <a:lnTo>
                  <a:pt x="3132167" y="0"/>
                </a:lnTo>
                <a:cubicBezTo>
                  <a:pt x="3189416" y="0"/>
                  <a:pt x="3235826" y="46410"/>
                  <a:pt x="3235826" y="103659"/>
                </a:cubicBezTo>
                <a:lnTo>
                  <a:pt x="3235826" y="2401384"/>
                </a:lnTo>
                <a:cubicBezTo>
                  <a:pt x="3235826" y="2458633"/>
                  <a:pt x="3189416" y="2505043"/>
                  <a:pt x="3132167" y="2505043"/>
                </a:cubicBezTo>
                <a:lnTo>
                  <a:pt x="103659" y="2505043"/>
                </a:lnTo>
                <a:cubicBezTo>
                  <a:pt x="46410" y="2505043"/>
                  <a:pt x="0" y="2458633"/>
                  <a:pt x="0" y="2401384"/>
                </a:cubicBezTo>
                <a:lnTo>
                  <a:pt x="0" y="103659"/>
                </a:lnTo>
                <a:cubicBezTo>
                  <a:pt x="0" y="46410"/>
                  <a:pt x="46410" y="0"/>
                  <a:pt x="1036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F4079-2227-45E8-B2C5-7C9C0BCF8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413" y="655311"/>
            <a:ext cx="2949534" cy="3698254"/>
          </a:xfrm>
          <a:custGeom>
            <a:avLst/>
            <a:gdLst>
              <a:gd name="connsiteX0" fmla="*/ 73119 w 2949534"/>
              <a:gd name="connsiteY0" fmla="*/ 0 h 3698254"/>
              <a:gd name="connsiteX1" fmla="*/ 2876415 w 2949534"/>
              <a:gd name="connsiteY1" fmla="*/ 0 h 3698254"/>
              <a:gd name="connsiteX2" fmla="*/ 2949534 w 2949534"/>
              <a:gd name="connsiteY2" fmla="*/ 73119 h 3698254"/>
              <a:gd name="connsiteX3" fmla="*/ 2949534 w 2949534"/>
              <a:gd name="connsiteY3" fmla="*/ 3625135 h 3698254"/>
              <a:gd name="connsiteX4" fmla="*/ 2876415 w 2949534"/>
              <a:gd name="connsiteY4" fmla="*/ 3698254 h 3698254"/>
              <a:gd name="connsiteX5" fmla="*/ 73119 w 2949534"/>
              <a:gd name="connsiteY5" fmla="*/ 3698254 h 3698254"/>
              <a:gd name="connsiteX6" fmla="*/ 0 w 2949534"/>
              <a:gd name="connsiteY6" fmla="*/ 3625135 h 3698254"/>
              <a:gd name="connsiteX7" fmla="*/ 0 w 2949534"/>
              <a:gd name="connsiteY7" fmla="*/ 73119 h 3698254"/>
              <a:gd name="connsiteX8" fmla="*/ 73119 w 2949534"/>
              <a:gd name="connsiteY8" fmla="*/ 0 h 3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534" h="3698254">
                <a:moveTo>
                  <a:pt x="73119" y="0"/>
                </a:moveTo>
                <a:lnTo>
                  <a:pt x="2876415" y="0"/>
                </a:lnTo>
                <a:cubicBezTo>
                  <a:pt x="2916798" y="0"/>
                  <a:pt x="2949534" y="32736"/>
                  <a:pt x="2949534" y="73119"/>
                </a:cubicBezTo>
                <a:lnTo>
                  <a:pt x="2949534" y="3625135"/>
                </a:lnTo>
                <a:cubicBezTo>
                  <a:pt x="2949534" y="3665518"/>
                  <a:pt x="2916798" y="3698254"/>
                  <a:pt x="2876415" y="3698254"/>
                </a:cubicBezTo>
                <a:lnTo>
                  <a:pt x="73119" y="3698254"/>
                </a:lnTo>
                <a:cubicBezTo>
                  <a:pt x="32736" y="3698254"/>
                  <a:pt x="0" y="3665518"/>
                  <a:pt x="0" y="3625135"/>
                </a:cubicBezTo>
                <a:lnTo>
                  <a:pt x="0" y="73119"/>
                </a:lnTo>
                <a:cubicBezTo>
                  <a:pt x="0" y="32736"/>
                  <a:pt x="32736" y="0"/>
                  <a:pt x="7311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FB42D-EDA4-437D-A396-C12FFAF5EAC9}"/>
              </a:ext>
            </a:extLst>
          </p:cNvPr>
          <p:cNvSpPr/>
          <p:nvPr userDrawn="1"/>
        </p:nvSpPr>
        <p:spPr>
          <a:xfrm>
            <a:off x="0" y="0"/>
            <a:ext cx="526216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11BB8-4C23-4E61-B051-8DF1759DCF16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98D9E5-14BC-4414-AD60-2F2028807A9B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18E9B3-92B0-4222-A796-CA293EDA2B0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5BD084-3ED6-4A80-ADE0-A1274AC0F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2204" y="2263796"/>
            <a:ext cx="1887774" cy="2785331"/>
          </a:xfrm>
          <a:custGeom>
            <a:avLst/>
            <a:gdLst>
              <a:gd name="connsiteX0" fmla="*/ 1887774 w 1887774"/>
              <a:gd name="connsiteY0" fmla="*/ 0 h 2785331"/>
              <a:gd name="connsiteX1" fmla="*/ 1887774 w 1887774"/>
              <a:gd name="connsiteY1" fmla="*/ 853817 h 2785331"/>
              <a:gd name="connsiteX2" fmla="*/ 1887774 w 1887774"/>
              <a:gd name="connsiteY2" fmla="*/ 1931513 h 2785331"/>
              <a:gd name="connsiteX3" fmla="*/ 1887774 w 1887774"/>
              <a:gd name="connsiteY3" fmla="*/ 2785331 h 2785331"/>
              <a:gd name="connsiteX4" fmla="*/ 0 w 1887774"/>
              <a:gd name="connsiteY4" fmla="*/ 2660721 h 2785331"/>
              <a:gd name="connsiteX5" fmla="*/ 0 w 1887774"/>
              <a:gd name="connsiteY5" fmla="*/ 2056123 h 2785331"/>
              <a:gd name="connsiteX6" fmla="*/ 0 w 1887774"/>
              <a:gd name="connsiteY6" fmla="*/ 729207 h 2785331"/>
              <a:gd name="connsiteX7" fmla="*/ 0 w 1887774"/>
              <a:gd name="connsiteY7" fmla="*/ 124610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1887774" y="0"/>
                </a:moveTo>
                <a:lnTo>
                  <a:pt x="1887774" y="853817"/>
                </a:lnTo>
                <a:lnTo>
                  <a:pt x="1887774" y="1931513"/>
                </a:lnTo>
                <a:lnTo>
                  <a:pt x="1887774" y="2785331"/>
                </a:lnTo>
                <a:lnTo>
                  <a:pt x="0" y="2660721"/>
                </a:lnTo>
                <a:lnTo>
                  <a:pt x="0" y="2056123"/>
                </a:lnTo>
                <a:lnTo>
                  <a:pt x="0" y="729207"/>
                </a:lnTo>
                <a:lnTo>
                  <a:pt x="0" y="12461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09A37-6A43-411B-AF26-1CDD9FB1B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3400" y="1960587"/>
            <a:ext cx="2298777" cy="3391742"/>
          </a:xfrm>
          <a:custGeom>
            <a:avLst/>
            <a:gdLst>
              <a:gd name="connsiteX0" fmla="*/ 2298777 w 2298777"/>
              <a:gd name="connsiteY0" fmla="*/ 0 h 3391742"/>
              <a:gd name="connsiteX1" fmla="*/ 2298777 w 2298777"/>
              <a:gd name="connsiteY1" fmla="*/ 1039707 h 3391742"/>
              <a:gd name="connsiteX2" fmla="*/ 2298777 w 2298777"/>
              <a:gd name="connsiteY2" fmla="*/ 2352034 h 3391742"/>
              <a:gd name="connsiteX3" fmla="*/ 2298777 w 2298777"/>
              <a:gd name="connsiteY3" fmla="*/ 3391742 h 3391742"/>
              <a:gd name="connsiteX4" fmla="*/ 0 w 2298777"/>
              <a:gd name="connsiteY4" fmla="*/ 3240002 h 3391742"/>
              <a:gd name="connsiteX5" fmla="*/ 0 w 2298777"/>
              <a:gd name="connsiteY5" fmla="*/ 2503774 h 3391742"/>
              <a:gd name="connsiteX6" fmla="*/ 0 w 2298777"/>
              <a:gd name="connsiteY6" fmla="*/ 887968 h 3391742"/>
              <a:gd name="connsiteX7" fmla="*/ 0 w 2298777"/>
              <a:gd name="connsiteY7" fmla="*/ 151739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2298777" y="0"/>
                </a:moveTo>
                <a:lnTo>
                  <a:pt x="2298777" y="1039707"/>
                </a:lnTo>
                <a:lnTo>
                  <a:pt x="2298777" y="2352034"/>
                </a:lnTo>
                <a:lnTo>
                  <a:pt x="2298777" y="3391742"/>
                </a:lnTo>
                <a:lnTo>
                  <a:pt x="0" y="3240002"/>
                </a:lnTo>
                <a:lnTo>
                  <a:pt x="0" y="2503774"/>
                </a:lnTo>
                <a:lnTo>
                  <a:pt x="0" y="887968"/>
                </a:lnTo>
                <a:lnTo>
                  <a:pt x="0" y="151739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F4C2C-EEEC-444D-9634-F83B14BBB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065" y="2263795"/>
            <a:ext cx="1887774" cy="2785331"/>
          </a:xfrm>
          <a:custGeom>
            <a:avLst/>
            <a:gdLst>
              <a:gd name="connsiteX0" fmla="*/ 0 w 1887774"/>
              <a:gd name="connsiteY0" fmla="*/ 0 h 2785331"/>
              <a:gd name="connsiteX1" fmla="*/ 1887774 w 1887774"/>
              <a:gd name="connsiteY1" fmla="*/ 124610 h 2785331"/>
              <a:gd name="connsiteX2" fmla="*/ 1887774 w 1887774"/>
              <a:gd name="connsiteY2" fmla="*/ 729207 h 2785331"/>
              <a:gd name="connsiteX3" fmla="*/ 1887774 w 1887774"/>
              <a:gd name="connsiteY3" fmla="*/ 2056123 h 2785331"/>
              <a:gd name="connsiteX4" fmla="*/ 1887774 w 1887774"/>
              <a:gd name="connsiteY4" fmla="*/ 2660721 h 2785331"/>
              <a:gd name="connsiteX5" fmla="*/ 0 w 1887774"/>
              <a:gd name="connsiteY5" fmla="*/ 2785331 h 2785331"/>
              <a:gd name="connsiteX6" fmla="*/ 0 w 1887774"/>
              <a:gd name="connsiteY6" fmla="*/ 1931513 h 2785331"/>
              <a:gd name="connsiteX7" fmla="*/ 0 w 1887774"/>
              <a:gd name="connsiteY7" fmla="*/ 853817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0" y="0"/>
                </a:moveTo>
                <a:lnTo>
                  <a:pt x="1887774" y="124610"/>
                </a:lnTo>
                <a:lnTo>
                  <a:pt x="1887774" y="729207"/>
                </a:lnTo>
                <a:lnTo>
                  <a:pt x="1887774" y="2056123"/>
                </a:lnTo>
                <a:lnTo>
                  <a:pt x="1887774" y="2660721"/>
                </a:lnTo>
                <a:lnTo>
                  <a:pt x="0" y="2785331"/>
                </a:lnTo>
                <a:lnTo>
                  <a:pt x="0" y="1931513"/>
                </a:lnTo>
                <a:lnTo>
                  <a:pt x="0" y="85381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7F624E-E281-4BF8-8C64-562AE7E5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8868" y="1960586"/>
            <a:ext cx="2298777" cy="3391742"/>
          </a:xfrm>
          <a:custGeom>
            <a:avLst/>
            <a:gdLst>
              <a:gd name="connsiteX0" fmla="*/ 0 w 2298777"/>
              <a:gd name="connsiteY0" fmla="*/ 0 h 3391742"/>
              <a:gd name="connsiteX1" fmla="*/ 2298777 w 2298777"/>
              <a:gd name="connsiteY1" fmla="*/ 151739 h 3391742"/>
              <a:gd name="connsiteX2" fmla="*/ 2298777 w 2298777"/>
              <a:gd name="connsiteY2" fmla="*/ 887968 h 3391742"/>
              <a:gd name="connsiteX3" fmla="*/ 2298777 w 2298777"/>
              <a:gd name="connsiteY3" fmla="*/ 2503774 h 3391742"/>
              <a:gd name="connsiteX4" fmla="*/ 2298777 w 2298777"/>
              <a:gd name="connsiteY4" fmla="*/ 3240002 h 3391742"/>
              <a:gd name="connsiteX5" fmla="*/ 0 w 2298777"/>
              <a:gd name="connsiteY5" fmla="*/ 3391742 h 3391742"/>
              <a:gd name="connsiteX6" fmla="*/ 0 w 2298777"/>
              <a:gd name="connsiteY6" fmla="*/ 2352034 h 3391742"/>
              <a:gd name="connsiteX7" fmla="*/ 0 w 2298777"/>
              <a:gd name="connsiteY7" fmla="*/ 1039707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0" y="0"/>
                </a:moveTo>
                <a:lnTo>
                  <a:pt x="2298777" y="151739"/>
                </a:lnTo>
                <a:lnTo>
                  <a:pt x="2298777" y="887968"/>
                </a:lnTo>
                <a:lnTo>
                  <a:pt x="2298777" y="2503774"/>
                </a:lnTo>
                <a:lnTo>
                  <a:pt x="2298777" y="3240002"/>
                </a:lnTo>
                <a:lnTo>
                  <a:pt x="0" y="3391742"/>
                </a:lnTo>
                <a:lnTo>
                  <a:pt x="0" y="2352034"/>
                </a:lnTo>
                <a:lnTo>
                  <a:pt x="0" y="103970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28D0C3-E982-4CEA-AABF-3017AD4C8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670" y="1837183"/>
            <a:ext cx="2425701" cy="3638550"/>
          </a:xfrm>
          <a:custGeom>
            <a:avLst/>
            <a:gdLst>
              <a:gd name="connsiteX0" fmla="*/ 0 w 2425701"/>
              <a:gd name="connsiteY0" fmla="*/ 0 h 3638550"/>
              <a:gd name="connsiteX1" fmla="*/ 2425701 w 2425701"/>
              <a:gd name="connsiteY1" fmla="*/ 0 h 3638550"/>
              <a:gd name="connsiteX2" fmla="*/ 2425701 w 2425701"/>
              <a:gd name="connsiteY2" fmla="*/ 3638550 h 3638550"/>
              <a:gd name="connsiteX3" fmla="*/ 0 w 2425701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1" h="3638550">
                <a:moveTo>
                  <a:pt x="0" y="0"/>
                </a:moveTo>
                <a:lnTo>
                  <a:pt x="2425701" y="0"/>
                </a:lnTo>
                <a:lnTo>
                  <a:pt x="2425701" y="3638550"/>
                </a:lnTo>
                <a:lnTo>
                  <a:pt x="0" y="363855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BFEE3-F913-4F79-8A1B-4639A20ECD9B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F75169-6873-42AE-90EA-EBB03CEEC498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D8DCD-C311-4C96-A128-651CD669EA8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6CB61A-D29F-4ACA-8469-E6D29707F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01" y="2"/>
            <a:ext cx="5093135" cy="5798789"/>
          </a:xfrm>
          <a:custGeom>
            <a:avLst/>
            <a:gdLst>
              <a:gd name="connsiteX0" fmla="*/ 0 w 5093135"/>
              <a:gd name="connsiteY0" fmla="*/ 0 h 5798789"/>
              <a:gd name="connsiteX1" fmla="*/ 5093135 w 5093135"/>
              <a:gd name="connsiteY1" fmla="*/ 0 h 5798789"/>
              <a:gd name="connsiteX2" fmla="*/ 5093135 w 5093135"/>
              <a:gd name="connsiteY2" fmla="*/ 5623025 h 5798789"/>
              <a:gd name="connsiteX3" fmla="*/ 4917371 w 5093135"/>
              <a:gd name="connsiteY3" fmla="*/ 5798789 h 5798789"/>
              <a:gd name="connsiteX4" fmla="*/ 3370826 w 5093135"/>
              <a:gd name="connsiteY4" fmla="*/ 5798789 h 5798789"/>
              <a:gd name="connsiteX5" fmla="*/ 3370826 w 5093135"/>
              <a:gd name="connsiteY5" fmla="*/ 2336799 h 5798789"/>
              <a:gd name="connsiteX6" fmla="*/ 0 w 5093135"/>
              <a:gd name="connsiteY6" fmla="*/ 2336799 h 57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135" h="5798789">
                <a:moveTo>
                  <a:pt x="0" y="0"/>
                </a:moveTo>
                <a:lnTo>
                  <a:pt x="5093135" y="0"/>
                </a:lnTo>
                <a:lnTo>
                  <a:pt x="5093135" y="5623025"/>
                </a:lnTo>
                <a:cubicBezTo>
                  <a:pt x="5093135" y="5720097"/>
                  <a:pt x="5014443" y="5798789"/>
                  <a:pt x="4917371" y="5798789"/>
                </a:cubicBezTo>
                <a:lnTo>
                  <a:pt x="3370826" y="5798789"/>
                </a:lnTo>
                <a:lnTo>
                  <a:pt x="3370826" y="2336799"/>
                </a:lnTo>
                <a:lnTo>
                  <a:pt x="0" y="23367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F3B8C-5B44-49E3-A176-3F4921DDB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6301" y="2547285"/>
            <a:ext cx="3789598" cy="4310714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3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86B1-2750-451C-9AAB-D1FC4B46D82E}"/>
              </a:ext>
            </a:extLst>
          </p:cNvPr>
          <p:cNvGrpSpPr/>
          <p:nvPr userDrawn="1"/>
        </p:nvGrpSpPr>
        <p:grpSpPr>
          <a:xfrm>
            <a:off x="-3776687" y="1215131"/>
            <a:ext cx="13354257" cy="5201760"/>
            <a:chOff x="377665" y="1215131"/>
            <a:chExt cx="13354257" cy="5201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06C0BE-82DA-4C7B-B4AA-7AC9EB2EC1D4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46A874-4052-4B3B-8ED4-C315BD770EB7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202D43-965C-491D-A669-D0E6CBE5A1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375" y="0"/>
            <a:ext cx="3905250" cy="5425440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39FAB-B398-49C0-BCF0-E27003E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6830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E937C8-A7E1-41B1-B29F-782BEF2F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79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E25B13-EFAC-4C8B-9845-09873C549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2372" y="21310"/>
            <a:ext cx="7199629" cy="6836691"/>
          </a:xfrm>
          <a:custGeom>
            <a:avLst/>
            <a:gdLst>
              <a:gd name="connsiteX0" fmla="*/ 193280 w 7199629"/>
              <a:gd name="connsiteY0" fmla="*/ 4398615 h 6836691"/>
              <a:gd name="connsiteX1" fmla="*/ 2090153 w 7199629"/>
              <a:gd name="connsiteY1" fmla="*/ 4398615 h 6836691"/>
              <a:gd name="connsiteX2" fmla="*/ 1525069 w 7199629"/>
              <a:gd name="connsiteY2" fmla="*/ 5374906 h 6836691"/>
              <a:gd name="connsiteX3" fmla="*/ 1525069 w 7199629"/>
              <a:gd name="connsiteY3" fmla="*/ 5717140 h 6836691"/>
              <a:gd name="connsiteX4" fmla="*/ 1822201 w 7199629"/>
              <a:gd name="connsiteY4" fmla="*/ 5886929 h 6836691"/>
              <a:gd name="connsiteX5" fmla="*/ 2031788 w 7199629"/>
              <a:gd name="connsiteY5" fmla="*/ 5886929 h 6836691"/>
              <a:gd name="connsiteX6" fmla="*/ 1540987 w 7199629"/>
              <a:gd name="connsiteY6" fmla="*/ 6741184 h 6836691"/>
              <a:gd name="connsiteX7" fmla="*/ 1422164 w 7199629"/>
              <a:gd name="connsiteY7" fmla="*/ 6830722 h 6836691"/>
              <a:gd name="connsiteX8" fmla="*/ 1373852 w 7199629"/>
              <a:gd name="connsiteY8" fmla="*/ 6836691 h 6836691"/>
              <a:gd name="connsiteX9" fmla="*/ 1373849 w 7199629"/>
              <a:gd name="connsiteY9" fmla="*/ 6836691 h 6836691"/>
              <a:gd name="connsiteX10" fmla="*/ 1325537 w 7199629"/>
              <a:gd name="connsiteY10" fmla="*/ 6830722 h 6836691"/>
              <a:gd name="connsiteX11" fmla="*/ 1206713 w 7199629"/>
              <a:gd name="connsiteY11" fmla="*/ 6741184 h 6836691"/>
              <a:gd name="connsiteX12" fmla="*/ 26145 w 7199629"/>
              <a:gd name="connsiteY12" fmla="*/ 4687790 h 6836691"/>
              <a:gd name="connsiteX13" fmla="*/ 193280 w 7199629"/>
              <a:gd name="connsiteY13" fmla="*/ 4398615 h 6836691"/>
              <a:gd name="connsiteX14" fmla="*/ 3005426 w 7199629"/>
              <a:gd name="connsiteY14" fmla="*/ 3305591 h 6836691"/>
              <a:gd name="connsiteX15" fmla="*/ 3172561 w 7199629"/>
              <a:gd name="connsiteY15" fmla="*/ 3401098 h 6836691"/>
              <a:gd name="connsiteX16" fmla="*/ 3432551 w 7199629"/>
              <a:gd name="connsiteY16" fmla="*/ 3852102 h 6836691"/>
              <a:gd name="connsiteX17" fmla="*/ 3453775 w 7199629"/>
              <a:gd name="connsiteY17" fmla="*/ 3886592 h 6836691"/>
              <a:gd name="connsiteX18" fmla="*/ 3541322 w 7199629"/>
              <a:gd name="connsiteY18" fmla="*/ 4037809 h 6836691"/>
              <a:gd name="connsiteX19" fmla="*/ 4358434 w 7199629"/>
              <a:gd name="connsiteY19" fmla="*/ 5454495 h 6836691"/>
              <a:gd name="connsiteX20" fmla="*/ 4191299 w 7199629"/>
              <a:gd name="connsiteY20" fmla="*/ 5743667 h 6836691"/>
              <a:gd name="connsiteX21" fmla="*/ 2323612 w 7199629"/>
              <a:gd name="connsiteY21" fmla="*/ 5743667 h 6836691"/>
              <a:gd name="connsiteX22" fmla="*/ 2116681 w 7199629"/>
              <a:gd name="connsiteY22" fmla="*/ 5743667 h 6836691"/>
              <a:gd name="connsiteX23" fmla="*/ 1822201 w 7199629"/>
              <a:gd name="connsiteY23" fmla="*/ 5743667 h 6836691"/>
              <a:gd name="connsiteX24" fmla="*/ 1655065 w 7199629"/>
              <a:gd name="connsiteY24" fmla="*/ 5451841 h 6836691"/>
              <a:gd name="connsiteX25" fmla="*/ 2259941 w 7199629"/>
              <a:gd name="connsiteY25" fmla="*/ 4401267 h 6836691"/>
              <a:gd name="connsiteX26" fmla="*/ 2469524 w 7199629"/>
              <a:gd name="connsiteY26" fmla="*/ 4037809 h 6836691"/>
              <a:gd name="connsiteX27" fmla="*/ 2557073 w 7199629"/>
              <a:gd name="connsiteY27" fmla="*/ 3886592 h 6836691"/>
              <a:gd name="connsiteX28" fmla="*/ 2838288 w 7199629"/>
              <a:gd name="connsiteY28" fmla="*/ 3401098 h 6836691"/>
              <a:gd name="connsiteX29" fmla="*/ 3005426 w 7199629"/>
              <a:gd name="connsiteY29" fmla="*/ 3305591 h 6836691"/>
              <a:gd name="connsiteX30" fmla="*/ 3005426 w 7199629"/>
              <a:gd name="connsiteY30" fmla="*/ 1448188 h 6836691"/>
              <a:gd name="connsiteX31" fmla="*/ 3172561 w 7199629"/>
              <a:gd name="connsiteY31" fmla="*/ 1544026 h 6836691"/>
              <a:gd name="connsiteX32" fmla="*/ 3971102 w 7199629"/>
              <a:gd name="connsiteY32" fmla="*/ 2928873 h 6836691"/>
              <a:gd name="connsiteX33" fmla="*/ 4355784 w 7199629"/>
              <a:gd name="connsiteY33" fmla="*/ 3594769 h 6836691"/>
              <a:gd name="connsiteX34" fmla="*/ 4188645 w 7199629"/>
              <a:gd name="connsiteY34" fmla="*/ 3883941 h 6836691"/>
              <a:gd name="connsiteX35" fmla="*/ 3626217 w 7199629"/>
              <a:gd name="connsiteY35" fmla="*/ 3883941 h 6836691"/>
              <a:gd name="connsiteX36" fmla="*/ 3520098 w 7199629"/>
              <a:gd name="connsiteY36" fmla="*/ 3698233 h 6836691"/>
              <a:gd name="connsiteX37" fmla="*/ 3302555 w 7199629"/>
              <a:gd name="connsiteY37" fmla="*/ 3321512 h 6836691"/>
              <a:gd name="connsiteX38" fmla="*/ 3005423 w 7199629"/>
              <a:gd name="connsiteY38" fmla="*/ 3149071 h 6836691"/>
              <a:gd name="connsiteX39" fmla="*/ 2708291 w 7199629"/>
              <a:gd name="connsiteY39" fmla="*/ 3321512 h 6836691"/>
              <a:gd name="connsiteX40" fmla="*/ 2384630 w 7199629"/>
              <a:gd name="connsiteY40" fmla="*/ 3883941 h 6836691"/>
              <a:gd name="connsiteX41" fmla="*/ 1822201 w 7199629"/>
              <a:gd name="connsiteY41" fmla="*/ 3883941 h 6836691"/>
              <a:gd name="connsiteX42" fmla="*/ 1655065 w 7199629"/>
              <a:gd name="connsiteY42" fmla="*/ 3594769 h 6836691"/>
              <a:gd name="connsiteX43" fmla="*/ 2838288 w 7199629"/>
              <a:gd name="connsiteY43" fmla="*/ 1541372 h 6836691"/>
              <a:gd name="connsiteX44" fmla="*/ 3005426 w 7199629"/>
              <a:gd name="connsiteY44" fmla="*/ 1448188 h 6836691"/>
              <a:gd name="connsiteX45" fmla="*/ 6000622 w 7199629"/>
              <a:gd name="connsiteY45" fmla="*/ 2652 h 6836691"/>
              <a:gd name="connsiteX46" fmla="*/ 7199629 w 7199629"/>
              <a:gd name="connsiteY46" fmla="*/ 2652 h 6836691"/>
              <a:gd name="connsiteX47" fmla="*/ 7199629 w 7199629"/>
              <a:gd name="connsiteY47" fmla="*/ 6836688 h 6836691"/>
              <a:gd name="connsiteX48" fmla="*/ 1681595 w 7199629"/>
              <a:gd name="connsiteY48" fmla="*/ 6836688 h 6836691"/>
              <a:gd name="connsiteX49" fmla="*/ 2236066 w 7199629"/>
              <a:gd name="connsiteY49" fmla="*/ 5889578 h 6836691"/>
              <a:gd name="connsiteX50" fmla="*/ 4185994 w 7199629"/>
              <a:gd name="connsiteY50" fmla="*/ 5889578 h 6836691"/>
              <a:gd name="connsiteX51" fmla="*/ 4483126 w 7199629"/>
              <a:gd name="connsiteY51" fmla="*/ 5719788 h 6836691"/>
              <a:gd name="connsiteX52" fmla="*/ 4483126 w 7199629"/>
              <a:gd name="connsiteY52" fmla="*/ 5377557 h 6836691"/>
              <a:gd name="connsiteX53" fmla="*/ 3711112 w 7199629"/>
              <a:gd name="connsiteY53" fmla="*/ 4037809 h 6836691"/>
              <a:gd name="connsiteX54" fmla="*/ 4185994 w 7199629"/>
              <a:gd name="connsiteY54" fmla="*/ 4037809 h 6836691"/>
              <a:gd name="connsiteX55" fmla="*/ 4483126 w 7199629"/>
              <a:gd name="connsiteY55" fmla="*/ 3865368 h 6836691"/>
              <a:gd name="connsiteX56" fmla="*/ 4483126 w 7199629"/>
              <a:gd name="connsiteY56" fmla="*/ 3523134 h 6836691"/>
              <a:gd name="connsiteX57" fmla="*/ 4058651 w 7199629"/>
              <a:gd name="connsiteY57" fmla="*/ 2780305 h 6836691"/>
              <a:gd name="connsiteX58" fmla="*/ 5528394 w 7199629"/>
              <a:gd name="connsiteY58" fmla="*/ 273255 h 6836691"/>
              <a:gd name="connsiteX59" fmla="*/ 6000622 w 7199629"/>
              <a:gd name="connsiteY59" fmla="*/ 2652 h 6836691"/>
              <a:gd name="connsiteX60" fmla="*/ 2793171 w 7199629"/>
              <a:gd name="connsiteY60" fmla="*/ 0 h 6836691"/>
              <a:gd name="connsiteX61" fmla="*/ 5159645 w 7199629"/>
              <a:gd name="connsiteY61" fmla="*/ 0 h 6836691"/>
              <a:gd name="connsiteX62" fmla="*/ 5212513 w 7199629"/>
              <a:gd name="connsiteY62" fmla="*/ 7092 h 6836691"/>
              <a:gd name="connsiteX63" fmla="*/ 5326768 w 7199629"/>
              <a:gd name="connsiteY63" fmla="*/ 289172 h 6836691"/>
              <a:gd name="connsiteX64" fmla="*/ 4143546 w 7199629"/>
              <a:gd name="connsiteY64" fmla="*/ 2342567 h 6836691"/>
              <a:gd name="connsiteX65" fmla="*/ 3809273 w 7199629"/>
              <a:gd name="connsiteY65" fmla="*/ 2342567 h 6836691"/>
              <a:gd name="connsiteX66" fmla="*/ 2626052 w 7199629"/>
              <a:gd name="connsiteY66" fmla="*/ 289172 h 6836691"/>
              <a:gd name="connsiteX67" fmla="*/ 2740303 w 7199629"/>
              <a:gd name="connsiteY67" fmla="*/ 7201 h 68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199629" h="6836691">
                <a:moveTo>
                  <a:pt x="193280" y="4398615"/>
                </a:moveTo>
                <a:lnTo>
                  <a:pt x="2090153" y="4398615"/>
                </a:lnTo>
                <a:lnTo>
                  <a:pt x="1525069" y="5374906"/>
                </a:lnTo>
                <a:cubicBezTo>
                  <a:pt x="1464052" y="5483679"/>
                  <a:pt x="1464052" y="5611021"/>
                  <a:pt x="1525069" y="5717140"/>
                </a:cubicBezTo>
                <a:cubicBezTo>
                  <a:pt x="1586089" y="5823258"/>
                  <a:pt x="1697513" y="5886929"/>
                  <a:pt x="1822201" y="5886929"/>
                </a:cubicBezTo>
                <a:lnTo>
                  <a:pt x="2031788" y="5886929"/>
                </a:lnTo>
                <a:lnTo>
                  <a:pt x="1540987" y="6741184"/>
                </a:lnTo>
                <a:cubicBezTo>
                  <a:pt x="1513131" y="6788938"/>
                  <a:pt x="1469606" y="6818784"/>
                  <a:pt x="1422164" y="6830722"/>
                </a:cubicBezTo>
                <a:lnTo>
                  <a:pt x="1373852" y="6836691"/>
                </a:lnTo>
                <a:lnTo>
                  <a:pt x="1373849" y="6836691"/>
                </a:lnTo>
                <a:lnTo>
                  <a:pt x="1325537" y="6830722"/>
                </a:lnTo>
                <a:cubicBezTo>
                  <a:pt x="1278095" y="6818784"/>
                  <a:pt x="1234569" y="6788938"/>
                  <a:pt x="1206713" y="6741184"/>
                </a:cubicBezTo>
                <a:lnTo>
                  <a:pt x="26145" y="4687790"/>
                </a:lnTo>
                <a:cubicBezTo>
                  <a:pt x="-48138" y="4560447"/>
                  <a:pt x="44714" y="4398615"/>
                  <a:pt x="193280" y="4398615"/>
                </a:cubicBezTo>
                <a:close/>
                <a:moveTo>
                  <a:pt x="3005426" y="3305591"/>
                </a:moveTo>
                <a:cubicBezTo>
                  <a:pt x="3070423" y="3305591"/>
                  <a:pt x="3135420" y="3337427"/>
                  <a:pt x="3172561" y="3401098"/>
                </a:cubicBezTo>
                <a:lnTo>
                  <a:pt x="3432551" y="3852102"/>
                </a:lnTo>
                <a:lnTo>
                  <a:pt x="3453775" y="3886592"/>
                </a:lnTo>
                <a:lnTo>
                  <a:pt x="3541322" y="4037809"/>
                </a:lnTo>
                <a:lnTo>
                  <a:pt x="4358434" y="5454495"/>
                </a:lnTo>
                <a:cubicBezTo>
                  <a:pt x="4432718" y="5581837"/>
                  <a:pt x="4339865" y="5743667"/>
                  <a:pt x="4191299" y="5743667"/>
                </a:cubicBezTo>
                <a:lnTo>
                  <a:pt x="2323612" y="5743667"/>
                </a:lnTo>
                <a:lnTo>
                  <a:pt x="2116681" y="5743667"/>
                </a:lnTo>
                <a:lnTo>
                  <a:pt x="1822201" y="5743667"/>
                </a:lnTo>
                <a:cubicBezTo>
                  <a:pt x="1673634" y="5738361"/>
                  <a:pt x="1580782" y="5579183"/>
                  <a:pt x="1655065" y="5451841"/>
                </a:cubicBezTo>
                <a:lnTo>
                  <a:pt x="2259941" y="4401267"/>
                </a:lnTo>
                <a:lnTo>
                  <a:pt x="2469524" y="4037809"/>
                </a:lnTo>
                <a:lnTo>
                  <a:pt x="2557073" y="3886592"/>
                </a:lnTo>
                <a:lnTo>
                  <a:pt x="2838288" y="3401098"/>
                </a:lnTo>
                <a:cubicBezTo>
                  <a:pt x="2875429" y="3337427"/>
                  <a:pt x="2940427" y="3305591"/>
                  <a:pt x="3005426" y="3305591"/>
                </a:cubicBezTo>
                <a:close/>
                <a:moveTo>
                  <a:pt x="3005426" y="1448188"/>
                </a:moveTo>
                <a:cubicBezTo>
                  <a:pt x="3070423" y="1448520"/>
                  <a:pt x="3135420" y="1480355"/>
                  <a:pt x="3172561" y="1544026"/>
                </a:cubicBezTo>
                <a:lnTo>
                  <a:pt x="3971102" y="2928873"/>
                </a:lnTo>
                <a:lnTo>
                  <a:pt x="4355784" y="3594769"/>
                </a:lnTo>
                <a:cubicBezTo>
                  <a:pt x="4430066" y="3722111"/>
                  <a:pt x="4337211" y="3883941"/>
                  <a:pt x="4188645" y="3883941"/>
                </a:cubicBezTo>
                <a:lnTo>
                  <a:pt x="3626217" y="3883941"/>
                </a:lnTo>
                <a:lnTo>
                  <a:pt x="3520098" y="3698233"/>
                </a:lnTo>
                <a:lnTo>
                  <a:pt x="3302555" y="3321512"/>
                </a:lnTo>
                <a:cubicBezTo>
                  <a:pt x="3241538" y="3215394"/>
                  <a:pt x="3130114" y="3149071"/>
                  <a:pt x="3005423" y="3149071"/>
                </a:cubicBezTo>
                <a:cubicBezTo>
                  <a:pt x="2880736" y="3149071"/>
                  <a:pt x="2769311" y="3212739"/>
                  <a:pt x="2708291" y="3321512"/>
                </a:cubicBezTo>
                <a:lnTo>
                  <a:pt x="2384630" y="3883941"/>
                </a:lnTo>
                <a:lnTo>
                  <a:pt x="1822201" y="3883941"/>
                </a:lnTo>
                <a:cubicBezTo>
                  <a:pt x="1673634" y="3883941"/>
                  <a:pt x="1580782" y="3724763"/>
                  <a:pt x="1655065" y="3594769"/>
                </a:cubicBezTo>
                <a:lnTo>
                  <a:pt x="2838288" y="1541372"/>
                </a:lnTo>
                <a:cubicBezTo>
                  <a:pt x="2875429" y="1479028"/>
                  <a:pt x="2940427" y="1447856"/>
                  <a:pt x="3005426" y="1448188"/>
                </a:cubicBezTo>
                <a:close/>
                <a:moveTo>
                  <a:pt x="6000622" y="2652"/>
                </a:moveTo>
                <a:lnTo>
                  <a:pt x="7199629" y="2652"/>
                </a:lnTo>
                <a:lnTo>
                  <a:pt x="7199629" y="6836688"/>
                </a:lnTo>
                <a:lnTo>
                  <a:pt x="1681595" y="6836688"/>
                </a:lnTo>
                <a:lnTo>
                  <a:pt x="2236066" y="5889578"/>
                </a:lnTo>
                <a:lnTo>
                  <a:pt x="4185994" y="5889578"/>
                </a:lnTo>
                <a:cubicBezTo>
                  <a:pt x="4310684" y="5889578"/>
                  <a:pt x="4422106" y="5825907"/>
                  <a:pt x="4483126" y="5719788"/>
                </a:cubicBezTo>
                <a:cubicBezTo>
                  <a:pt x="4544145" y="5613670"/>
                  <a:pt x="4544145" y="5483676"/>
                  <a:pt x="4483126" y="5377557"/>
                </a:cubicBezTo>
                <a:lnTo>
                  <a:pt x="3711112" y="4037809"/>
                </a:lnTo>
                <a:lnTo>
                  <a:pt x="4185994" y="4037809"/>
                </a:lnTo>
                <a:cubicBezTo>
                  <a:pt x="4310684" y="4037809"/>
                  <a:pt x="4422106" y="3974138"/>
                  <a:pt x="4483126" y="3865368"/>
                </a:cubicBezTo>
                <a:cubicBezTo>
                  <a:pt x="4544145" y="3759249"/>
                  <a:pt x="4544145" y="3629253"/>
                  <a:pt x="4483126" y="3523134"/>
                </a:cubicBezTo>
                <a:lnTo>
                  <a:pt x="4058651" y="2780305"/>
                </a:lnTo>
                <a:lnTo>
                  <a:pt x="5528394" y="273255"/>
                </a:lnTo>
                <a:cubicBezTo>
                  <a:pt x="5626555" y="106116"/>
                  <a:pt x="5806954" y="2652"/>
                  <a:pt x="6000622" y="2652"/>
                </a:cubicBezTo>
                <a:close/>
                <a:moveTo>
                  <a:pt x="2793171" y="0"/>
                </a:moveTo>
                <a:lnTo>
                  <a:pt x="5159645" y="0"/>
                </a:lnTo>
                <a:lnTo>
                  <a:pt x="5212513" y="7092"/>
                </a:lnTo>
                <a:cubicBezTo>
                  <a:pt x="5328798" y="39337"/>
                  <a:pt x="5391766" y="175427"/>
                  <a:pt x="5326768" y="289172"/>
                </a:cubicBezTo>
                <a:lnTo>
                  <a:pt x="4143546" y="2342567"/>
                </a:lnTo>
                <a:cubicBezTo>
                  <a:pt x="4069263" y="2469909"/>
                  <a:pt x="3883556" y="2469909"/>
                  <a:pt x="3809273" y="2342567"/>
                </a:cubicBezTo>
                <a:lnTo>
                  <a:pt x="2626052" y="289172"/>
                </a:lnTo>
                <a:cubicBezTo>
                  <a:pt x="2561054" y="177748"/>
                  <a:pt x="2624019" y="39917"/>
                  <a:pt x="2740303" y="720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1CC8C0-EB28-40F4-83C0-9CDEFC98F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9668" y="2769624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A93B67-1EBF-47EF-9D58-6DB09C92A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7212" y="4430006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822C72-95A6-44E5-B14B-552971403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7212" y="1108410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773D9-0FAB-4280-83BD-7C185C9CF50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2CA6A0-010D-4D18-95AC-F9A8DA0CAB9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B21B4-C411-43CC-8266-4D20FFE70E8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12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CC81A-60BB-4A07-BB38-027BA6634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8325" y="1271564"/>
            <a:ext cx="4724400" cy="3071837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4F328-D030-48F7-BA3F-800DE3B0A00C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18889-388B-4F0E-872D-144877B596F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E677ED-9B7F-4D43-9447-A0F8383BE054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20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FF5C05-995D-4D2F-8B97-E54DD7E54529}"/>
              </a:ext>
            </a:extLst>
          </p:cNvPr>
          <p:cNvGrpSpPr/>
          <p:nvPr userDrawn="1"/>
        </p:nvGrpSpPr>
        <p:grpSpPr>
          <a:xfrm rot="10800000">
            <a:off x="5773724" y="-411952"/>
            <a:ext cx="8809499" cy="4890424"/>
            <a:chOff x="-2391518" y="2373996"/>
            <a:chExt cx="8809499" cy="4890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919F6B-C08A-4439-8F98-E63BF026BAE0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96F810-ACA9-4118-8395-978A46E8572F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F9C19A-668A-4A3A-A6DC-AA1CEA2D8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245"/>
            <a:ext cx="12192000" cy="3286125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D636AB-416C-4A0B-8188-0074DAEB5B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701" y="2597152"/>
            <a:ext cx="2509289" cy="5170895"/>
          </a:xfrm>
          <a:custGeom>
            <a:avLst/>
            <a:gdLst>
              <a:gd name="connsiteX0" fmla="*/ 234092 w 2509289"/>
              <a:gd name="connsiteY0" fmla="*/ 0 h 5170895"/>
              <a:gd name="connsiteX1" fmla="*/ 2275197 w 2509289"/>
              <a:gd name="connsiteY1" fmla="*/ 0 h 5170895"/>
              <a:gd name="connsiteX2" fmla="*/ 2509289 w 2509289"/>
              <a:gd name="connsiteY2" fmla="*/ 234092 h 5170895"/>
              <a:gd name="connsiteX3" fmla="*/ 2509289 w 2509289"/>
              <a:gd name="connsiteY3" fmla="*/ 4936803 h 5170895"/>
              <a:gd name="connsiteX4" fmla="*/ 2275197 w 2509289"/>
              <a:gd name="connsiteY4" fmla="*/ 5170895 h 5170895"/>
              <a:gd name="connsiteX5" fmla="*/ 234092 w 2509289"/>
              <a:gd name="connsiteY5" fmla="*/ 5170895 h 5170895"/>
              <a:gd name="connsiteX6" fmla="*/ 0 w 2509289"/>
              <a:gd name="connsiteY6" fmla="*/ 4936803 h 5170895"/>
              <a:gd name="connsiteX7" fmla="*/ 0 w 2509289"/>
              <a:gd name="connsiteY7" fmla="*/ 234092 h 5170895"/>
              <a:gd name="connsiteX8" fmla="*/ 234092 w 2509289"/>
              <a:gd name="connsiteY8" fmla="*/ 0 h 51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289" h="5170895">
                <a:moveTo>
                  <a:pt x="234092" y="0"/>
                </a:moveTo>
                <a:lnTo>
                  <a:pt x="2275197" y="0"/>
                </a:lnTo>
                <a:cubicBezTo>
                  <a:pt x="2404482" y="0"/>
                  <a:pt x="2509289" y="104807"/>
                  <a:pt x="2509289" y="234092"/>
                </a:cubicBezTo>
                <a:lnTo>
                  <a:pt x="2509289" y="4936803"/>
                </a:lnTo>
                <a:cubicBezTo>
                  <a:pt x="2509289" y="5066088"/>
                  <a:pt x="2404482" y="5170895"/>
                  <a:pt x="2275197" y="5170895"/>
                </a:cubicBezTo>
                <a:lnTo>
                  <a:pt x="234092" y="5170895"/>
                </a:lnTo>
                <a:cubicBezTo>
                  <a:pt x="104807" y="5170895"/>
                  <a:pt x="0" y="5066088"/>
                  <a:pt x="0" y="4936803"/>
                </a:cubicBezTo>
                <a:lnTo>
                  <a:pt x="0" y="234092"/>
                </a:lnTo>
                <a:cubicBezTo>
                  <a:pt x="0" y="104807"/>
                  <a:pt x="104807" y="0"/>
                  <a:pt x="2340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F75EE0-6717-4DAC-B9A7-BDEF6C5326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4031" y="0"/>
            <a:ext cx="6727969" cy="6858000"/>
          </a:xfrm>
          <a:custGeom>
            <a:avLst/>
            <a:gdLst>
              <a:gd name="connsiteX0" fmla="*/ 6727969 w 6727969"/>
              <a:gd name="connsiteY0" fmla="*/ 6301434 h 6858000"/>
              <a:gd name="connsiteX1" fmla="*/ 6727969 w 6727969"/>
              <a:gd name="connsiteY1" fmla="*/ 6836514 h 6858000"/>
              <a:gd name="connsiteX2" fmla="*/ 6706483 w 6727969"/>
              <a:gd name="connsiteY2" fmla="*/ 6858000 h 6858000"/>
              <a:gd name="connsiteX3" fmla="*/ 6438942 w 6727969"/>
              <a:gd name="connsiteY3" fmla="*/ 6858000 h 6858000"/>
              <a:gd name="connsiteX4" fmla="*/ 6171402 w 6727969"/>
              <a:gd name="connsiteY4" fmla="*/ 6858000 h 6858000"/>
              <a:gd name="connsiteX5" fmla="*/ 6727969 w 6727969"/>
              <a:gd name="connsiteY5" fmla="*/ 5502379 h 6858000"/>
              <a:gd name="connsiteX6" fmla="*/ 6727969 w 6727969"/>
              <a:gd name="connsiteY6" fmla="*/ 6037460 h 6858000"/>
              <a:gd name="connsiteX7" fmla="*/ 5907429 w 6727969"/>
              <a:gd name="connsiteY7" fmla="*/ 6858000 h 6858000"/>
              <a:gd name="connsiteX8" fmla="*/ 5639889 w 6727969"/>
              <a:gd name="connsiteY8" fmla="*/ 6858000 h 6858000"/>
              <a:gd name="connsiteX9" fmla="*/ 5372348 w 6727969"/>
              <a:gd name="connsiteY9" fmla="*/ 6858000 h 6858000"/>
              <a:gd name="connsiteX10" fmla="*/ 6727969 w 6727969"/>
              <a:gd name="connsiteY10" fmla="*/ 4703322 h 6858000"/>
              <a:gd name="connsiteX11" fmla="*/ 6727969 w 6727969"/>
              <a:gd name="connsiteY11" fmla="*/ 5238402 h 6858000"/>
              <a:gd name="connsiteX12" fmla="*/ 5108372 w 6727969"/>
              <a:gd name="connsiteY12" fmla="*/ 6858000 h 6858000"/>
              <a:gd name="connsiteX13" fmla="*/ 4840830 w 6727969"/>
              <a:gd name="connsiteY13" fmla="*/ 6858000 h 6858000"/>
              <a:gd name="connsiteX14" fmla="*/ 4573290 w 6727969"/>
              <a:gd name="connsiteY14" fmla="*/ 6858000 h 6858000"/>
              <a:gd name="connsiteX15" fmla="*/ 6727969 w 6727969"/>
              <a:gd name="connsiteY15" fmla="*/ 3900702 h 6858000"/>
              <a:gd name="connsiteX16" fmla="*/ 6727969 w 6727969"/>
              <a:gd name="connsiteY16" fmla="*/ 4435784 h 6858000"/>
              <a:gd name="connsiteX17" fmla="*/ 4305752 w 6727969"/>
              <a:gd name="connsiteY17" fmla="*/ 6858000 h 6858000"/>
              <a:gd name="connsiteX18" fmla="*/ 4038211 w 6727969"/>
              <a:gd name="connsiteY18" fmla="*/ 6858000 h 6858000"/>
              <a:gd name="connsiteX19" fmla="*/ 3770671 w 6727969"/>
              <a:gd name="connsiteY19" fmla="*/ 6858000 h 6858000"/>
              <a:gd name="connsiteX20" fmla="*/ 6727969 w 6727969"/>
              <a:gd name="connsiteY20" fmla="*/ 3101649 h 6858000"/>
              <a:gd name="connsiteX21" fmla="*/ 6727969 w 6727969"/>
              <a:gd name="connsiteY21" fmla="*/ 3636729 h 6858000"/>
              <a:gd name="connsiteX22" fmla="*/ 3506698 w 6727969"/>
              <a:gd name="connsiteY22" fmla="*/ 6858000 h 6858000"/>
              <a:gd name="connsiteX23" fmla="*/ 3239158 w 6727969"/>
              <a:gd name="connsiteY23" fmla="*/ 6858000 h 6858000"/>
              <a:gd name="connsiteX24" fmla="*/ 2971617 w 6727969"/>
              <a:gd name="connsiteY24" fmla="*/ 6858000 h 6858000"/>
              <a:gd name="connsiteX25" fmla="*/ 6727969 w 6727969"/>
              <a:gd name="connsiteY25" fmla="*/ 2302594 h 6858000"/>
              <a:gd name="connsiteX26" fmla="*/ 6727969 w 6727969"/>
              <a:gd name="connsiteY26" fmla="*/ 2837674 h 6858000"/>
              <a:gd name="connsiteX27" fmla="*/ 2707644 w 6727969"/>
              <a:gd name="connsiteY27" fmla="*/ 6858000 h 6858000"/>
              <a:gd name="connsiteX28" fmla="*/ 2440104 w 6727969"/>
              <a:gd name="connsiteY28" fmla="*/ 6858000 h 6858000"/>
              <a:gd name="connsiteX29" fmla="*/ 2172563 w 6727969"/>
              <a:gd name="connsiteY29" fmla="*/ 6858000 h 6858000"/>
              <a:gd name="connsiteX30" fmla="*/ 6727969 w 6727969"/>
              <a:gd name="connsiteY30" fmla="*/ 1503540 h 6858000"/>
              <a:gd name="connsiteX31" fmla="*/ 6727969 w 6727969"/>
              <a:gd name="connsiteY31" fmla="*/ 2038621 h 6858000"/>
              <a:gd name="connsiteX32" fmla="*/ 1908591 w 6727969"/>
              <a:gd name="connsiteY32" fmla="*/ 6858000 h 6858000"/>
              <a:gd name="connsiteX33" fmla="*/ 1689732 w 6727969"/>
              <a:gd name="connsiteY33" fmla="*/ 6858000 h 6858000"/>
              <a:gd name="connsiteX34" fmla="*/ 1470875 w 6727969"/>
              <a:gd name="connsiteY34" fmla="*/ 6858000 h 6858000"/>
              <a:gd name="connsiteX35" fmla="*/ 1467903 w 6727969"/>
              <a:gd name="connsiteY35" fmla="*/ 6842530 h 6858000"/>
              <a:gd name="connsiteX36" fmla="*/ 1522749 w 6727969"/>
              <a:gd name="connsiteY36" fmla="*/ 6708760 h 6858000"/>
              <a:gd name="connsiteX37" fmla="*/ 6727969 w 6727969"/>
              <a:gd name="connsiteY37" fmla="*/ 704486 h 6858000"/>
              <a:gd name="connsiteX38" fmla="*/ 6727969 w 6727969"/>
              <a:gd name="connsiteY38" fmla="*/ 1239566 h 6858000"/>
              <a:gd name="connsiteX39" fmla="*/ 1412168 w 6727969"/>
              <a:gd name="connsiteY39" fmla="*/ 6555368 h 6858000"/>
              <a:gd name="connsiteX40" fmla="*/ 1144626 w 6727969"/>
              <a:gd name="connsiteY40" fmla="*/ 6555368 h 6858000"/>
              <a:gd name="connsiteX41" fmla="*/ 1144628 w 6727969"/>
              <a:gd name="connsiteY41" fmla="*/ 6287828 h 6858000"/>
              <a:gd name="connsiteX42" fmla="*/ 6633400 w 6727969"/>
              <a:gd name="connsiteY42" fmla="*/ 0 h 6858000"/>
              <a:gd name="connsiteX43" fmla="*/ 6727969 w 6727969"/>
              <a:gd name="connsiteY43" fmla="*/ 0 h 6858000"/>
              <a:gd name="connsiteX44" fmla="*/ 6727969 w 6727969"/>
              <a:gd name="connsiteY44" fmla="*/ 440512 h 6858000"/>
              <a:gd name="connsiteX45" fmla="*/ 1080417 w 6727969"/>
              <a:gd name="connsiteY45" fmla="*/ 6088064 h 6858000"/>
              <a:gd name="connsiteX46" fmla="*/ 812876 w 6727969"/>
              <a:gd name="connsiteY46" fmla="*/ 6088065 h 6858000"/>
              <a:gd name="connsiteX47" fmla="*/ 812877 w 6727969"/>
              <a:gd name="connsiteY47" fmla="*/ 5820524 h 6858000"/>
              <a:gd name="connsiteX48" fmla="*/ 6369427 w 6727969"/>
              <a:gd name="connsiteY48" fmla="*/ 0 h 6858000"/>
              <a:gd name="connsiteX49" fmla="*/ 798607 w 6727969"/>
              <a:gd name="connsiteY49" fmla="*/ 5570822 h 6858000"/>
              <a:gd name="connsiteX50" fmla="*/ 531066 w 6727969"/>
              <a:gd name="connsiteY50" fmla="*/ 5570819 h 6858000"/>
              <a:gd name="connsiteX51" fmla="*/ 531066 w 6727969"/>
              <a:gd name="connsiteY51" fmla="*/ 5303281 h 6858000"/>
              <a:gd name="connsiteX52" fmla="*/ 5834346 w 6727969"/>
              <a:gd name="connsiteY52" fmla="*/ 1 h 6858000"/>
              <a:gd name="connsiteX53" fmla="*/ 5035292 w 6727969"/>
              <a:gd name="connsiteY53" fmla="*/ 0 h 6858000"/>
              <a:gd name="connsiteX54" fmla="*/ 5570373 w 6727969"/>
              <a:gd name="connsiteY54" fmla="*/ 0 h 6858000"/>
              <a:gd name="connsiteX55" fmla="*/ 570306 w 6727969"/>
              <a:gd name="connsiteY55" fmla="*/ 5000069 h 6858000"/>
              <a:gd name="connsiteX56" fmla="*/ 302765 w 6727969"/>
              <a:gd name="connsiteY56" fmla="*/ 5000067 h 6858000"/>
              <a:gd name="connsiteX57" fmla="*/ 302765 w 6727969"/>
              <a:gd name="connsiteY57" fmla="*/ 4732528 h 6858000"/>
              <a:gd name="connsiteX58" fmla="*/ 4771318 w 6727969"/>
              <a:gd name="connsiteY58" fmla="*/ 0 h 6858000"/>
              <a:gd name="connsiteX59" fmla="*/ 406213 w 6727969"/>
              <a:gd name="connsiteY59" fmla="*/ 4365106 h 6858000"/>
              <a:gd name="connsiteX60" fmla="*/ 138673 w 6727969"/>
              <a:gd name="connsiteY60" fmla="*/ 4365103 h 6858000"/>
              <a:gd name="connsiteX61" fmla="*/ 138673 w 6727969"/>
              <a:gd name="connsiteY61" fmla="*/ 4097565 h 6858000"/>
              <a:gd name="connsiteX62" fmla="*/ 4236238 w 6727969"/>
              <a:gd name="connsiteY62" fmla="*/ 1 h 6858000"/>
              <a:gd name="connsiteX63" fmla="*/ 3437186 w 6727969"/>
              <a:gd name="connsiteY63" fmla="*/ 0 h 6858000"/>
              <a:gd name="connsiteX64" fmla="*/ 3972265 w 6727969"/>
              <a:gd name="connsiteY64" fmla="*/ 0 h 6858000"/>
              <a:gd name="connsiteX65" fmla="*/ 322385 w 6727969"/>
              <a:gd name="connsiteY65" fmla="*/ 3649880 h 6858000"/>
              <a:gd name="connsiteX66" fmla="*/ 54845 w 6727969"/>
              <a:gd name="connsiteY66" fmla="*/ 3649878 h 6858000"/>
              <a:gd name="connsiteX67" fmla="*/ 54846 w 6727969"/>
              <a:gd name="connsiteY67" fmla="*/ 3382339 h 6858000"/>
              <a:gd name="connsiteX68" fmla="*/ 2634562 w 6727969"/>
              <a:gd name="connsiteY68" fmla="*/ 0 h 6858000"/>
              <a:gd name="connsiteX69" fmla="*/ 3169642 w 6727969"/>
              <a:gd name="connsiteY69" fmla="*/ 0 h 6858000"/>
              <a:gd name="connsiteX70" fmla="*/ 350923 w 6727969"/>
              <a:gd name="connsiteY70" fmla="*/ 2818719 h 6858000"/>
              <a:gd name="connsiteX71" fmla="*/ 83383 w 6727969"/>
              <a:gd name="connsiteY71" fmla="*/ 2818718 h 6858000"/>
              <a:gd name="connsiteX72" fmla="*/ 83383 w 6727969"/>
              <a:gd name="connsiteY72" fmla="*/ 2551179 h 6858000"/>
              <a:gd name="connsiteX73" fmla="*/ 1835507 w 6727969"/>
              <a:gd name="connsiteY73" fmla="*/ 0 h 6858000"/>
              <a:gd name="connsiteX74" fmla="*/ 2370587 w 6727969"/>
              <a:gd name="connsiteY74" fmla="*/ 0 h 6858000"/>
              <a:gd name="connsiteX75" fmla="*/ 586358 w 6727969"/>
              <a:gd name="connsiteY75" fmla="*/ 1784229 h 6858000"/>
              <a:gd name="connsiteX76" fmla="*/ 318817 w 6727969"/>
              <a:gd name="connsiteY76" fmla="*/ 1784229 h 6858000"/>
              <a:gd name="connsiteX77" fmla="*/ 318818 w 6727969"/>
              <a:gd name="connsiteY77" fmla="*/ 1516689 h 6858000"/>
              <a:gd name="connsiteX78" fmla="*/ 1036457 w 6727969"/>
              <a:gd name="connsiteY78" fmla="*/ 0 h 6858000"/>
              <a:gd name="connsiteX79" fmla="*/ 1571537 w 6727969"/>
              <a:gd name="connsiteY79" fmla="*/ 0 h 6858000"/>
              <a:gd name="connsiteX80" fmla="*/ 791476 w 6727969"/>
              <a:gd name="connsiteY80" fmla="*/ 780061 h 6858000"/>
              <a:gd name="connsiteX81" fmla="*/ 575657 w 6727969"/>
              <a:gd name="connsiteY81" fmla="*/ 728338 h 6858000"/>
              <a:gd name="connsiteX82" fmla="*/ 523936 w 6727969"/>
              <a:gd name="connsiteY82" fmla="*/ 5125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27969" h="6858000">
                <a:moveTo>
                  <a:pt x="6727969" y="6301434"/>
                </a:moveTo>
                <a:lnTo>
                  <a:pt x="6727969" y="6836514"/>
                </a:lnTo>
                <a:lnTo>
                  <a:pt x="6706483" y="6858000"/>
                </a:lnTo>
                <a:lnTo>
                  <a:pt x="6438942" y="6858000"/>
                </a:lnTo>
                <a:lnTo>
                  <a:pt x="6171402" y="6858000"/>
                </a:lnTo>
                <a:close/>
                <a:moveTo>
                  <a:pt x="6727969" y="5502379"/>
                </a:moveTo>
                <a:lnTo>
                  <a:pt x="6727969" y="6037460"/>
                </a:lnTo>
                <a:lnTo>
                  <a:pt x="5907429" y="6858000"/>
                </a:lnTo>
                <a:lnTo>
                  <a:pt x="5639889" y="6858000"/>
                </a:lnTo>
                <a:lnTo>
                  <a:pt x="5372348" y="6858000"/>
                </a:lnTo>
                <a:close/>
                <a:moveTo>
                  <a:pt x="6727969" y="4703322"/>
                </a:moveTo>
                <a:lnTo>
                  <a:pt x="6727969" y="5238402"/>
                </a:lnTo>
                <a:lnTo>
                  <a:pt x="5108372" y="6858000"/>
                </a:lnTo>
                <a:lnTo>
                  <a:pt x="4840830" y="6858000"/>
                </a:lnTo>
                <a:lnTo>
                  <a:pt x="4573290" y="6858000"/>
                </a:lnTo>
                <a:close/>
                <a:moveTo>
                  <a:pt x="6727969" y="3900702"/>
                </a:moveTo>
                <a:lnTo>
                  <a:pt x="6727969" y="4435784"/>
                </a:lnTo>
                <a:lnTo>
                  <a:pt x="4305752" y="6858000"/>
                </a:lnTo>
                <a:lnTo>
                  <a:pt x="4038211" y="6858000"/>
                </a:lnTo>
                <a:lnTo>
                  <a:pt x="3770671" y="6858000"/>
                </a:lnTo>
                <a:close/>
                <a:moveTo>
                  <a:pt x="6727969" y="3101649"/>
                </a:moveTo>
                <a:lnTo>
                  <a:pt x="6727969" y="3636729"/>
                </a:lnTo>
                <a:lnTo>
                  <a:pt x="3506698" y="6858000"/>
                </a:lnTo>
                <a:lnTo>
                  <a:pt x="3239158" y="6858000"/>
                </a:lnTo>
                <a:lnTo>
                  <a:pt x="2971617" y="6858000"/>
                </a:lnTo>
                <a:close/>
                <a:moveTo>
                  <a:pt x="6727969" y="2302594"/>
                </a:moveTo>
                <a:lnTo>
                  <a:pt x="6727969" y="2837674"/>
                </a:lnTo>
                <a:lnTo>
                  <a:pt x="2707644" y="6858000"/>
                </a:lnTo>
                <a:lnTo>
                  <a:pt x="2440104" y="6858000"/>
                </a:lnTo>
                <a:lnTo>
                  <a:pt x="2172563" y="6858000"/>
                </a:lnTo>
                <a:close/>
                <a:moveTo>
                  <a:pt x="6727969" y="1503540"/>
                </a:moveTo>
                <a:lnTo>
                  <a:pt x="6727969" y="2038621"/>
                </a:lnTo>
                <a:lnTo>
                  <a:pt x="1908591" y="6858000"/>
                </a:lnTo>
                <a:lnTo>
                  <a:pt x="1689732" y="6858000"/>
                </a:lnTo>
                <a:lnTo>
                  <a:pt x="1470875" y="6858000"/>
                </a:lnTo>
                <a:lnTo>
                  <a:pt x="1467903" y="6842530"/>
                </a:lnTo>
                <a:cubicBezTo>
                  <a:pt x="1467904" y="6793927"/>
                  <a:pt x="1486185" y="6745324"/>
                  <a:pt x="1522749" y="6708760"/>
                </a:cubicBezTo>
                <a:close/>
                <a:moveTo>
                  <a:pt x="6727969" y="704486"/>
                </a:moveTo>
                <a:lnTo>
                  <a:pt x="6727969" y="1239566"/>
                </a:lnTo>
                <a:lnTo>
                  <a:pt x="1412168" y="6555368"/>
                </a:lnTo>
                <a:cubicBezTo>
                  <a:pt x="1339039" y="6628497"/>
                  <a:pt x="1217754" y="6628496"/>
                  <a:pt x="1144626" y="6555368"/>
                </a:cubicBezTo>
                <a:cubicBezTo>
                  <a:pt x="1071499" y="6482241"/>
                  <a:pt x="1071499" y="6360957"/>
                  <a:pt x="1144628" y="6287828"/>
                </a:cubicBezTo>
                <a:close/>
                <a:moveTo>
                  <a:pt x="6633400" y="0"/>
                </a:moveTo>
                <a:lnTo>
                  <a:pt x="6727969" y="0"/>
                </a:lnTo>
                <a:lnTo>
                  <a:pt x="6727969" y="440512"/>
                </a:lnTo>
                <a:lnTo>
                  <a:pt x="1080417" y="6088064"/>
                </a:lnTo>
                <a:cubicBezTo>
                  <a:pt x="1007289" y="6161194"/>
                  <a:pt x="886004" y="6161193"/>
                  <a:pt x="812876" y="6088065"/>
                </a:cubicBezTo>
                <a:cubicBezTo>
                  <a:pt x="739748" y="6014937"/>
                  <a:pt x="739748" y="5893653"/>
                  <a:pt x="812877" y="5820524"/>
                </a:cubicBezTo>
                <a:close/>
                <a:moveTo>
                  <a:pt x="6369427" y="0"/>
                </a:moveTo>
                <a:lnTo>
                  <a:pt x="798607" y="5570822"/>
                </a:lnTo>
                <a:cubicBezTo>
                  <a:pt x="723695" y="5645733"/>
                  <a:pt x="604195" y="5643948"/>
                  <a:pt x="531066" y="5570819"/>
                </a:cubicBezTo>
                <a:cubicBezTo>
                  <a:pt x="457940" y="5497693"/>
                  <a:pt x="457939" y="5376408"/>
                  <a:pt x="531066" y="5303281"/>
                </a:cubicBezTo>
                <a:lnTo>
                  <a:pt x="5834346" y="1"/>
                </a:lnTo>
                <a:close/>
                <a:moveTo>
                  <a:pt x="5035292" y="0"/>
                </a:moveTo>
                <a:lnTo>
                  <a:pt x="5570373" y="0"/>
                </a:lnTo>
                <a:lnTo>
                  <a:pt x="570306" y="5000069"/>
                </a:lnTo>
                <a:cubicBezTo>
                  <a:pt x="497179" y="5073196"/>
                  <a:pt x="375894" y="5073195"/>
                  <a:pt x="302765" y="5000067"/>
                </a:cubicBezTo>
                <a:cubicBezTo>
                  <a:pt x="229639" y="4926940"/>
                  <a:pt x="229639" y="4805656"/>
                  <a:pt x="302765" y="4732528"/>
                </a:cubicBezTo>
                <a:close/>
                <a:moveTo>
                  <a:pt x="4771318" y="0"/>
                </a:moveTo>
                <a:lnTo>
                  <a:pt x="406213" y="4365106"/>
                </a:lnTo>
                <a:cubicBezTo>
                  <a:pt x="331305" y="4440015"/>
                  <a:pt x="211802" y="4438232"/>
                  <a:pt x="138673" y="4365103"/>
                </a:cubicBezTo>
                <a:cubicBezTo>
                  <a:pt x="65547" y="4291977"/>
                  <a:pt x="65548" y="4170692"/>
                  <a:pt x="138673" y="4097565"/>
                </a:cubicBezTo>
                <a:lnTo>
                  <a:pt x="4236238" y="1"/>
                </a:lnTo>
                <a:close/>
                <a:moveTo>
                  <a:pt x="3437186" y="0"/>
                </a:moveTo>
                <a:lnTo>
                  <a:pt x="3972265" y="0"/>
                </a:lnTo>
                <a:lnTo>
                  <a:pt x="322385" y="3649880"/>
                </a:lnTo>
                <a:cubicBezTo>
                  <a:pt x="247474" y="3724791"/>
                  <a:pt x="127974" y="3723007"/>
                  <a:pt x="54845" y="3649878"/>
                </a:cubicBezTo>
                <a:cubicBezTo>
                  <a:pt x="-18282" y="3576751"/>
                  <a:pt x="-18281" y="3455466"/>
                  <a:pt x="54846" y="3382339"/>
                </a:cubicBezTo>
                <a:close/>
                <a:moveTo>
                  <a:pt x="2634562" y="0"/>
                </a:moveTo>
                <a:lnTo>
                  <a:pt x="3169642" y="0"/>
                </a:lnTo>
                <a:lnTo>
                  <a:pt x="350923" y="2818719"/>
                </a:lnTo>
                <a:cubicBezTo>
                  <a:pt x="277797" y="2891846"/>
                  <a:pt x="156511" y="2891846"/>
                  <a:pt x="83383" y="2818718"/>
                </a:cubicBezTo>
                <a:cubicBezTo>
                  <a:pt x="10256" y="2745590"/>
                  <a:pt x="10257" y="2624305"/>
                  <a:pt x="83383" y="2551179"/>
                </a:cubicBezTo>
                <a:close/>
                <a:moveTo>
                  <a:pt x="1835507" y="0"/>
                </a:moveTo>
                <a:lnTo>
                  <a:pt x="2370587" y="0"/>
                </a:lnTo>
                <a:lnTo>
                  <a:pt x="586358" y="1784229"/>
                </a:lnTo>
                <a:cubicBezTo>
                  <a:pt x="513232" y="1857356"/>
                  <a:pt x="391945" y="1857358"/>
                  <a:pt x="318817" y="1784229"/>
                </a:cubicBezTo>
                <a:cubicBezTo>
                  <a:pt x="245690" y="1711102"/>
                  <a:pt x="245692" y="1589816"/>
                  <a:pt x="318818" y="1516689"/>
                </a:cubicBezTo>
                <a:close/>
                <a:moveTo>
                  <a:pt x="1036457" y="0"/>
                </a:moveTo>
                <a:lnTo>
                  <a:pt x="1571537" y="0"/>
                </a:lnTo>
                <a:lnTo>
                  <a:pt x="791476" y="780061"/>
                </a:lnTo>
                <a:cubicBezTo>
                  <a:pt x="746884" y="824653"/>
                  <a:pt x="648786" y="801467"/>
                  <a:pt x="575657" y="728338"/>
                </a:cubicBezTo>
                <a:cubicBezTo>
                  <a:pt x="502530" y="655211"/>
                  <a:pt x="479344" y="557113"/>
                  <a:pt x="523936" y="5125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C9ED91-5441-4EBA-81C1-3B8F3C528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0"/>
            <a:ext cx="10553700" cy="6858000"/>
          </a:xfrm>
          <a:custGeom>
            <a:avLst/>
            <a:gdLst>
              <a:gd name="connsiteX0" fmla="*/ 10364519 w 10553700"/>
              <a:gd name="connsiteY0" fmla="*/ 1960347 h 6858000"/>
              <a:gd name="connsiteX1" fmla="*/ 10553700 w 10553700"/>
              <a:gd name="connsiteY1" fmla="*/ 2076377 h 6858000"/>
              <a:gd name="connsiteX2" fmla="*/ 10553700 w 10553700"/>
              <a:gd name="connsiteY2" fmla="*/ 4785430 h 6858000"/>
              <a:gd name="connsiteX3" fmla="*/ 10364519 w 10553700"/>
              <a:gd name="connsiteY3" fmla="*/ 4903984 h 6858000"/>
              <a:gd name="connsiteX4" fmla="*/ 10175341 w 10553700"/>
              <a:gd name="connsiteY4" fmla="*/ 4787951 h 6858000"/>
              <a:gd name="connsiteX5" fmla="*/ 10175341 w 10553700"/>
              <a:gd name="connsiteY5" fmla="*/ 2076377 h 6858000"/>
              <a:gd name="connsiteX6" fmla="*/ 10364519 w 10553700"/>
              <a:gd name="connsiteY6" fmla="*/ 1960347 h 6858000"/>
              <a:gd name="connsiteX7" fmla="*/ 189178 w 10553700"/>
              <a:gd name="connsiteY7" fmla="*/ 1960347 h 6858000"/>
              <a:gd name="connsiteX8" fmla="*/ 378359 w 10553700"/>
              <a:gd name="connsiteY8" fmla="*/ 2076377 h 6858000"/>
              <a:gd name="connsiteX9" fmla="*/ 378359 w 10553700"/>
              <a:gd name="connsiteY9" fmla="*/ 4787951 h 6858000"/>
              <a:gd name="connsiteX10" fmla="*/ 189178 w 10553700"/>
              <a:gd name="connsiteY10" fmla="*/ 4903984 h 6858000"/>
              <a:gd name="connsiteX11" fmla="*/ 0 w 10553700"/>
              <a:gd name="connsiteY11" fmla="*/ 4787951 h 6858000"/>
              <a:gd name="connsiteX12" fmla="*/ 0 w 10553700"/>
              <a:gd name="connsiteY12" fmla="*/ 2076377 h 6858000"/>
              <a:gd name="connsiteX13" fmla="*/ 189178 w 10553700"/>
              <a:gd name="connsiteY13" fmla="*/ 1960347 h 6858000"/>
              <a:gd name="connsiteX14" fmla="*/ 9799505 w 10553700"/>
              <a:gd name="connsiteY14" fmla="*/ 1032106 h 6858000"/>
              <a:gd name="connsiteX15" fmla="*/ 9988686 w 10553700"/>
              <a:gd name="connsiteY15" fmla="*/ 1221287 h 6858000"/>
              <a:gd name="connsiteX16" fmla="*/ 9988686 w 10553700"/>
              <a:gd name="connsiteY16" fmla="*/ 5643045 h 6858000"/>
              <a:gd name="connsiteX17" fmla="*/ 9799505 w 10553700"/>
              <a:gd name="connsiteY17" fmla="*/ 5832226 h 6858000"/>
              <a:gd name="connsiteX18" fmla="*/ 9610327 w 10553700"/>
              <a:gd name="connsiteY18" fmla="*/ 5643045 h 6858000"/>
              <a:gd name="connsiteX19" fmla="*/ 9610327 w 10553700"/>
              <a:gd name="connsiteY19" fmla="*/ 1221287 h 6858000"/>
              <a:gd name="connsiteX20" fmla="*/ 9799505 w 10553700"/>
              <a:gd name="connsiteY20" fmla="*/ 1032106 h 6858000"/>
              <a:gd name="connsiteX21" fmla="*/ 754192 w 10553700"/>
              <a:gd name="connsiteY21" fmla="*/ 1032106 h 6858000"/>
              <a:gd name="connsiteX22" fmla="*/ 943373 w 10553700"/>
              <a:gd name="connsiteY22" fmla="*/ 1221287 h 6858000"/>
              <a:gd name="connsiteX23" fmla="*/ 943373 w 10553700"/>
              <a:gd name="connsiteY23" fmla="*/ 5643045 h 6858000"/>
              <a:gd name="connsiteX24" fmla="*/ 754192 w 10553700"/>
              <a:gd name="connsiteY24" fmla="*/ 5832226 h 6858000"/>
              <a:gd name="connsiteX25" fmla="*/ 565014 w 10553700"/>
              <a:gd name="connsiteY25" fmla="*/ 5643045 h 6858000"/>
              <a:gd name="connsiteX26" fmla="*/ 565014 w 10553700"/>
              <a:gd name="connsiteY26" fmla="*/ 1221287 h 6858000"/>
              <a:gd name="connsiteX27" fmla="*/ 754192 w 10553700"/>
              <a:gd name="connsiteY27" fmla="*/ 1032106 h 6858000"/>
              <a:gd name="connsiteX28" fmla="*/ 9234488 w 10553700"/>
              <a:gd name="connsiteY28" fmla="*/ 131609 h 6858000"/>
              <a:gd name="connsiteX29" fmla="*/ 9423670 w 10553700"/>
              <a:gd name="connsiteY29" fmla="*/ 320790 h 6858000"/>
              <a:gd name="connsiteX30" fmla="*/ 9423670 w 10553700"/>
              <a:gd name="connsiteY30" fmla="*/ 6541018 h 6858000"/>
              <a:gd name="connsiteX31" fmla="*/ 9234488 w 10553700"/>
              <a:gd name="connsiteY31" fmla="*/ 6730196 h 6858000"/>
              <a:gd name="connsiteX32" fmla="*/ 9045310 w 10553700"/>
              <a:gd name="connsiteY32" fmla="*/ 6541018 h 6858000"/>
              <a:gd name="connsiteX33" fmla="*/ 9045310 w 10553700"/>
              <a:gd name="connsiteY33" fmla="*/ 320790 h 6858000"/>
              <a:gd name="connsiteX34" fmla="*/ 9234488 w 10553700"/>
              <a:gd name="connsiteY34" fmla="*/ 131609 h 6858000"/>
              <a:gd name="connsiteX35" fmla="*/ 1319209 w 10553700"/>
              <a:gd name="connsiteY35" fmla="*/ 131609 h 6858000"/>
              <a:gd name="connsiteX36" fmla="*/ 1508390 w 10553700"/>
              <a:gd name="connsiteY36" fmla="*/ 320790 h 6858000"/>
              <a:gd name="connsiteX37" fmla="*/ 1508390 w 10553700"/>
              <a:gd name="connsiteY37" fmla="*/ 6541018 h 6858000"/>
              <a:gd name="connsiteX38" fmla="*/ 1319209 w 10553700"/>
              <a:gd name="connsiteY38" fmla="*/ 6730196 h 6858000"/>
              <a:gd name="connsiteX39" fmla="*/ 1130031 w 10553700"/>
              <a:gd name="connsiteY39" fmla="*/ 6541018 h 6858000"/>
              <a:gd name="connsiteX40" fmla="*/ 1130031 w 10553700"/>
              <a:gd name="connsiteY40" fmla="*/ 320790 h 6858000"/>
              <a:gd name="connsiteX41" fmla="*/ 1319209 w 10553700"/>
              <a:gd name="connsiteY41" fmla="*/ 131609 h 6858000"/>
              <a:gd name="connsiteX42" fmla="*/ 8480294 w 10553700"/>
              <a:gd name="connsiteY42" fmla="*/ 0 h 6858000"/>
              <a:gd name="connsiteX43" fmla="*/ 8858653 w 10553700"/>
              <a:gd name="connsiteY43" fmla="*/ 0 h 6858000"/>
              <a:gd name="connsiteX44" fmla="*/ 8858653 w 10553700"/>
              <a:gd name="connsiteY44" fmla="*/ 6858000 h 6858000"/>
              <a:gd name="connsiteX45" fmla="*/ 8480294 w 10553700"/>
              <a:gd name="connsiteY45" fmla="*/ 6858000 h 6858000"/>
              <a:gd name="connsiteX46" fmla="*/ 7915277 w 10553700"/>
              <a:gd name="connsiteY46" fmla="*/ 0 h 6858000"/>
              <a:gd name="connsiteX47" fmla="*/ 8293636 w 10553700"/>
              <a:gd name="connsiteY47" fmla="*/ 0 h 6858000"/>
              <a:gd name="connsiteX48" fmla="*/ 8293636 w 10553700"/>
              <a:gd name="connsiteY48" fmla="*/ 6858000 h 6858000"/>
              <a:gd name="connsiteX49" fmla="*/ 7915277 w 10553700"/>
              <a:gd name="connsiteY49" fmla="*/ 6858000 h 6858000"/>
              <a:gd name="connsiteX50" fmla="*/ 7350258 w 10553700"/>
              <a:gd name="connsiteY50" fmla="*/ 0 h 6858000"/>
              <a:gd name="connsiteX51" fmla="*/ 7728617 w 10553700"/>
              <a:gd name="connsiteY51" fmla="*/ 0 h 6858000"/>
              <a:gd name="connsiteX52" fmla="*/ 7728617 w 10553700"/>
              <a:gd name="connsiteY52" fmla="*/ 6858000 h 6858000"/>
              <a:gd name="connsiteX53" fmla="*/ 7350258 w 10553700"/>
              <a:gd name="connsiteY53" fmla="*/ 6858000 h 6858000"/>
              <a:gd name="connsiteX54" fmla="*/ 6782720 w 10553700"/>
              <a:gd name="connsiteY54" fmla="*/ 0 h 6858000"/>
              <a:gd name="connsiteX55" fmla="*/ 7161080 w 10553700"/>
              <a:gd name="connsiteY55" fmla="*/ 0 h 6858000"/>
              <a:gd name="connsiteX56" fmla="*/ 7161080 w 10553700"/>
              <a:gd name="connsiteY56" fmla="*/ 6858000 h 6858000"/>
              <a:gd name="connsiteX57" fmla="*/ 6782720 w 10553700"/>
              <a:gd name="connsiteY57" fmla="*/ 6858000 h 6858000"/>
              <a:gd name="connsiteX58" fmla="*/ 6217704 w 10553700"/>
              <a:gd name="connsiteY58" fmla="*/ 0 h 6858000"/>
              <a:gd name="connsiteX59" fmla="*/ 6596063 w 10553700"/>
              <a:gd name="connsiteY59" fmla="*/ 0 h 6858000"/>
              <a:gd name="connsiteX60" fmla="*/ 6596063 w 10553700"/>
              <a:gd name="connsiteY60" fmla="*/ 6858000 h 6858000"/>
              <a:gd name="connsiteX61" fmla="*/ 6217704 w 10553700"/>
              <a:gd name="connsiteY61" fmla="*/ 6858000 h 6858000"/>
              <a:gd name="connsiteX62" fmla="*/ 5652687 w 10553700"/>
              <a:gd name="connsiteY62" fmla="*/ 0 h 6858000"/>
              <a:gd name="connsiteX63" fmla="*/ 6031046 w 10553700"/>
              <a:gd name="connsiteY63" fmla="*/ 0 h 6858000"/>
              <a:gd name="connsiteX64" fmla="*/ 6031046 w 10553700"/>
              <a:gd name="connsiteY64" fmla="*/ 6858000 h 6858000"/>
              <a:gd name="connsiteX65" fmla="*/ 5652687 w 10553700"/>
              <a:gd name="connsiteY65" fmla="*/ 6858000 h 6858000"/>
              <a:gd name="connsiteX66" fmla="*/ 5087671 w 10553700"/>
              <a:gd name="connsiteY66" fmla="*/ 0 h 6858000"/>
              <a:gd name="connsiteX67" fmla="*/ 5466030 w 10553700"/>
              <a:gd name="connsiteY67" fmla="*/ 0 h 6858000"/>
              <a:gd name="connsiteX68" fmla="*/ 5466030 w 10553700"/>
              <a:gd name="connsiteY68" fmla="*/ 6858000 h 6858000"/>
              <a:gd name="connsiteX69" fmla="*/ 5087671 w 10553700"/>
              <a:gd name="connsiteY69" fmla="*/ 6858000 h 6858000"/>
              <a:gd name="connsiteX70" fmla="*/ 4522654 w 10553700"/>
              <a:gd name="connsiteY70" fmla="*/ 0 h 6858000"/>
              <a:gd name="connsiteX71" fmla="*/ 4901013 w 10553700"/>
              <a:gd name="connsiteY71" fmla="*/ 0 h 6858000"/>
              <a:gd name="connsiteX72" fmla="*/ 4901013 w 10553700"/>
              <a:gd name="connsiteY72" fmla="*/ 6858000 h 6858000"/>
              <a:gd name="connsiteX73" fmla="*/ 4522654 w 10553700"/>
              <a:gd name="connsiteY73" fmla="*/ 6858000 h 6858000"/>
              <a:gd name="connsiteX74" fmla="*/ 3957637 w 10553700"/>
              <a:gd name="connsiteY74" fmla="*/ 0 h 6858000"/>
              <a:gd name="connsiteX75" fmla="*/ 4335997 w 10553700"/>
              <a:gd name="connsiteY75" fmla="*/ 0 h 6858000"/>
              <a:gd name="connsiteX76" fmla="*/ 4335997 w 10553700"/>
              <a:gd name="connsiteY76" fmla="*/ 6858000 h 6858000"/>
              <a:gd name="connsiteX77" fmla="*/ 3957637 w 10553700"/>
              <a:gd name="connsiteY77" fmla="*/ 6858000 h 6858000"/>
              <a:gd name="connsiteX78" fmla="*/ 3392621 w 10553700"/>
              <a:gd name="connsiteY78" fmla="*/ 0 h 6858000"/>
              <a:gd name="connsiteX79" fmla="*/ 3770981 w 10553700"/>
              <a:gd name="connsiteY79" fmla="*/ 0 h 6858000"/>
              <a:gd name="connsiteX80" fmla="*/ 3770981 w 10553700"/>
              <a:gd name="connsiteY80" fmla="*/ 6858000 h 6858000"/>
              <a:gd name="connsiteX81" fmla="*/ 3392621 w 10553700"/>
              <a:gd name="connsiteY81" fmla="*/ 6858000 h 6858000"/>
              <a:gd name="connsiteX82" fmla="*/ 2827604 w 10553700"/>
              <a:gd name="connsiteY82" fmla="*/ 0 h 6858000"/>
              <a:gd name="connsiteX83" fmla="*/ 3205964 w 10553700"/>
              <a:gd name="connsiteY83" fmla="*/ 0 h 6858000"/>
              <a:gd name="connsiteX84" fmla="*/ 3205964 w 10553700"/>
              <a:gd name="connsiteY84" fmla="*/ 6858000 h 6858000"/>
              <a:gd name="connsiteX85" fmla="*/ 2827604 w 10553700"/>
              <a:gd name="connsiteY85" fmla="*/ 6858000 h 6858000"/>
              <a:gd name="connsiteX86" fmla="*/ 2262588 w 10553700"/>
              <a:gd name="connsiteY86" fmla="*/ 0 h 6858000"/>
              <a:gd name="connsiteX87" fmla="*/ 2640947 w 10553700"/>
              <a:gd name="connsiteY87" fmla="*/ 0 h 6858000"/>
              <a:gd name="connsiteX88" fmla="*/ 2640947 w 10553700"/>
              <a:gd name="connsiteY88" fmla="*/ 6858000 h 6858000"/>
              <a:gd name="connsiteX89" fmla="*/ 2262588 w 10553700"/>
              <a:gd name="connsiteY89" fmla="*/ 6858000 h 6858000"/>
              <a:gd name="connsiteX90" fmla="*/ 1697571 w 10553700"/>
              <a:gd name="connsiteY90" fmla="*/ 0 h 6858000"/>
              <a:gd name="connsiteX91" fmla="*/ 2075930 w 10553700"/>
              <a:gd name="connsiteY91" fmla="*/ 0 h 6858000"/>
              <a:gd name="connsiteX92" fmla="*/ 2075930 w 10553700"/>
              <a:gd name="connsiteY92" fmla="*/ 6858000 h 6858000"/>
              <a:gd name="connsiteX93" fmla="*/ 1697571 w 10553700"/>
              <a:gd name="connsiteY9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0553700" h="6858000">
                <a:moveTo>
                  <a:pt x="10364519" y="1960347"/>
                </a:moveTo>
                <a:cubicBezTo>
                  <a:pt x="10467939" y="1960347"/>
                  <a:pt x="10553700" y="2013319"/>
                  <a:pt x="10553700" y="2076377"/>
                </a:cubicBezTo>
                <a:lnTo>
                  <a:pt x="10553700" y="4785430"/>
                </a:lnTo>
                <a:cubicBezTo>
                  <a:pt x="10553700" y="4851013"/>
                  <a:pt x="10467939" y="4903984"/>
                  <a:pt x="10364519" y="4903984"/>
                </a:cubicBezTo>
                <a:cubicBezTo>
                  <a:pt x="10261102" y="4903984"/>
                  <a:pt x="10175341" y="4851013"/>
                  <a:pt x="10175341" y="4787951"/>
                </a:cubicBezTo>
                <a:lnTo>
                  <a:pt x="10175341" y="2076377"/>
                </a:lnTo>
                <a:cubicBezTo>
                  <a:pt x="10175341" y="2010795"/>
                  <a:pt x="10261102" y="1960347"/>
                  <a:pt x="10364519" y="1960347"/>
                </a:cubicBezTo>
                <a:close/>
                <a:moveTo>
                  <a:pt x="189178" y="1960347"/>
                </a:moveTo>
                <a:cubicBezTo>
                  <a:pt x="292598" y="1960347"/>
                  <a:pt x="378359" y="2013319"/>
                  <a:pt x="378359" y="2076377"/>
                </a:cubicBezTo>
                <a:lnTo>
                  <a:pt x="378359" y="4787951"/>
                </a:lnTo>
                <a:cubicBezTo>
                  <a:pt x="378359" y="4851013"/>
                  <a:pt x="292598" y="4903984"/>
                  <a:pt x="189178" y="4903984"/>
                </a:cubicBezTo>
                <a:cubicBezTo>
                  <a:pt x="85761" y="4903984"/>
                  <a:pt x="0" y="4851013"/>
                  <a:pt x="0" y="4787951"/>
                </a:cubicBezTo>
                <a:lnTo>
                  <a:pt x="0" y="2076377"/>
                </a:lnTo>
                <a:cubicBezTo>
                  <a:pt x="0" y="2010795"/>
                  <a:pt x="85761" y="1960347"/>
                  <a:pt x="189178" y="1960347"/>
                </a:cubicBezTo>
                <a:close/>
                <a:moveTo>
                  <a:pt x="9799505" y="1032106"/>
                </a:moveTo>
                <a:cubicBezTo>
                  <a:pt x="9902922" y="1032106"/>
                  <a:pt x="9988686" y="1117867"/>
                  <a:pt x="9988686" y="1221287"/>
                </a:cubicBezTo>
                <a:lnTo>
                  <a:pt x="9988686" y="5643045"/>
                </a:lnTo>
                <a:cubicBezTo>
                  <a:pt x="9988686" y="5746462"/>
                  <a:pt x="9902922" y="5832226"/>
                  <a:pt x="9799505" y="5832226"/>
                </a:cubicBezTo>
                <a:cubicBezTo>
                  <a:pt x="9696088" y="5832226"/>
                  <a:pt x="9610327" y="5746462"/>
                  <a:pt x="9610327" y="5643045"/>
                </a:cubicBezTo>
                <a:lnTo>
                  <a:pt x="9610327" y="1221287"/>
                </a:lnTo>
                <a:cubicBezTo>
                  <a:pt x="9610327" y="1115343"/>
                  <a:pt x="9696088" y="1032106"/>
                  <a:pt x="9799505" y="1032106"/>
                </a:cubicBezTo>
                <a:close/>
                <a:moveTo>
                  <a:pt x="754192" y="1032106"/>
                </a:moveTo>
                <a:cubicBezTo>
                  <a:pt x="857612" y="1032106"/>
                  <a:pt x="943373" y="1117867"/>
                  <a:pt x="943373" y="1221287"/>
                </a:cubicBezTo>
                <a:lnTo>
                  <a:pt x="943373" y="5643045"/>
                </a:lnTo>
                <a:cubicBezTo>
                  <a:pt x="943373" y="5746462"/>
                  <a:pt x="857612" y="5832226"/>
                  <a:pt x="754192" y="5832226"/>
                </a:cubicBezTo>
                <a:cubicBezTo>
                  <a:pt x="650775" y="5832226"/>
                  <a:pt x="565014" y="5746462"/>
                  <a:pt x="565014" y="5643045"/>
                </a:cubicBezTo>
                <a:lnTo>
                  <a:pt x="565014" y="1221287"/>
                </a:lnTo>
                <a:cubicBezTo>
                  <a:pt x="565014" y="1117867"/>
                  <a:pt x="650775" y="1032106"/>
                  <a:pt x="754192" y="1032106"/>
                </a:cubicBezTo>
                <a:close/>
                <a:moveTo>
                  <a:pt x="9234488" y="131609"/>
                </a:moveTo>
                <a:cubicBezTo>
                  <a:pt x="9337908" y="131609"/>
                  <a:pt x="9423670" y="217370"/>
                  <a:pt x="9423670" y="320790"/>
                </a:cubicBezTo>
                <a:lnTo>
                  <a:pt x="9423670" y="6541018"/>
                </a:lnTo>
                <a:cubicBezTo>
                  <a:pt x="9423670" y="6644434"/>
                  <a:pt x="9337908" y="6730196"/>
                  <a:pt x="9234488" y="6730196"/>
                </a:cubicBezTo>
                <a:cubicBezTo>
                  <a:pt x="9131072" y="6730196"/>
                  <a:pt x="9045310" y="6644434"/>
                  <a:pt x="9045310" y="6541018"/>
                </a:cubicBezTo>
                <a:lnTo>
                  <a:pt x="9045310" y="320790"/>
                </a:lnTo>
                <a:cubicBezTo>
                  <a:pt x="9045310" y="217370"/>
                  <a:pt x="9131072" y="131609"/>
                  <a:pt x="9234488" y="131609"/>
                </a:cubicBezTo>
                <a:close/>
                <a:moveTo>
                  <a:pt x="1319209" y="131609"/>
                </a:moveTo>
                <a:cubicBezTo>
                  <a:pt x="1422628" y="131609"/>
                  <a:pt x="1508390" y="217370"/>
                  <a:pt x="1508390" y="320790"/>
                </a:cubicBezTo>
                <a:lnTo>
                  <a:pt x="1508390" y="6541018"/>
                </a:lnTo>
                <a:cubicBezTo>
                  <a:pt x="1508390" y="6644434"/>
                  <a:pt x="1422628" y="6730196"/>
                  <a:pt x="1319209" y="6730196"/>
                </a:cubicBezTo>
                <a:cubicBezTo>
                  <a:pt x="1215792" y="6730196"/>
                  <a:pt x="1130031" y="6644434"/>
                  <a:pt x="1130031" y="6541018"/>
                </a:cubicBezTo>
                <a:lnTo>
                  <a:pt x="1130031" y="320790"/>
                </a:lnTo>
                <a:cubicBezTo>
                  <a:pt x="1130031" y="217370"/>
                  <a:pt x="1215792" y="131609"/>
                  <a:pt x="1319209" y="131609"/>
                </a:cubicBezTo>
                <a:close/>
                <a:moveTo>
                  <a:pt x="8480294" y="0"/>
                </a:moveTo>
                <a:lnTo>
                  <a:pt x="8858653" y="0"/>
                </a:lnTo>
                <a:lnTo>
                  <a:pt x="8858653" y="6858000"/>
                </a:lnTo>
                <a:lnTo>
                  <a:pt x="8480294" y="6858000"/>
                </a:lnTo>
                <a:close/>
                <a:moveTo>
                  <a:pt x="7915277" y="0"/>
                </a:moveTo>
                <a:lnTo>
                  <a:pt x="8293636" y="0"/>
                </a:lnTo>
                <a:lnTo>
                  <a:pt x="8293636" y="6858000"/>
                </a:lnTo>
                <a:lnTo>
                  <a:pt x="7915277" y="6858000"/>
                </a:lnTo>
                <a:close/>
                <a:moveTo>
                  <a:pt x="7350258" y="0"/>
                </a:moveTo>
                <a:lnTo>
                  <a:pt x="7728617" y="0"/>
                </a:lnTo>
                <a:lnTo>
                  <a:pt x="7728617" y="6858000"/>
                </a:lnTo>
                <a:lnTo>
                  <a:pt x="7350258" y="6858000"/>
                </a:lnTo>
                <a:close/>
                <a:moveTo>
                  <a:pt x="6782720" y="0"/>
                </a:moveTo>
                <a:lnTo>
                  <a:pt x="7161080" y="0"/>
                </a:lnTo>
                <a:lnTo>
                  <a:pt x="7161080" y="6858000"/>
                </a:lnTo>
                <a:lnTo>
                  <a:pt x="6782720" y="6858000"/>
                </a:lnTo>
                <a:close/>
                <a:moveTo>
                  <a:pt x="6217704" y="0"/>
                </a:moveTo>
                <a:lnTo>
                  <a:pt x="6596063" y="0"/>
                </a:lnTo>
                <a:lnTo>
                  <a:pt x="6596063" y="6858000"/>
                </a:lnTo>
                <a:lnTo>
                  <a:pt x="6217704" y="6858000"/>
                </a:lnTo>
                <a:close/>
                <a:moveTo>
                  <a:pt x="5652687" y="0"/>
                </a:moveTo>
                <a:lnTo>
                  <a:pt x="6031046" y="0"/>
                </a:lnTo>
                <a:lnTo>
                  <a:pt x="6031046" y="6858000"/>
                </a:lnTo>
                <a:lnTo>
                  <a:pt x="5652687" y="6858000"/>
                </a:lnTo>
                <a:close/>
                <a:moveTo>
                  <a:pt x="5087671" y="0"/>
                </a:moveTo>
                <a:lnTo>
                  <a:pt x="5466030" y="0"/>
                </a:lnTo>
                <a:lnTo>
                  <a:pt x="5466030" y="6858000"/>
                </a:lnTo>
                <a:lnTo>
                  <a:pt x="5087671" y="6858000"/>
                </a:lnTo>
                <a:close/>
                <a:moveTo>
                  <a:pt x="4522654" y="0"/>
                </a:moveTo>
                <a:lnTo>
                  <a:pt x="4901013" y="0"/>
                </a:lnTo>
                <a:lnTo>
                  <a:pt x="4901013" y="6858000"/>
                </a:lnTo>
                <a:lnTo>
                  <a:pt x="4522654" y="6858000"/>
                </a:lnTo>
                <a:close/>
                <a:moveTo>
                  <a:pt x="3957637" y="0"/>
                </a:moveTo>
                <a:lnTo>
                  <a:pt x="4335997" y="0"/>
                </a:lnTo>
                <a:lnTo>
                  <a:pt x="4335997" y="6858000"/>
                </a:lnTo>
                <a:lnTo>
                  <a:pt x="3957637" y="6858000"/>
                </a:lnTo>
                <a:close/>
                <a:moveTo>
                  <a:pt x="3392621" y="0"/>
                </a:moveTo>
                <a:lnTo>
                  <a:pt x="3770981" y="0"/>
                </a:lnTo>
                <a:lnTo>
                  <a:pt x="3770981" y="6858000"/>
                </a:lnTo>
                <a:lnTo>
                  <a:pt x="3392621" y="6858000"/>
                </a:lnTo>
                <a:close/>
                <a:moveTo>
                  <a:pt x="2827604" y="0"/>
                </a:moveTo>
                <a:lnTo>
                  <a:pt x="3205964" y="0"/>
                </a:lnTo>
                <a:lnTo>
                  <a:pt x="3205964" y="6858000"/>
                </a:lnTo>
                <a:lnTo>
                  <a:pt x="2827604" y="6858000"/>
                </a:lnTo>
                <a:close/>
                <a:moveTo>
                  <a:pt x="2262588" y="0"/>
                </a:moveTo>
                <a:lnTo>
                  <a:pt x="2640947" y="0"/>
                </a:lnTo>
                <a:lnTo>
                  <a:pt x="2640947" y="6858000"/>
                </a:lnTo>
                <a:lnTo>
                  <a:pt x="2262588" y="6858000"/>
                </a:lnTo>
                <a:close/>
                <a:moveTo>
                  <a:pt x="1697571" y="0"/>
                </a:moveTo>
                <a:lnTo>
                  <a:pt x="2075930" y="0"/>
                </a:lnTo>
                <a:lnTo>
                  <a:pt x="2075930" y="6858000"/>
                </a:lnTo>
                <a:lnTo>
                  <a:pt x="1697571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94F45F-B9FD-4827-89A2-CF650187D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9565" y="0"/>
            <a:ext cx="6212435" cy="6858000"/>
          </a:xfrm>
          <a:custGeom>
            <a:avLst/>
            <a:gdLst>
              <a:gd name="connsiteX0" fmla="*/ 2187974 w 6212435"/>
              <a:gd name="connsiteY0" fmla="*/ 0 h 6858000"/>
              <a:gd name="connsiteX1" fmla="*/ 6212435 w 6212435"/>
              <a:gd name="connsiteY1" fmla="*/ 0 h 6858000"/>
              <a:gd name="connsiteX2" fmla="*/ 6212435 w 6212435"/>
              <a:gd name="connsiteY2" fmla="*/ 6858000 h 6858000"/>
              <a:gd name="connsiteX3" fmla="*/ 0 w 6212435"/>
              <a:gd name="connsiteY3" fmla="*/ 6858000 h 6858000"/>
              <a:gd name="connsiteX4" fmla="*/ 1959373 w 6212435"/>
              <a:gd name="connsiteY4" fmla="*/ 3460533 h 6858000"/>
              <a:gd name="connsiteX5" fmla="*/ 926733 w 6212435"/>
              <a:gd name="connsiteY5" fmla="*/ 3718036 h 6858000"/>
              <a:gd name="connsiteX6" fmla="*/ 645580 w 6212435"/>
              <a:gd name="connsiteY6" fmla="*/ 2669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35" h="6858000">
                <a:moveTo>
                  <a:pt x="2187974" y="0"/>
                </a:moveTo>
                <a:lnTo>
                  <a:pt x="6212435" y="0"/>
                </a:lnTo>
                <a:lnTo>
                  <a:pt x="6212435" y="6858000"/>
                </a:lnTo>
                <a:lnTo>
                  <a:pt x="0" y="6858000"/>
                </a:lnTo>
                <a:lnTo>
                  <a:pt x="1959373" y="3460533"/>
                </a:lnTo>
                <a:cubicBezTo>
                  <a:pt x="1741285" y="3810000"/>
                  <a:pt x="1286711" y="3925614"/>
                  <a:pt x="926733" y="3718036"/>
                </a:cubicBezTo>
                <a:cubicBezTo>
                  <a:pt x="558871" y="3505200"/>
                  <a:pt x="432747" y="3037490"/>
                  <a:pt x="645580" y="266962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605-2A59-4C3B-83DF-C09CCECA19CC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FBEBE2-06EA-4BE8-92CB-670EAD48B509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C8B8B3-71DF-4E25-81BF-FDA9EA691E93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363A8-827A-4E44-A8E8-DD5CB500E575}"/>
              </a:ext>
            </a:extLst>
          </p:cNvPr>
          <p:cNvGrpSpPr/>
          <p:nvPr userDrawn="1"/>
        </p:nvGrpSpPr>
        <p:grpSpPr>
          <a:xfrm>
            <a:off x="5897476" y="2286604"/>
            <a:ext cx="4274023" cy="4943772"/>
            <a:chOff x="5897476" y="2286604"/>
            <a:chExt cx="4274023" cy="49437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D10738-5454-4BE6-9275-CC55A9667DD6}"/>
                </a:ext>
              </a:extLst>
            </p:cNvPr>
            <p:cNvSpPr/>
            <p:nvPr/>
          </p:nvSpPr>
          <p:spPr>
            <a:xfrm rot="9000000" flipH="1">
              <a:off x="7767443" y="5488686"/>
              <a:ext cx="2404056" cy="1741690"/>
            </a:xfrm>
            <a:custGeom>
              <a:avLst/>
              <a:gdLst>
                <a:gd name="connsiteX0" fmla="*/ 2097698 w 2404056"/>
                <a:gd name="connsiteY0" fmla="*/ 1689985 h 1741690"/>
                <a:gd name="connsiteX1" fmla="*/ 2361805 w 2404056"/>
                <a:gd name="connsiteY1" fmla="*/ 1232746 h 1741690"/>
                <a:gd name="connsiteX2" fmla="*/ 2361806 w 2404056"/>
                <a:gd name="connsiteY2" fmla="*/ 915398 h 1741690"/>
                <a:gd name="connsiteX3" fmla="*/ 1919270 w 2404056"/>
                <a:gd name="connsiteY3" fmla="*/ 149254 h 1741690"/>
                <a:gd name="connsiteX4" fmla="*/ 1727206 w 2404056"/>
                <a:gd name="connsiteY4" fmla="*/ 1818 h 1741690"/>
                <a:gd name="connsiteX5" fmla="*/ 1713440 w 2404056"/>
                <a:gd name="connsiteY5" fmla="*/ 0 h 1741690"/>
                <a:gd name="connsiteX6" fmla="*/ 15881 w 2404056"/>
                <a:gd name="connsiteY6" fmla="*/ 980086 h 1741690"/>
                <a:gd name="connsiteX7" fmla="*/ 10680 w 2404056"/>
                <a:gd name="connsiteY7" fmla="*/ 992622 h 1741690"/>
                <a:gd name="connsiteX8" fmla="*/ 42720 w 2404056"/>
                <a:gd name="connsiteY8" fmla="*/ 1232746 h 1741690"/>
                <a:gd name="connsiteX9" fmla="*/ 336693 w 2404056"/>
                <a:gd name="connsiteY9" fmla="*/ 1741690 h 1741690"/>
                <a:gd name="connsiteX10" fmla="*/ 371741 w 2404056"/>
                <a:gd name="connsiteY10" fmla="*/ 1681014 h 1741690"/>
                <a:gd name="connsiteX11" fmla="*/ 761827 w 2404056"/>
                <a:gd name="connsiteY11" fmla="*/ 1455350 h 1741690"/>
                <a:gd name="connsiteX12" fmla="*/ 1702425 w 2404056"/>
                <a:gd name="connsiteY12" fmla="*/ 1455350 h 1741690"/>
                <a:gd name="connsiteX13" fmla="*/ 2092510 w 2404056"/>
                <a:gd name="connsiteY13" fmla="*/ 1681014 h 17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4056" h="1741690">
                  <a:moveTo>
                    <a:pt x="2097698" y="1689985"/>
                  </a:moveTo>
                  <a:lnTo>
                    <a:pt x="2361805" y="1232746"/>
                  </a:lnTo>
                  <a:cubicBezTo>
                    <a:pt x="2418140" y="1134474"/>
                    <a:pt x="2418140" y="1013669"/>
                    <a:pt x="2361806" y="915398"/>
                  </a:cubicBezTo>
                  <a:lnTo>
                    <a:pt x="1919270" y="149254"/>
                  </a:lnTo>
                  <a:cubicBezTo>
                    <a:pt x="1876550" y="75551"/>
                    <a:pt x="1807071" y="23324"/>
                    <a:pt x="1727206" y="1818"/>
                  </a:cubicBezTo>
                  <a:lnTo>
                    <a:pt x="1713440" y="0"/>
                  </a:lnTo>
                  <a:lnTo>
                    <a:pt x="15881" y="980086"/>
                  </a:lnTo>
                  <a:lnTo>
                    <a:pt x="10680" y="992622"/>
                  </a:lnTo>
                  <a:cubicBezTo>
                    <a:pt x="-10680" y="1072663"/>
                    <a:pt x="0" y="1159042"/>
                    <a:pt x="42720" y="1232746"/>
                  </a:cubicBezTo>
                  <a:lnTo>
                    <a:pt x="336693" y="1741690"/>
                  </a:lnTo>
                  <a:lnTo>
                    <a:pt x="371741" y="1681014"/>
                  </a:lnTo>
                  <a:cubicBezTo>
                    <a:pt x="452288" y="1541887"/>
                    <a:pt x="601398" y="1455350"/>
                    <a:pt x="761827" y="1455350"/>
                  </a:cubicBezTo>
                  <a:lnTo>
                    <a:pt x="1702425" y="1455350"/>
                  </a:lnTo>
                  <a:cubicBezTo>
                    <a:pt x="1862853" y="1455350"/>
                    <a:pt x="2012630" y="1541888"/>
                    <a:pt x="2092510" y="1681014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9B35D-2160-4B19-AB14-E31A4C4F3C55}"/>
                </a:ext>
              </a:extLst>
            </p:cNvPr>
            <p:cNvSpPr/>
            <p:nvPr/>
          </p:nvSpPr>
          <p:spPr>
            <a:xfrm rot="9000000" flipH="1">
              <a:off x="7992145" y="5575568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C54E54-64F6-4F57-8B8E-15BC99280B56}"/>
                </a:ext>
              </a:extLst>
            </p:cNvPr>
            <p:cNvSpPr/>
            <p:nvPr/>
          </p:nvSpPr>
          <p:spPr>
            <a:xfrm rot="9000000" flipH="1">
              <a:off x="5897476" y="2286604"/>
              <a:ext cx="2404056" cy="1775048"/>
            </a:xfrm>
            <a:custGeom>
              <a:avLst/>
              <a:gdLst>
                <a:gd name="connsiteX0" fmla="*/ 1803238 w 2404056"/>
                <a:gd name="connsiteY0" fmla="*/ 1732406 h 1775048"/>
                <a:gd name="connsiteX1" fmla="*/ 1919271 w 2404056"/>
                <a:gd name="connsiteY1" fmla="*/ 1616061 h 1775048"/>
                <a:gd name="connsiteX2" fmla="*/ 2361806 w 2404056"/>
                <a:gd name="connsiteY2" fmla="*/ 849919 h 1775048"/>
                <a:gd name="connsiteX3" fmla="*/ 2361806 w 2404056"/>
                <a:gd name="connsiteY3" fmla="*/ 532570 h 1775048"/>
                <a:gd name="connsiteX4" fmla="*/ 2110180 w 2404056"/>
                <a:gd name="connsiteY4" fmla="*/ 96940 h 1775048"/>
                <a:gd name="connsiteX5" fmla="*/ 2047542 w 2404056"/>
                <a:gd name="connsiteY5" fmla="*/ 178258 h 1775048"/>
                <a:gd name="connsiteX6" fmla="*/ 1729828 w 2404056"/>
                <a:gd name="connsiteY6" fmla="*/ 309968 h 1775048"/>
                <a:gd name="connsiteX7" fmla="*/ 789230 w 2404056"/>
                <a:gd name="connsiteY7" fmla="*/ 309968 h 1775048"/>
                <a:gd name="connsiteX8" fmla="*/ 399145 w 2404056"/>
                <a:gd name="connsiteY8" fmla="*/ 84304 h 1775048"/>
                <a:gd name="connsiteX9" fmla="*/ 350340 w 2404056"/>
                <a:gd name="connsiteY9" fmla="*/ 0 h 1775048"/>
                <a:gd name="connsiteX10" fmla="*/ 42720 w 2404056"/>
                <a:gd name="connsiteY10" fmla="*/ 532570 h 1775048"/>
                <a:gd name="connsiteX11" fmla="*/ 42719 w 2404056"/>
                <a:gd name="connsiteY11" fmla="*/ 849919 h 1775048"/>
                <a:gd name="connsiteX12" fmla="*/ 485255 w 2404056"/>
                <a:gd name="connsiteY12" fmla="*/ 1616061 h 1775048"/>
                <a:gd name="connsiteX13" fmla="*/ 760040 w 2404056"/>
                <a:gd name="connsiteY13" fmla="*/ 1775048 h 1775048"/>
                <a:gd name="connsiteX14" fmla="*/ 1644486 w 2404056"/>
                <a:gd name="connsiteY14" fmla="*/ 1775048 h 1775048"/>
                <a:gd name="connsiteX15" fmla="*/ 1803238 w 2404056"/>
                <a:gd name="connsiteY15" fmla="*/ 1732406 h 17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056" h="1775048">
                  <a:moveTo>
                    <a:pt x="1803238" y="1732406"/>
                  </a:moveTo>
                  <a:cubicBezTo>
                    <a:pt x="1850731" y="1704943"/>
                    <a:pt x="1891104" y="1665197"/>
                    <a:pt x="1919271" y="1616061"/>
                  </a:cubicBezTo>
                  <a:lnTo>
                    <a:pt x="2361806" y="849919"/>
                  </a:lnTo>
                  <a:cubicBezTo>
                    <a:pt x="2418140" y="751647"/>
                    <a:pt x="2418140" y="630842"/>
                    <a:pt x="2361806" y="532570"/>
                  </a:cubicBezTo>
                  <a:lnTo>
                    <a:pt x="2110180" y="96940"/>
                  </a:lnTo>
                  <a:lnTo>
                    <a:pt x="2047542" y="178258"/>
                  </a:lnTo>
                  <a:cubicBezTo>
                    <a:pt x="1964104" y="261291"/>
                    <a:pt x="1850149" y="309968"/>
                    <a:pt x="1729828" y="309968"/>
                  </a:cubicBezTo>
                  <a:lnTo>
                    <a:pt x="789230" y="309968"/>
                  </a:lnTo>
                  <a:cubicBezTo>
                    <a:pt x="628802" y="309968"/>
                    <a:pt x="479026" y="223431"/>
                    <a:pt x="399145" y="84304"/>
                  </a:cubicBezTo>
                  <a:lnTo>
                    <a:pt x="350340" y="0"/>
                  </a:lnTo>
                  <a:lnTo>
                    <a:pt x="42720" y="532570"/>
                  </a:lnTo>
                  <a:cubicBezTo>
                    <a:pt x="-14240" y="630842"/>
                    <a:pt x="-14239" y="751647"/>
                    <a:pt x="42719" y="849919"/>
                  </a:cubicBezTo>
                  <a:lnTo>
                    <a:pt x="485255" y="1616061"/>
                  </a:lnTo>
                  <a:cubicBezTo>
                    <a:pt x="542215" y="1714333"/>
                    <a:pt x="646747" y="1775048"/>
                    <a:pt x="760040" y="1775048"/>
                  </a:cubicBezTo>
                  <a:lnTo>
                    <a:pt x="1644486" y="1775048"/>
                  </a:lnTo>
                  <a:cubicBezTo>
                    <a:pt x="1701132" y="1775048"/>
                    <a:pt x="1755745" y="1759869"/>
                    <a:pt x="1803238" y="1732406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0D868F-2D12-4863-B29E-D0E8E9CC59DA}"/>
                </a:ext>
              </a:extLst>
            </p:cNvPr>
            <p:cNvSpPr/>
            <p:nvPr/>
          </p:nvSpPr>
          <p:spPr>
            <a:xfrm rot="19800000" flipH="1">
              <a:off x="6326574" y="2542621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38DED3-4C6D-4A08-AD67-8CE1D5C1E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434" y="2"/>
            <a:ext cx="5204567" cy="6857999"/>
          </a:xfrm>
          <a:custGeom>
            <a:avLst/>
            <a:gdLst>
              <a:gd name="connsiteX0" fmla="*/ 5204566 w 5204567"/>
              <a:gd name="connsiteY0" fmla="*/ 4974094 h 6857999"/>
              <a:gd name="connsiteX1" fmla="*/ 5204566 w 5204567"/>
              <a:gd name="connsiteY1" fmla="*/ 6857999 h 6857999"/>
              <a:gd name="connsiteX2" fmla="*/ 3177208 w 5204567"/>
              <a:gd name="connsiteY2" fmla="*/ 6857999 h 6857999"/>
              <a:gd name="connsiteX3" fmla="*/ 3177458 w 5204567"/>
              <a:gd name="connsiteY3" fmla="*/ 5604398 h 6857999"/>
              <a:gd name="connsiteX4" fmla="*/ 3241890 w 5204567"/>
              <a:gd name="connsiteY4" fmla="*/ 5641581 h 6857999"/>
              <a:gd name="connsiteX5" fmla="*/ 4047245 w 5204567"/>
              <a:gd name="connsiteY5" fmla="*/ 5642273 h 6857999"/>
              <a:gd name="connsiteX6" fmla="*/ 1083410 w 5204567"/>
              <a:gd name="connsiteY6" fmla="*/ 3539597 h 6857999"/>
              <a:gd name="connsiteX7" fmla="*/ 1242069 w 5204567"/>
              <a:gd name="connsiteY7" fmla="*/ 3582338 h 6857999"/>
              <a:gd name="connsiteX8" fmla="*/ 1382711 w 5204567"/>
              <a:gd name="connsiteY8" fmla="*/ 3663434 h 6857999"/>
              <a:gd name="connsiteX9" fmla="*/ 1382199 w 5204567"/>
              <a:gd name="connsiteY9" fmla="*/ 4102608 h 6857999"/>
              <a:gd name="connsiteX10" fmla="*/ 1785476 w 5204567"/>
              <a:gd name="connsiteY10" fmla="*/ 4801103 h 6857999"/>
              <a:gd name="connsiteX11" fmla="*/ 2166606 w 5204567"/>
              <a:gd name="connsiteY11" fmla="*/ 5021049 h 6857999"/>
              <a:gd name="connsiteX12" fmla="*/ 2166574 w 5204567"/>
              <a:gd name="connsiteY12" fmla="*/ 5183627 h 6857999"/>
              <a:gd name="connsiteX13" fmla="*/ 2008096 w 5204567"/>
              <a:gd name="connsiteY13" fmla="*/ 5458706 h 6857999"/>
              <a:gd name="connsiteX14" fmla="*/ 1242145 w 5204567"/>
              <a:gd name="connsiteY14" fmla="*/ 5900929 h 6857999"/>
              <a:gd name="connsiteX15" fmla="*/ 924681 w 5204567"/>
              <a:gd name="connsiteY15" fmla="*/ 5900635 h 6857999"/>
              <a:gd name="connsiteX16" fmla="*/ 158675 w 5204567"/>
              <a:gd name="connsiteY16" fmla="*/ 5458945 h 6857999"/>
              <a:gd name="connsiteX17" fmla="*/ 1 w 5204567"/>
              <a:gd name="connsiteY17" fmla="*/ 5184113 h 6857999"/>
              <a:gd name="connsiteX18" fmla="*/ 176 w 5204567"/>
              <a:gd name="connsiteY18" fmla="*/ 4299346 h 6857999"/>
              <a:gd name="connsiteX19" fmla="*/ 158653 w 5204567"/>
              <a:gd name="connsiteY19" fmla="*/ 4024266 h 6857999"/>
              <a:gd name="connsiteX20" fmla="*/ 924605 w 5204567"/>
              <a:gd name="connsiteY20" fmla="*/ 3582044 h 6857999"/>
              <a:gd name="connsiteX21" fmla="*/ 1083410 w 5204567"/>
              <a:gd name="connsiteY21" fmla="*/ 3539597 h 6857999"/>
              <a:gd name="connsiteX22" fmla="*/ 3645438 w 5204567"/>
              <a:gd name="connsiteY22" fmla="*/ 978084 h 6857999"/>
              <a:gd name="connsiteX23" fmla="*/ 3946976 w 5204567"/>
              <a:gd name="connsiteY23" fmla="*/ 1059316 h 6857999"/>
              <a:gd name="connsiteX24" fmla="*/ 5204567 w 5204567"/>
              <a:gd name="connsiteY24" fmla="*/ 1784460 h 6857999"/>
              <a:gd name="connsiteX25" fmla="*/ 5204567 w 5204567"/>
              <a:gd name="connsiteY25" fmla="*/ 4739887 h 6857999"/>
              <a:gd name="connsiteX26" fmla="*/ 5204566 w 5204567"/>
              <a:gd name="connsiteY26" fmla="*/ 4739887 h 6857999"/>
              <a:gd name="connsiteX27" fmla="*/ 5204566 w 5204567"/>
              <a:gd name="connsiteY27" fmla="*/ 4739889 h 6857999"/>
              <a:gd name="connsiteX28" fmla="*/ 5204566 w 5204567"/>
              <a:gd name="connsiteY28" fmla="*/ 4974094 h 6857999"/>
              <a:gd name="connsiteX29" fmla="*/ 5204566 w 5204567"/>
              <a:gd name="connsiteY29" fmla="*/ 4739887 h 6857999"/>
              <a:gd name="connsiteX30" fmla="*/ 3947120 w 5204567"/>
              <a:gd name="connsiteY30" fmla="*/ 5465875 h 6857999"/>
              <a:gd name="connsiteX31" fmla="*/ 3343769 w 5204567"/>
              <a:gd name="connsiteY31" fmla="*/ 5465316 h 6857999"/>
              <a:gd name="connsiteX32" fmla="*/ 1887949 w 5204567"/>
              <a:gd name="connsiteY32" fmla="*/ 4625869 h 6857999"/>
              <a:gd name="connsiteX33" fmla="*/ 1586384 w 5204567"/>
              <a:gd name="connsiteY33" fmla="*/ 4103542 h 6857999"/>
              <a:gd name="connsiteX34" fmla="*/ 1586717 w 5204567"/>
              <a:gd name="connsiteY34" fmla="*/ 2422012 h 6857999"/>
              <a:gd name="connsiteX35" fmla="*/ 1887908 w 5204567"/>
              <a:gd name="connsiteY35" fmla="*/ 1899215 h 6857999"/>
              <a:gd name="connsiteX36" fmla="*/ 3343624 w 5204567"/>
              <a:gd name="connsiteY36" fmla="*/ 1058757 h 6857999"/>
              <a:gd name="connsiteX37" fmla="*/ 3645438 w 5204567"/>
              <a:gd name="connsiteY37" fmla="*/ 978084 h 6857999"/>
              <a:gd name="connsiteX38" fmla="*/ 47207 w 5204567"/>
              <a:gd name="connsiteY38" fmla="*/ 0 h 6857999"/>
              <a:gd name="connsiteX39" fmla="*/ 4165443 w 5204567"/>
              <a:gd name="connsiteY39" fmla="*/ 1 h 6857999"/>
              <a:gd name="connsiteX40" fmla="*/ 4165256 w 5204567"/>
              <a:gd name="connsiteY40" fmla="*/ 952015 h 6857999"/>
              <a:gd name="connsiteX41" fmla="*/ 4047303 w 5204567"/>
              <a:gd name="connsiteY41" fmla="*/ 883946 h 6857999"/>
              <a:gd name="connsiteX42" fmla="*/ 3644369 w 5204567"/>
              <a:gd name="connsiteY42" fmla="*/ 776089 h 6857999"/>
              <a:gd name="connsiteX43" fmla="*/ 3241950 w 5204567"/>
              <a:gd name="connsiteY43" fmla="*/ 883253 h 6857999"/>
              <a:gd name="connsiteX44" fmla="*/ 1786234 w 5204567"/>
              <a:gd name="connsiteY44" fmla="*/ 1723711 h 6857999"/>
              <a:gd name="connsiteX45" fmla="*/ 1384159 w 5204567"/>
              <a:gd name="connsiteY45" fmla="*/ 2421513 h 6857999"/>
              <a:gd name="connsiteX46" fmla="*/ 1384001 w 5204567"/>
              <a:gd name="connsiteY46" fmla="*/ 2557024 h 6857999"/>
              <a:gd name="connsiteX47" fmla="*/ 348487 w 5204567"/>
              <a:gd name="connsiteY47" fmla="*/ 1959442 h 6857999"/>
              <a:gd name="connsiteX48" fmla="*/ 46921 w 5204567"/>
              <a:gd name="connsiteY48" fmla="*/ 14371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04567" h="6857999">
                <a:moveTo>
                  <a:pt x="5204566" y="4974094"/>
                </a:moveTo>
                <a:lnTo>
                  <a:pt x="5204566" y="6857999"/>
                </a:lnTo>
                <a:lnTo>
                  <a:pt x="3177208" y="6857999"/>
                </a:lnTo>
                <a:lnTo>
                  <a:pt x="3177458" y="5604398"/>
                </a:lnTo>
                <a:lnTo>
                  <a:pt x="3241890" y="5641581"/>
                </a:lnTo>
                <a:cubicBezTo>
                  <a:pt x="3490862" y="5784928"/>
                  <a:pt x="3798958" y="5785622"/>
                  <a:pt x="4047245" y="5642273"/>
                </a:cubicBezTo>
                <a:close/>
                <a:moveTo>
                  <a:pt x="1083410" y="3539597"/>
                </a:moveTo>
                <a:cubicBezTo>
                  <a:pt x="1138271" y="3539634"/>
                  <a:pt x="1193108" y="3553869"/>
                  <a:pt x="1242069" y="3582338"/>
                </a:cubicBezTo>
                <a:lnTo>
                  <a:pt x="1382711" y="3663434"/>
                </a:lnTo>
                <a:lnTo>
                  <a:pt x="1382199" y="4102608"/>
                </a:lnTo>
                <a:cubicBezTo>
                  <a:pt x="1382887" y="4389302"/>
                  <a:pt x="1537535" y="4657162"/>
                  <a:pt x="1785476" y="4801103"/>
                </a:cubicBezTo>
                <a:lnTo>
                  <a:pt x="2166606" y="5021049"/>
                </a:lnTo>
                <a:lnTo>
                  <a:pt x="2166574" y="5183627"/>
                </a:lnTo>
                <a:cubicBezTo>
                  <a:pt x="2166381" y="5297213"/>
                  <a:pt x="2106212" y="5402059"/>
                  <a:pt x="2008096" y="5458706"/>
                </a:cubicBezTo>
                <a:lnTo>
                  <a:pt x="1242145" y="5900929"/>
                </a:lnTo>
                <a:cubicBezTo>
                  <a:pt x="1144030" y="5957575"/>
                  <a:pt x="1022604" y="5957572"/>
                  <a:pt x="924681" y="5900635"/>
                </a:cubicBezTo>
                <a:lnTo>
                  <a:pt x="158675" y="5458945"/>
                </a:lnTo>
                <a:cubicBezTo>
                  <a:pt x="60211" y="5402319"/>
                  <a:pt x="-192" y="5297699"/>
                  <a:pt x="1" y="5184113"/>
                </a:cubicBezTo>
                <a:lnTo>
                  <a:pt x="176" y="4299346"/>
                </a:lnTo>
                <a:cubicBezTo>
                  <a:pt x="369" y="4185760"/>
                  <a:pt x="60539" y="4080913"/>
                  <a:pt x="158653" y="4024266"/>
                </a:cubicBezTo>
                <a:lnTo>
                  <a:pt x="924605" y="3582044"/>
                </a:lnTo>
                <a:cubicBezTo>
                  <a:pt x="973663" y="3553721"/>
                  <a:pt x="1028549" y="3539560"/>
                  <a:pt x="1083410" y="3539597"/>
                </a:cubicBezTo>
                <a:close/>
                <a:moveTo>
                  <a:pt x="3645438" y="978084"/>
                </a:moveTo>
                <a:cubicBezTo>
                  <a:pt x="3749704" y="978154"/>
                  <a:pt x="3853923" y="1005208"/>
                  <a:pt x="3946976" y="1059316"/>
                </a:cubicBezTo>
                <a:lnTo>
                  <a:pt x="5204567" y="1784460"/>
                </a:lnTo>
                <a:lnTo>
                  <a:pt x="5204567" y="4739887"/>
                </a:lnTo>
                <a:lnTo>
                  <a:pt x="5204566" y="4739887"/>
                </a:lnTo>
                <a:lnTo>
                  <a:pt x="5204566" y="4739889"/>
                </a:lnTo>
                <a:lnTo>
                  <a:pt x="5204566" y="4974094"/>
                </a:lnTo>
                <a:lnTo>
                  <a:pt x="5204566" y="4739887"/>
                </a:lnTo>
                <a:lnTo>
                  <a:pt x="3947120" y="5465875"/>
                </a:lnTo>
                <a:cubicBezTo>
                  <a:pt x="3760649" y="5573534"/>
                  <a:pt x="3529875" y="5573529"/>
                  <a:pt x="3343769" y="5465316"/>
                </a:cubicBezTo>
                <a:lnTo>
                  <a:pt x="1887949" y="4625869"/>
                </a:lnTo>
                <a:cubicBezTo>
                  <a:pt x="1700816" y="4518249"/>
                  <a:pt x="1586018" y="4319414"/>
                  <a:pt x="1586384" y="4103542"/>
                </a:cubicBezTo>
                <a:lnTo>
                  <a:pt x="1586717" y="2422012"/>
                </a:lnTo>
                <a:cubicBezTo>
                  <a:pt x="1587084" y="2206138"/>
                  <a:pt x="1701437" y="2006874"/>
                  <a:pt x="1887908" y="1899215"/>
                </a:cubicBezTo>
                <a:lnTo>
                  <a:pt x="3343624" y="1058757"/>
                </a:lnTo>
                <a:cubicBezTo>
                  <a:pt x="3436860" y="1004927"/>
                  <a:pt x="3541172" y="978013"/>
                  <a:pt x="3645438" y="978084"/>
                </a:cubicBezTo>
                <a:close/>
                <a:moveTo>
                  <a:pt x="47207" y="0"/>
                </a:moveTo>
                <a:lnTo>
                  <a:pt x="4165443" y="1"/>
                </a:lnTo>
                <a:lnTo>
                  <a:pt x="4165256" y="952015"/>
                </a:lnTo>
                <a:lnTo>
                  <a:pt x="4047303" y="883946"/>
                </a:lnTo>
                <a:cubicBezTo>
                  <a:pt x="3922817" y="812273"/>
                  <a:pt x="3783550" y="776262"/>
                  <a:pt x="3644369" y="776089"/>
                </a:cubicBezTo>
                <a:cubicBezTo>
                  <a:pt x="3505187" y="775916"/>
                  <a:pt x="3366093" y="811579"/>
                  <a:pt x="3241950" y="883253"/>
                </a:cubicBezTo>
                <a:lnTo>
                  <a:pt x="1786234" y="1723711"/>
                </a:lnTo>
                <a:cubicBezTo>
                  <a:pt x="1537949" y="1867058"/>
                  <a:pt x="1383472" y="2134819"/>
                  <a:pt x="1384159" y="2421513"/>
                </a:cubicBezTo>
                <a:lnTo>
                  <a:pt x="1384001" y="2557024"/>
                </a:lnTo>
                <a:lnTo>
                  <a:pt x="348487" y="1959442"/>
                </a:lnTo>
                <a:cubicBezTo>
                  <a:pt x="161352" y="1851823"/>
                  <a:pt x="46555" y="1652989"/>
                  <a:pt x="46921" y="14371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3991E6E-4860-4E03-B6D6-07433050B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56" y="1843974"/>
            <a:ext cx="12191997" cy="5014026"/>
          </a:xfrm>
          <a:custGeom>
            <a:avLst/>
            <a:gdLst>
              <a:gd name="connsiteX0" fmla="*/ 2253 w 12191997"/>
              <a:gd name="connsiteY0" fmla="*/ 0 h 5014026"/>
              <a:gd name="connsiteX1" fmla="*/ 363431 w 12191997"/>
              <a:gd name="connsiteY1" fmla="*/ 352148 h 5014026"/>
              <a:gd name="connsiteX2" fmla="*/ 3871368 w 12191997"/>
              <a:gd name="connsiteY2" fmla="*/ 2230272 h 5014026"/>
              <a:gd name="connsiteX3" fmla="*/ 7916557 w 12191997"/>
              <a:gd name="connsiteY3" fmla="*/ 2300251 h 5014026"/>
              <a:gd name="connsiteX4" fmla="*/ 9887235 w 12191997"/>
              <a:gd name="connsiteY4" fmla="*/ 1706564 h 5014026"/>
              <a:gd name="connsiteX5" fmla="*/ 11717951 w 12191997"/>
              <a:gd name="connsiteY5" fmla="*/ 749444 h 5014026"/>
              <a:gd name="connsiteX6" fmla="*/ 12191997 w 12191997"/>
              <a:gd name="connsiteY6" fmla="*/ 426643 h 5014026"/>
              <a:gd name="connsiteX7" fmla="*/ 12191997 w 12191997"/>
              <a:gd name="connsiteY7" fmla="*/ 5014026 h 5014026"/>
              <a:gd name="connsiteX8" fmla="*/ 0 w 12191997"/>
              <a:gd name="connsiteY8" fmla="*/ 5014026 h 5014026"/>
              <a:gd name="connsiteX9" fmla="*/ 0 w 12191997"/>
              <a:gd name="connsiteY9" fmla="*/ 3899178 h 5014026"/>
              <a:gd name="connsiteX10" fmla="*/ 2253 w 12191997"/>
              <a:gd name="connsiteY10" fmla="*/ 3899178 h 50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7" h="5014026">
                <a:moveTo>
                  <a:pt x="2253" y="0"/>
                </a:moveTo>
                <a:cubicBezTo>
                  <a:pt x="119636" y="121898"/>
                  <a:pt x="239277" y="239280"/>
                  <a:pt x="363431" y="352148"/>
                </a:cubicBezTo>
                <a:cubicBezTo>
                  <a:pt x="1345383" y="1255092"/>
                  <a:pt x="2559843" y="1911985"/>
                  <a:pt x="3871368" y="2230272"/>
                </a:cubicBezTo>
                <a:cubicBezTo>
                  <a:pt x="5180637" y="2553076"/>
                  <a:pt x="6573429" y="2566620"/>
                  <a:pt x="7916557" y="2300251"/>
                </a:cubicBezTo>
                <a:cubicBezTo>
                  <a:pt x="8589251" y="2167066"/>
                  <a:pt x="9250659" y="1966162"/>
                  <a:pt x="9887235" y="1706564"/>
                </a:cubicBezTo>
                <a:cubicBezTo>
                  <a:pt x="10523809" y="1444711"/>
                  <a:pt x="11137811" y="1124165"/>
                  <a:pt x="11717951" y="749444"/>
                </a:cubicBezTo>
                <a:cubicBezTo>
                  <a:pt x="11878225" y="645605"/>
                  <a:pt x="12036241" y="537252"/>
                  <a:pt x="12191997" y="426643"/>
                </a:cubicBezTo>
                <a:lnTo>
                  <a:pt x="12191997" y="5014026"/>
                </a:lnTo>
                <a:lnTo>
                  <a:pt x="0" y="5014026"/>
                </a:lnTo>
                <a:lnTo>
                  <a:pt x="0" y="3899178"/>
                </a:lnTo>
                <a:lnTo>
                  <a:pt x="2253" y="389917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897D20-7843-475F-9E3D-9CA3C05EE334}"/>
              </a:ext>
            </a:extLst>
          </p:cNvPr>
          <p:cNvGrpSpPr/>
          <p:nvPr userDrawn="1"/>
        </p:nvGrpSpPr>
        <p:grpSpPr>
          <a:xfrm>
            <a:off x="-2397556" y="2278027"/>
            <a:ext cx="8947408" cy="4963752"/>
            <a:chOff x="-2397556" y="2278027"/>
            <a:chExt cx="8947408" cy="496375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F6B5BE-D997-43EB-AE1A-CAE966256E97}"/>
                </a:ext>
              </a:extLst>
            </p:cNvPr>
            <p:cNvSpPr/>
            <p:nvPr/>
          </p:nvSpPr>
          <p:spPr>
            <a:xfrm rot="18547578" flipH="1" flipV="1">
              <a:off x="-183024" y="63495"/>
              <a:ext cx="4518344" cy="8947408"/>
            </a:xfrm>
            <a:custGeom>
              <a:avLst/>
              <a:gdLst>
                <a:gd name="connsiteX0" fmla="*/ 2312188 w 4518344"/>
                <a:gd name="connsiteY0" fmla="*/ 5536349 h 8947408"/>
                <a:gd name="connsiteX1" fmla="*/ 2426785 w 4518344"/>
                <a:gd name="connsiteY1" fmla="*/ 2486692 h 8947408"/>
                <a:gd name="connsiteX2" fmla="*/ 2414701 w 4518344"/>
                <a:gd name="connsiteY2" fmla="*/ 2409054 h 8947408"/>
                <a:gd name="connsiteX3" fmla="*/ 2426784 w 4518344"/>
                <a:gd name="connsiteY3" fmla="*/ 2486691 h 8947408"/>
                <a:gd name="connsiteX4" fmla="*/ 2312188 w 4518344"/>
                <a:gd name="connsiteY4" fmla="*/ 5536349 h 8947408"/>
                <a:gd name="connsiteX5" fmla="*/ 49525 w 4518344"/>
                <a:gd name="connsiteY5" fmla="*/ 8947408 h 8947408"/>
                <a:gd name="connsiteX6" fmla="*/ 0 w 4518344"/>
                <a:gd name="connsiteY6" fmla="*/ 8886525 h 8947408"/>
                <a:gd name="connsiteX7" fmla="*/ 36769 w 4518344"/>
                <a:gd name="connsiteY7" fmla="*/ 8838868 h 8947408"/>
                <a:gd name="connsiteX8" fmla="*/ 1059354 w 4518344"/>
                <a:gd name="connsiteY8" fmla="*/ 7202281 h 8947408"/>
                <a:gd name="connsiteX9" fmla="*/ 1792995 w 4518344"/>
                <a:gd name="connsiteY9" fmla="*/ 5407681 h 8947408"/>
                <a:gd name="connsiteX10" fmla="*/ 2156431 w 4518344"/>
                <a:gd name="connsiteY10" fmla="*/ 3491181 h 8947408"/>
                <a:gd name="connsiteX11" fmla="*/ 2063878 w 4518344"/>
                <a:gd name="connsiteY11" fmla="*/ 1529536 h 8947408"/>
                <a:gd name="connsiteX12" fmla="*/ 1655967 w 4518344"/>
                <a:gd name="connsiteY12" fmla="*/ 103431 h 8947408"/>
                <a:gd name="connsiteX13" fmla="*/ 1611741 w 4518344"/>
                <a:gd name="connsiteY13" fmla="*/ 0 h 8947408"/>
                <a:gd name="connsiteX14" fmla="*/ 4077175 w 4518344"/>
                <a:gd name="connsiteY14" fmla="*/ 3030873 h 8947408"/>
                <a:gd name="connsiteX15" fmla="*/ 4169495 w 4518344"/>
                <a:gd name="connsiteY15" fmla="*/ 3327727 h 8947408"/>
                <a:gd name="connsiteX16" fmla="*/ 4297177 w 4518344"/>
                <a:gd name="connsiteY16" fmla="*/ 3825264 h 8947408"/>
                <a:gd name="connsiteX17" fmla="*/ 4473532 w 4518344"/>
                <a:gd name="connsiteY17" fmla="*/ 4839383 h 8947408"/>
                <a:gd name="connsiteX18" fmla="*/ 4518344 w 4518344"/>
                <a:gd name="connsiteY18" fmla="*/ 5312290 h 89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8344" h="8947408">
                  <a:moveTo>
                    <a:pt x="2312188" y="5536349"/>
                  </a:moveTo>
                  <a:cubicBezTo>
                    <a:pt x="2511965" y="4529003"/>
                    <a:pt x="2554291" y="3493722"/>
                    <a:pt x="2426785" y="2486692"/>
                  </a:cubicBezTo>
                  <a:lnTo>
                    <a:pt x="2414701" y="2409054"/>
                  </a:lnTo>
                  <a:lnTo>
                    <a:pt x="2426784" y="2486691"/>
                  </a:lnTo>
                  <a:cubicBezTo>
                    <a:pt x="2554289" y="3493721"/>
                    <a:pt x="2511964" y="4529003"/>
                    <a:pt x="2312188" y="5536349"/>
                  </a:cubicBezTo>
                  <a:close/>
                  <a:moveTo>
                    <a:pt x="49525" y="8947408"/>
                  </a:moveTo>
                  <a:lnTo>
                    <a:pt x="0" y="8886525"/>
                  </a:lnTo>
                  <a:lnTo>
                    <a:pt x="36769" y="8838868"/>
                  </a:lnTo>
                  <a:cubicBezTo>
                    <a:pt x="418264" y="8321931"/>
                    <a:pt x="763639" y="7775650"/>
                    <a:pt x="1059354" y="7202281"/>
                  </a:cubicBezTo>
                  <a:cubicBezTo>
                    <a:pt x="1357326" y="6631170"/>
                    <a:pt x="1605635" y="6030712"/>
                    <a:pt x="1792995" y="5407681"/>
                  </a:cubicBezTo>
                  <a:cubicBezTo>
                    <a:pt x="1980357" y="4786905"/>
                    <a:pt x="2106769" y="4143559"/>
                    <a:pt x="2156431" y="3491181"/>
                  </a:cubicBezTo>
                  <a:cubicBezTo>
                    <a:pt x="2206093" y="2838805"/>
                    <a:pt x="2179005" y="2179656"/>
                    <a:pt x="2063878" y="1529536"/>
                  </a:cubicBezTo>
                  <a:cubicBezTo>
                    <a:pt x="1980920" y="1041947"/>
                    <a:pt x="1843045" y="563245"/>
                    <a:pt x="1655967" y="103431"/>
                  </a:cubicBezTo>
                  <a:lnTo>
                    <a:pt x="1611741" y="0"/>
                  </a:lnTo>
                  <a:lnTo>
                    <a:pt x="4077175" y="3030873"/>
                  </a:lnTo>
                  <a:lnTo>
                    <a:pt x="4169495" y="3327727"/>
                  </a:lnTo>
                  <a:cubicBezTo>
                    <a:pt x="4216194" y="3492303"/>
                    <a:pt x="4258802" y="3658219"/>
                    <a:pt x="4297177" y="3825264"/>
                  </a:cubicBezTo>
                  <a:cubicBezTo>
                    <a:pt x="4372798" y="4159353"/>
                    <a:pt x="4432053" y="4497957"/>
                    <a:pt x="4473532" y="4839383"/>
                  </a:cubicBezTo>
                  <a:lnTo>
                    <a:pt x="4518344" y="5312290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C595DA-C199-4E3A-948A-32B87935A704}"/>
                </a:ext>
              </a:extLst>
            </p:cNvPr>
            <p:cNvSpPr/>
            <p:nvPr/>
          </p:nvSpPr>
          <p:spPr>
            <a:xfrm rot="18547578" flipH="1" flipV="1">
              <a:off x="-642933" y="2535531"/>
              <a:ext cx="3568104" cy="5844391"/>
            </a:xfrm>
            <a:custGeom>
              <a:avLst/>
              <a:gdLst>
                <a:gd name="connsiteX0" fmla="*/ 1436544 w 3568104"/>
                <a:gd name="connsiteY0" fmla="*/ 3840367 h 5844391"/>
                <a:gd name="connsiteX1" fmla="*/ 1551141 w 3568104"/>
                <a:gd name="connsiteY1" fmla="*/ 790710 h 5844391"/>
                <a:gd name="connsiteX2" fmla="*/ 1539057 w 3568104"/>
                <a:gd name="connsiteY2" fmla="*/ 713072 h 5844391"/>
                <a:gd name="connsiteX3" fmla="*/ 1551140 w 3568104"/>
                <a:gd name="connsiteY3" fmla="*/ 790709 h 5844391"/>
                <a:gd name="connsiteX4" fmla="*/ 1436544 w 3568104"/>
                <a:gd name="connsiteY4" fmla="*/ 3840367 h 5844391"/>
                <a:gd name="connsiteX5" fmla="*/ 0 w 3568104"/>
                <a:gd name="connsiteY5" fmla="*/ 5844391 h 5844391"/>
                <a:gd name="connsiteX6" fmla="*/ 183710 w 3568104"/>
                <a:gd name="connsiteY6" fmla="*/ 5506299 h 5844391"/>
                <a:gd name="connsiteX7" fmla="*/ 917351 w 3568104"/>
                <a:gd name="connsiteY7" fmla="*/ 3711699 h 5844391"/>
                <a:gd name="connsiteX8" fmla="*/ 1280787 w 3568104"/>
                <a:gd name="connsiteY8" fmla="*/ 1795199 h 5844391"/>
                <a:gd name="connsiteX9" fmla="*/ 1258248 w 3568104"/>
                <a:gd name="connsiteY9" fmla="*/ 322590 h 5844391"/>
                <a:gd name="connsiteX10" fmla="*/ 1212064 w 3568104"/>
                <a:gd name="connsiteY10" fmla="*/ 0 h 5844391"/>
                <a:gd name="connsiteX11" fmla="*/ 3559872 w 3568104"/>
                <a:gd name="connsiteY11" fmla="*/ 2886270 h 5844391"/>
                <a:gd name="connsiteX12" fmla="*/ 3568104 w 3568104"/>
                <a:gd name="connsiteY12" fmla="*/ 2941950 h 58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8104" h="5844391">
                  <a:moveTo>
                    <a:pt x="1436544" y="3840367"/>
                  </a:moveTo>
                  <a:cubicBezTo>
                    <a:pt x="1636321" y="2833021"/>
                    <a:pt x="1678647" y="1797740"/>
                    <a:pt x="1551141" y="790710"/>
                  </a:cubicBezTo>
                  <a:lnTo>
                    <a:pt x="1539057" y="713072"/>
                  </a:lnTo>
                  <a:lnTo>
                    <a:pt x="1551140" y="790709"/>
                  </a:lnTo>
                  <a:cubicBezTo>
                    <a:pt x="1678645" y="1797739"/>
                    <a:pt x="1636320" y="2833021"/>
                    <a:pt x="1436544" y="3840367"/>
                  </a:cubicBezTo>
                  <a:close/>
                  <a:moveTo>
                    <a:pt x="0" y="5844391"/>
                  </a:moveTo>
                  <a:lnTo>
                    <a:pt x="183710" y="5506299"/>
                  </a:lnTo>
                  <a:cubicBezTo>
                    <a:pt x="481682" y="4935188"/>
                    <a:pt x="729991" y="4334730"/>
                    <a:pt x="917351" y="3711699"/>
                  </a:cubicBezTo>
                  <a:cubicBezTo>
                    <a:pt x="1104713" y="3090923"/>
                    <a:pt x="1231125" y="2447577"/>
                    <a:pt x="1280787" y="1795199"/>
                  </a:cubicBezTo>
                  <a:cubicBezTo>
                    <a:pt x="1318034" y="1305917"/>
                    <a:pt x="1312108" y="812825"/>
                    <a:pt x="1258248" y="322590"/>
                  </a:cubicBezTo>
                  <a:lnTo>
                    <a:pt x="1212064" y="0"/>
                  </a:lnTo>
                  <a:lnTo>
                    <a:pt x="3559872" y="2886270"/>
                  </a:lnTo>
                  <a:lnTo>
                    <a:pt x="3568104" y="294195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C1C2C0-A1B7-48A5-992E-3F8D1F249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4469" y="0"/>
            <a:ext cx="5657531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D99497-A22A-4150-A99F-D7BEECCC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5317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48BE37-F4ED-4948-8ED2-320F3EB9D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945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6FB4-10BD-42E9-BA46-D17AE0E99768}"/>
              </a:ext>
            </a:extLst>
          </p:cNvPr>
          <p:cNvGrpSpPr/>
          <p:nvPr userDrawn="1"/>
        </p:nvGrpSpPr>
        <p:grpSpPr>
          <a:xfrm>
            <a:off x="1970102" y="-780190"/>
            <a:ext cx="5296020" cy="9282005"/>
            <a:chOff x="1970102" y="-780190"/>
            <a:chExt cx="5296020" cy="9282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DA98F3-8FCB-477C-824E-FED071E989CE}"/>
                </a:ext>
              </a:extLst>
            </p:cNvPr>
            <p:cNvSpPr/>
            <p:nvPr/>
          </p:nvSpPr>
          <p:spPr>
            <a:xfrm rot="18900000" flipH="1" flipV="1">
              <a:off x="1970102" y="-137323"/>
              <a:ext cx="4647613" cy="8333792"/>
            </a:xfrm>
            <a:custGeom>
              <a:avLst/>
              <a:gdLst>
                <a:gd name="connsiteX0" fmla="*/ 2414982 w 4647613"/>
                <a:gd name="connsiteY0" fmla="*/ 4058352 h 8333792"/>
                <a:gd name="connsiteX1" fmla="*/ 2529579 w 4647613"/>
                <a:gd name="connsiteY1" fmla="*/ 1008695 h 8333792"/>
                <a:gd name="connsiteX2" fmla="*/ 2517495 w 4647613"/>
                <a:gd name="connsiteY2" fmla="*/ 931057 h 8333792"/>
                <a:gd name="connsiteX3" fmla="*/ 2529578 w 4647613"/>
                <a:gd name="connsiteY3" fmla="*/ 1008694 h 8333792"/>
                <a:gd name="connsiteX4" fmla="*/ 2414982 w 4647613"/>
                <a:gd name="connsiteY4" fmla="*/ 4058352 h 8333792"/>
                <a:gd name="connsiteX5" fmla="*/ 792025 w 4647613"/>
                <a:gd name="connsiteY5" fmla="*/ 8333792 h 8333792"/>
                <a:gd name="connsiteX6" fmla="*/ 642912 w 4647613"/>
                <a:gd name="connsiteY6" fmla="*/ 8184679 h 8333792"/>
                <a:gd name="connsiteX7" fmla="*/ 702775 w 4647613"/>
                <a:gd name="connsiteY7" fmla="*/ 8096769 h 8333792"/>
                <a:gd name="connsiteX8" fmla="*/ 642912 w 4647613"/>
                <a:gd name="connsiteY8" fmla="*/ 8184679 h 8333792"/>
                <a:gd name="connsiteX9" fmla="*/ 0 w 4647613"/>
                <a:gd name="connsiteY9" fmla="*/ 7541766 h 8333792"/>
                <a:gd name="connsiteX10" fmla="*/ 139563 w 4647613"/>
                <a:gd name="connsiteY10" fmla="*/ 7360871 h 8333792"/>
                <a:gd name="connsiteX11" fmla="*/ 1162148 w 4647613"/>
                <a:gd name="connsiteY11" fmla="*/ 5724284 h 8333792"/>
                <a:gd name="connsiteX12" fmla="*/ 1895789 w 4647613"/>
                <a:gd name="connsiteY12" fmla="*/ 3929684 h 8333792"/>
                <a:gd name="connsiteX13" fmla="*/ 2259225 w 4647613"/>
                <a:gd name="connsiteY13" fmla="*/ 2013184 h 8333792"/>
                <a:gd name="connsiteX14" fmla="*/ 2166672 w 4647613"/>
                <a:gd name="connsiteY14" fmla="*/ 51539 h 8333792"/>
                <a:gd name="connsiteX15" fmla="*/ 2156910 w 4647613"/>
                <a:gd name="connsiteY15" fmla="*/ 0 h 8333792"/>
                <a:gd name="connsiteX16" fmla="*/ 4363997 w 4647613"/>
                <a:gd name="connsiteY16" fmla="*/ 2207087 h 8333792"/>
                <a:gd name="connsiteX17" fmla="*/ 4399971 w 4647613"/>
                <a:gd name="connsiteY17" fmla="*/ 2347267 h 8333792"/>
                <a:gd name="connsiteX18" fmla="*/ 4646023 w 4647613"/>
                <a:gd name="connsiteY18" fmla="*/ 4392435 h 8333792"/>
                <a:gd name="connsiteX19" fmla="*/ 4066552 w 4647613"/>
                <a:gd name="connsiteY19" fmla="*/ 7863926 h 8333792"/>
                <a:gd name="connsiteX20" fmla="*/ 3883911 w 4647613"/>
                <a:gd name="connsiteY20" fmla="*/ 8333792 h 8333792"/>
                <a:gd name="connsiteX21" fmla="*/ 2784725 w 4647613"/>
                <a:gd name="connsiteY21" fmla="*/ 8333792 h 83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7613" h="8333792">
                  <a:moveTo>
                    <a:pt x="2414982" y="4058352"/>
                  </a:moveTo>
                  <a:cubicBezTo>
                    <a:pt x="2614759" y="3051006"/>
                    <a:pt x="2657085" y="2015725"/>
                    <a:pt x="2529579" y="1008695"/>
                  </a:cubicBezTo>
                  <a:lnTo>
                    <a:pt x="2517495" y="931057"/>
                  </a:lnTo>
                  <a:lnTo>
                    <a:pt x="2529578" y="1008694"/>
                  </a:lnTo>
                  <a:cubicBezTo>
                    <a:pt x="2657083" y="2015724"/>
                    <a:pt x="2614758" y="3051006"/>
                    <a:pt x="2414982" y="4058352"/>
                  </a:cubicBezTo>
                  <a:close/>
                  <a:moveTo>
                    <a:pt x="792025" y="8333792"/>
                  </a:moveTo>
                  <a:lnTo>
                    <a:pt x="642912" y="8184679"/>
                  </a:lnTo>
                  <a:lnTo>
                    <a:pt x="702775" y="8096769"/>
                  </a:lnTo>
                  <a:lnTo>
                    <a:pt x="642912" y="8184679"/>
                  </a:lnTo>
                  <a:lnTo>
                    <a:pt x="0" y="7541766"/>
                  </a:lnTo>
                  <a:lnTo>
                    <a:pt x="139563" y="7360871"/>
                  </a:lnTo>
                  <a:cubicBezTo>
                    <a:pt x="521058" y="6843934"/>
                    <a:pt x="866433" y="6297653"/>
                    <a:pt x="1162148" y="5724284"/>
                  </a:cubicBezTo>
                  <a:cubicBezTo>
                    <a:pt x="1460120" y="5153173"/>
                    <a:pt x="1708429" y="4552715"/>
                    <a:pt x="1895789" y="3929684"/>
                  </a:cubicBezTo>
                  <a:cubicBezTo>
                    <a:pt x="2083151" y="3308908"/>
                    <a:pt x="2209563" y="2665562"/>
                    <a:pt x="2259225" y="2013184"/>
                  </a:cubicBezTo>
                  <a:cubicBezTo>
                    <a:pt x="2308887" y="1360808"/>
                    <a:pt x="2281799" y="701659"/>
                    <a:pt x="2166672" y="51539"/>
                  </a:cubicBezTo>
                  <a:lnTo>
                    <a:pt x="2156910" y="0"/>
                  </a:lnTo>
                  <a:lnTo>
                    <a:pt x="4363997" y="2207087"/>
                  </a:lnTo>
                  <a:lnTo>
                    <a:pt x="4399971" y="2347267"/>
                  </a:lnTo>
                  <a:cubicBezTo>
                    <a:pt x="4551213" y="3015445"/>
                    <a:pt x="4636993" y="3701683"/>
                    <a:pt x="4646023" y="4392435"/>
                  </a:cubicBezTo>
                  <a:cubicBezTo>
                    <a:pt x="4667751" y="5567676"/>
                    <a:pt x="4466528" y="6751555"/>
                    <a:pt x="4066552" y="7863926"/>
                  </a:cubicBezTo>
                  <a:lnTo>
                    <a:pt x="3883911" y="8333792"/>
                  </a:lnTo>
                  <a:lnTo>
                    <a:pt x="2784725" y="8333792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DC647F-4A26-4989-8519-EF7B59A4D7C4}"/>
                </a:ext>
              </a:extLst>
            </p:cNvPr>
            <p:cNvSpPr/>
            <p:nvPr/>
          </p:nvSpPr>
          <p:spPr>
            <a:xfrm rot="18900000" flipH="1" flipV="1">
              <a:off x="3000194" y="-780190"/>
              <a:ext cx="4265928" cy="9282005"/>
            </a:xfrm>
            <a:custGeom>
              <a:avLst/>
              <a:gdLst>
                <a:gd name="connsiteX0" fmla="*/ 2033297 w 4265928"/>
                <a:gd name="connsiteY0" fmla="*/ 5006565 h 9282005"/>
                <a:gd name="connsiteX1" fmla="*/ 2147894 w 4265928"/>
                <a:gd name="connsiteY1" fmla="*/ 1956908 h 9282005"/>
                <a:gd name="connsiteX2" fmla="*/ 2135810 w 4265928"/>
                <a:gd name="connsiteY2" fmla="*/ 1879270 h 9282005"/>
                <a:gd name="connsiteX3" fmla="*/ 2147893 w 4265928"/>
                <a:gd name="connsiteY3" fmla="*/ 1956907 h 9282005"/>
                <a:gd name="connsiteX4" fmla="*/ 2033297 w 4265928"/>
                <a:gd name="connsiteY4" fmla="*/ 5006565 h 9282005"/>
                <a:gd name="connsiteX5" fmla="*/ 1313955 w 4265928"/>
                <a:gd name="connsiteY5" fmla="*/ 9282005 h 9282005"/>
                <a:gd name="connsiteX6" fmla="*/ 0 w 4265928"/>
                <a:gd name="connsiteY6" fmla="*/ 7968050 h 9282005"/>
                <a:gd name="connsiteX7" fmla="*/ 37015 w 4265928"/>
                <a:gd name="connsiteY7" fmla="*/ 7915915 h 9282005"/>
                <a:gd name="connsiteX8" fmla="*/ 780463 w 4265928"/>
                <a:gd name="connsiteY8" fmla="*/ 6672497 h 9282005"/>
                <a:gd name="connsiteX9" fmla="*/ 1514104 w 4265928"/>
                <a:gd name="connsiteY9" fmla="*/ 4877897 h 9282005"/>
                <a:gd name="connsiteX10" fmla="*/ 1877540 w 4265928"/>
                <a:gd name="connsiteY10" fmla="*/ 2961397 h 9282005"/>
                <a:gd name="connsiteX11" fmla="*/ 1784987 w 4265928"/>
                <a:gd name="connsiteY11" fmla="*/ 999752 h 9282005"/>
                <a:gd name="connsiteX12" fmla="*/ 1620077 w 4265928"/>
                <a:gd name="connsiteY12" fmla="*/ 276284 h 9282005"/>
                <a:gd name="connsiteX13" fmla="*/ 1581226 w 4265928"/>
                <a:gd name="connsiteY13" fmla="*/ 149400 h 9282005"/>
                <a:gd name="connsiteX14" fmla="*/ 1730626 w 4265928"/>
                <a:gd name="connsiteY14" fmla="*/ 0 h 9282005"/>
                <a:gd name="connsiteX15" fmla="*/ 3564493 w 4265928"/>
                <a:gd name="connsiteY15" fmla="*/ 1833866 h 9282005"/>
                <a:gd name="connsiteX16" fmla="*/ 3738374 w 4265928"/>
                <a:gd name="connsiteY16" fmla="*/ 2308449 h 9282005"/>
                <a:gd name="connsiteX17" fmla="*/ 4018286 w 4265928"/>
                <a:gd name="connsiteY17" fmla="*/ 3295480 h 9282005"/>
                <a:gd name="connsiteX18" fmla="*/ 4264338 w 4265928"/>
                <a:gd name="connsiteY18" fmla="*/ 5340648 h 9282005"/>
                <a:gd name="connsiteX19" fmla="*/ 3684867 w 4265928"/>
                <a:gd name="connsiteY19" fmla="*/ 8812139 h 9282005"/>
                <a:gd name="connsiteX20" fmla="*/ 3502226 w 4265928"/>
                <a:gd name="connsiteY20" fmla="*/ 9282005 h 9282005"/>
                <a:gd name="connsiteX21" fmla="*/ 2403040 w 4265928"/>
                <a:gd name="connsiteY21" fmla="*/ 9282005 h 928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5928" h="9282005">
                  <a:moveTo>
                    <a:pt x="2033297" y="5006565"/>
                  </a:moveTo>
                  <a:cubicBezTo>
                    <a:pt x="2233074" y="3999219"/>
                    <a:pt x="2275400" y="2963938"/>
                    <a:pt x="2147894" y="1956908"/>
                  </a:cubicBezTo>
                  <a:lnTo>
                    <a:pt x="2135810" y="1879270"/>
                  </a:lnTo>
                  <a:lnTo>
                    <a:pt x="2147893" y="1956907"/>
                  </a:lnTo>
                  <a:cubicBezTo>
                    <a:pt x="2275398" y="2963937"/>
                    <a:pt x="2233073" y="3999219"/>
                    <a:pt x="2033297" y="5006565"/>
                  </a:cubicBezTo>
                  <a:close/>
                  <a:moveTo>
                    <a:pt x="1313955" y="9282005"/>
                  </a:moveTo>
                  <a:lnTo>
                    <a:pt x="0" y="7968050"/>
                  </a:lnTo>
                  <a:lnTo>
                    <a:pt x="37015" y="7915915"/>
                  </a:lnTo>
                  <a:cubicBezTo>
                    <a:pt x="308957" y="7517313"/>
                    <a:pt x="558677" y="7102524"/>
                    <a:pt x="780463" y="6672497"/>
                  </a:cubicBezTo>
                  <a:cubicBezTo>
                    <a:pt x="1078435" y="6101386"/>
                    <a:pt x="1326744" y="5500928"/>
                    <a:pt x="1514104" y="4877897"/>
                  </a:cubicBezTo>
                  <a:cubicBezTo>
                    <a:pt x="1701466" y="4257121"/>
                    <a:pt x="1827878" y="3613775"/>
                    <a:pt x="1877540" y="2961397"/>
                  </a:cubicBezTo>
                  <a:cubicBezTo>
                    <a:pt x="1927202" y="2309021"/>
                    <a:pt x="1900114" y="1649872"/>
                    <a:pt x="1784987" y="999752"/>
                  </a:cubicBezTo>
                  <a:cubicBezTo>
                    <a:pt x="1743508" y="755957"/>
                    <a:pt x="1688300" y="514384"/>
                    <a:pt x="1620077" y="276284"/>
                  </a:cubicBezTo>
                  <a:lnTo>
                    <a:pt x="1581226" y="149400"/>
                  </a:lnTo>
                  <a:lnTo>
                    <a:pt x="1730626" y="0"/>
                  </a:lnTo>
                  <a:lnTo>
                    <a:pt x="3564493" y="1833866"/>
                  </a:lnTo>
                  <a:lnTo>
                    <a:pt x="3738374" y="2308449"/>
                  </a:lnTo>
                  <a:cubicBezTo>
                    <a:pt x="3847856" y="2631816"/>
                    <a:pt x="3941536" y="2961391"/>
                    <a:pt x="4018286" y="3295480"/>
                  </a:cubicBezTo>
                  <a:cubicBezTo>
                    <a:pt x="4169528" y="3963658"/>
                    <a:pt x="4255308" y="4649896"/>
                    <a:pt x="4264338" y="5340648"/>
                  </a:cubicBezTo>
                  <a:cubicBezTo>
                    <a:pt x="4286066" y="6515889"/>
                    <a:pt x="4084843" y="7699768"/>
                    <a:pt x="3684867" y="8812139"/>
                  </a:cubicBezTo>
                  <a:lnTo>
                    <a:pt x="3502226" y="9282005"/>
                  </a:lnTo>
                  <a:lnTo>
                    <a:pt x="2403040" y="9282005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A4A8E-522D-4DB1-B4F1-6D44675D6B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239932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5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F136-3AEA-4D14-B088-242489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B94E-F99E-41E8-8C71-68579276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0574-C440-48D7-81B2-3F44CFCE9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9A98CC-E509-4245-9935-4FCA0D050431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3407-7B1D-4FBA-8482-8F0EFDA4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DEE2C-62D9-4814-9715-F548353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B3180D-8C58-435A-B0B4-392879F86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70" r:id="rId30"/>
    <p:sldLayoutId id="2147483671" r:id="rId31"/>
    <p:sldLayoutId id="2147483672" r:id="rId32"/>
    <p:sldLayoutId id="214748367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104BD46-CDFF-4C3A-A767-53662F4456EE}"/>
              </a:ext>
            </a:extLst>
          </p:cNvPr>
          <p:cNvSpPr txBox="1"/>
          <p:nvPr/>
        </p:nvSpPr>
        <p:spPr>
          <a:xfrm>
            <a:off x="895647" y="646997"/>
            <a:ext cx="50839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0" b="1" spc="100">
                <a:solidFill>
                  <a:srgbClr val="474747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" panose="00000500000000000000" pitchFamily="2" charset="0"/>
              </a:rPr>
              <a:t>캐치 더 넘버</a:t>
            </a:r>
            <a:endParaRPr lang="en-US" sz="11000" b="1" spc="100" dirty="0">
              <a:solidFill>
                <a:srgbClr val="FEC007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" panose="00000500000000000000" pitchFamily="2" charset="0"/>
            </a:endParaRPr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1452A51-3C8E-C167-E40B-EEC8132831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b="7960"/>
          <a:stretch/>
        </p:blipFill>
        <p:spPr/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260CAE-7904-4D18-99E4-935B0E08789D}"/>
              </a:ext>
            </a:extLst>
          </p:cNvPr>
          <p:cNvSpPr txBox="1"/>
          <p:nvPr/>
        </p:nvSpPr>
        <p:spPr>
          <a:xfrm>
            <a:off x="876678" y="3964809"/>
            <a:ext cx="50839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" panose="00000500000000000000" pitchFamily="2" charset="0"/>
              </a:rPr>
              <a:t>상대의 비밀 숫자를 맞추세요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" panose="00000500000000000000" pitchFamily="2" charset="0"/>
              </a:rPr>
              <a:t>!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" panose="000005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E9C5D6-0D15-4BA9-BF9D-16DC752C7A9D}"/>
              </a:ext>
            </a:extLst>
          </p:cNvPr>
          <p:cNvSpPr/>
          <p:nvPr/>
        </p:nvSpPr>
        <p:spPr>
          <a:xfrm flipH="1">
            <a:off x="6522853" y="0"/>
            <a:ext cx="3415682" cy="3821202"/>
          </a:xfrm>
          <a:custGeom>
            <a:avLst/>
            <a:gdLst>
              <a:gd name="connsiteX0" fmla="*/ 1770993 w 3415682"/>
              <a:gd name="connsiteY0" fmla="*/ 0 h 3821202"/>
              <a:gd name="connsiteX1" fmla="*/ 1102875 w 3415682"/>
              <a:gd name="connsiteY1" fmla="*/ 0 h 3821202"/>
              <a:gd name="connsiteX2" fmla="*/ 2822226 w 3415682"/>
              <a:gd name="connsiteY2" fmla="*/ 2978004 h 3821202"/>
              <a:gd name="connsiteX3" fmla="*/ 2750506 w 3415682"/>
              <a:gd name="connsiteY3" fmla="*/ 3245667 h 3821202"/>
              <a:gd name="connsiteX4" fmla="*/ 2750507 w 3415682"/>
              <a:gd name="connsiteY4" fmla="*/ 3245666 h 3821202"/>
              <a:gd name="connsiteX5" fmla="*/ 2482844 w 3415682"/>
              <a:gd name="connsiteY5" fmla="*/ 3173946 h 3821202"/>
              <a:gd name="connsiteX6" fmla="*/ 650364 w 3415682"/>
              <a:gd name="connsiteY6" fmla="*/ 0 h 3821202"/>
              <a:gd name="connsiteX7" fmla="*/ 0 w 3415682"/>
              <a:gd name="connsiteY7" fmla="*/ 0 h 3821202"/>
              <a:gd name="connsiteX8" fmla="*/ 1757857 w 3415682"/>
              <a:gd name="connsiteY8" fmla="*/ 3037490 h 3821202"/>
              <a:gd name="connsiteX9" fmla="*/ 1763112 w 3415682"/>
              <a:gd name="connsiteY9" fmla="*/ 3048000 h 3821202"/>
              <a:gd name="connsiteX10" fmla="*/ 1770993 w 3415682"/>
              <a:gd name="connsiteY10" fmla="*/ 3061139 h 3821202"/>
              <a:gd name="connsiteX11" fmla="*/ 1994339 w 3415682"/>
              <a:gd name="connsiteY11" fmla="*/ 3450022 h 3821202"/>
              <a:gd name="connsiteX12" fmla="*/ 1999595 w 3415682"/>
              <a:gd name="connsiteY12" fmla="*/ 3460533 h 3821202"/>
              <a:gd name="connsiteX13" fmla="*/ 3032235 w 3415682"/>
              <a:gd name="connsiteY13" fmla="*/ 3718036 h 3821202"/>
              <a:gd name="connsiteX14" fmla="*/ 3313388 w 3415682"/>
              <a:gd name="connsiteY14" fmla="*/ 2669628 h 382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5682" h="3821202">
                <a:moveTo>
                  <a:pt x="1770993" y="0"/>
                </a:moveTo>
                <a:lnTo>
                  <a:pt x="1102875" y="0"/>
                </a:lnTo>
                <a:lnTo>
                  <a:pt x="2822226" y="2978004"/>
                </a:lnTo>
                <a:cubicBezTo>
                  <a:pt x="2876334" y="3071721"/>
                  <a:pt x="2844224" y="3191559"/>
                  <a:pt x="2750506" y="3245667"/>
                </a:cubicBezTo>
                <a:lnTo>
                  <a:pt x="2750507" y="3245666"/>
                </a:lnTo>
                <a:cubicBezTo>
                  <a:pt x="2656789" y="3299774"/>
                  <a:pt x="2536952" y="3267664"/>
                  <a:pt x="2482844" y="3173946"/>
                </a:cubicBezTo>
                <a:lnTo>
                  <a:pt x="650364" y="0"/>
                </a:lnTo>
                <a:lnTo>
                  <a:pt x="0" y="0"/>
                </a:lnTo>
                <a:lnTo>
                  <a:pt x="1757857" y="3037490"/>
                </a:lnTo>
                <a:cubicBezTo>
                  <a:pt x="1757857" y="3040119"/>
                  <a:pt x="1760483" y="3045374"/>
                  <a:pt x="1763112" y="3048000"/>
                </a:cubicBezTo>
                <a:cubicBezTo>
                  <a:pt x="1765738" y="3053255"/>
                  <a:pt x="1768367" y="3055884"/>
                  <a:pt x="1770993" y="3061139"/>
                </a:cubicBezTo>
                <a:lnTo>
                  <a:pt x="1994339" y="3450022"/>
                </a:lnTo>
                <a:lnTo>
                  <a:pt x="1999595" y="3460533"/>
                </a:lnTo>
                <a:cubicBezTo>
                  <a:pt x="2217683" y="3810000"/>
                  <a:pt x="2672257" y="3925614"/>
                  <a:pt x="3032235" y="3718036"/>
                </a:cubicBezTo>
                <a:cubicBezTo>
                  <a:pt x="3400097" y="3505200"/>
                  <a:pt x="3523595" y="3037490"/>
                  <a:pt x="3313388" y="2669628"/>
                </a:cubicBezTo>
                <a:close/>
              </a:path>
            </a:pathLst>
          </a:custGeom>
          <a:solidFill>
            <a:srgbClr val="FF0D26">
              <a:alpha val="8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4B7C02-FDA3-5093-7C63-14440778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D61D3C65-49FF-5555-7270-3F973EDA00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r="9300"/>
          <a:stretch>
            <a:fillRect/>
          </a:stretch>
        </p:blipFill>
        <p:spPr>
          <a:xfrm>
            <a:off x="6162675" y="534012"/>
            <a:ext cx="6029325" cy="6007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6801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추측에 성공하면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비밀 숫자 획득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😊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비밀숫자 추측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9DD15-2851-18B3-409D-2DC286B9933D}"/>
              </a:ext>
            </a:extLst>
          </p:cNvPr>
          <p:cNvSpPr txBox="1"/>
          <p:nvPr/>
        </p:nvSpPr>
        <p:spPr>
          <a:xfrm>
            <a:off x="956316" y="2906433"/>
            <a:ext cx="5139683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맞춘 숫자를 공개해 자기 앞에 가지고 옵니다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자기 비밀 숫자가 공개된 사람은 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단서 카드를 모두 버리고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숫자를 보충합니다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47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84FF8304-4981-3891-70C0-F6E5778CC1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12437"/>
          <a:stretch>
            <a:fillRect/>
          </a:stretch>
        </p:blipFill>
        <p:spPr>
          <a:xfrm>
            <a:off x="6162675" y="703263"/>
            <a:ext cx="6029325" cy="6007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9" y="1157027"/>
            <a:ext cx="6453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추측에 실패하면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단서 가져오기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2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번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..!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😅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비밀숫자 추측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9B339-3ECF-F0FD-575A-AF71A6A516AC}"/>
              </a:ext>
            </a:extLst>
          </p:cNvPr>
          <p:cNvSpPr txBox="1"/>
          <p:nvPr/>
        </p:nvSpPr>
        <p:spPr>
          <a:xfrm>
            <a:off x="956316" y="2868031"/>
            <a:ext cx="51396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추측에 실패한 사람은 단서 가져오기 행동을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두 번 연달아 수행합니다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75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: Rounded Corners 2050">
            <a:extLst>
              <a:ext uri="{FF2B5EF4-FFF2-40B4-BE49-F238E27FC236}">
                <a16:creationId xmlns:a16="http://schemas.microsoft.com/office/drawing/2014/main" id="{8EB4810B-CD43-8BDC-F992-B046440EDC8F}"/>
              </a:ext>
            </a:extLst>
          </p:cNvPr>
          <p:cNvSpPr/>
          <p:nvPr/>
        </p:nvSpPr>
        <p:spPr>
          <a:xfrm>
            <a:off x="960963" y="1736994"/>
            <a:ext cx="3191012" cy="5430159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: Rounded Corners 2050">
            <a:extLst>
              <a:ext uri="{FF2B5EF4-FFF2-40B4-BE49-F238E27FC236}">
                <a16:creationId xmlns:a16="http://schemas.microsoft.com/office/drawing/2014/main" id="{7C7B71F2-CA5E-3DB9-0863-534B4F09FDB6}"/>
              </a:ext>
            </a:extLst>
          </p:cNvPr>
          <p:cNvSpPr/>
          <p:nvPr/>
        </p:nvSpPr>
        <p:spPr>
          <a:xfrm>
            <a:off x="4500494" y="1736994"/>
            <a:ext cx="3191012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: Rounded Corners 2050">
            <a:extLst>
              <a:ext uri="{FF2B5EF4-FFF2-40B4-BE49-F238E27FC236}">
                <a16:creationId xmlns:a16="http://schemas.microsoft.com/office/drawing/2014/main" id="{1A9C8D6B-3418-473D-A390-7A031EC6D742}"/>
              </a:ext>
            </a:extLst>
          </p:cNvPr>
          <p:cNvSpPr/>
          <p:nvPr/>
        </p:nvSpPr>
        <p:spPr>
          <a:xfrm>
            <a:off x="7975189" y="1744487"/>
            <a:ext cx="3191012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4824C87D-9804-773C-CC6E-D4DA73DAAF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b="14321"/>
          <a:stretch/>
        </p:blipFill>
        <p:spPr>
          <a:xfrm>
            <a:off x="1117600" y="1874701"/>
            <a:ext cx="2873375" cy="1779588"/>
          </a:xfrm>
        </p:spPr>
      </p:pic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866ABD0-7F8B-CE75-D8E6-CCDEC2C64A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b="9460"/>
          <a:stretch/>
        </p:blipFill>
        <p:spPr>
          <a:xfrm>
            <a:off x="4602163" y="1874701"/>
            <a:ext cx="2897187" cy="1779588"/>
          </a:xfrm>
        </p:spPr>
      </p:pic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D04A871B-A8D5-CE3F-D1BC-FD7D0AA01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10155"/>
          <a:stretch/>
        </p:blipFill>
        <p:spPr>
          <a:xfrm>
            <a:off x="8134350" y="1911214"/>
            <a:ext cx="2874963" cy="1779587"/>
          </a:xfrm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0745DC3E-22EB-AADA-C8F9-C1E63C3247F3}"/>
              </a:ext>
            </a:extLst>
          </p:cNvPr>
          <p:cNvGrpSpPr/>
          <p:nvPr/>
        </p:nvGrpSpPr>
        <p:grpSpPr>
          <a:xfrm>
            <a:off x="515773" y="358748"/>
            <a:ext cx="1739441" cy="644804"/>
            <a:chOff x="2882537" y="1790699"/>
            <a:chExt cx="1220513" cy="452439"/>
          </a:xfrm>
          <a:solidFill>
            <a:srgbClr val="FF0D26">
              <a:alpha val="90000"/>
            </a:srgbClr>
          </a:solidFill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566F1A93-C706-DCC1-F85F-149DD0A706C1}"/>
                </a:ext>
              </a:extLst>
            </p:cNvPr>
            <p:cNvGrpSpPr/>
            <p:nvPr/>
          </p:nvGrpSpPr>
          <p:grpSpPr>
            <a:xfrm>
              <a:off x="2882537" y="1790699"/>
              <a:ext cx="1220513" cy="452439"/>
              <a:chOff x="2882537" y="1790699"/>
              <a:chExt cx="1220513" cy="452439"/>
            </a:xfrm>
            <a:grpFill/>
          </p:grpSpPr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13F8F123-5DE7-06E6-B574-302CE2717353}"/>
                  </a:ext>
                </a:extLst>
              </p:cNvPr>
              <p:cNvSpPr/>
              <p:nvPr/>
            </p:nvSpPr>
            <p:spPr>
              <a:xfrm>
                <a:off x="2882538" y="1790699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Right Triangle 17">
                <a:extLst>
                  <a:ext uri="{FF2B5EF4-FFF2-40B4-BE49-F238E27FC236}">
                    <a16:creationId xmlns:a16="http://schemas.microsoft.com/office/drawing/2014/main" id="{6696DFDD-6FCD-293A-0420-A64D3C036F36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F21860-41CD-613C-6E6B-FEDA2BF1581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단서 효과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2055" name="TextBox 2054">
            <a:extLst>
              <a:ext uri="{FF2B5EF4-FFF2-40B4-BE49-F238E27FC236}">
                <a16:creationId xmlns:a16="http://schemas.microsoft.com/office/drawing/2014/main" id="{2E7C7367-848E-3CA5-4E7D-DBD6D9CBB778}"/>
              </a:ext>
            </a:extLst>
          </p:cNvPr>
          <p:cNvSpPr txBox="1"/>
          <p:nvPr/>
        </p:nvSpPr>
        <p:spPr>
          <a:xfrm>
            <a:off x="1117499" y="3797369"/>
            <a:ext cx="28738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추측 기회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ABCF7A54-94AE-70D2-7F60-3B88623893B3}"/>
              </a:ext>
            </a:extLst>
          </p:cNvPr>
          <p:cNvSpPr txBox="1"/>
          <p:nvPr/>
        </p:nvSpPr>
        <p:spPr>
          <a:xfrm>
            <a:off x="4601992" y="3774371"/>
            <a:ext cx="2897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숫자 </a:t>
            </a:r>
            <a:r>
              <a:rPr lang="en-US" altLang="ko-KR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</a:t>
            </a:r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개 확인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A451EE63-2EF6-474C-5F01-A029AE3C5BE3}"/>
              </a:ext>
            </a:extLst>
          </p:cNvPr>
          <p:cNvSpPr txBox="1"/>
          <p:nvPr/>
        </p:nvSpPr>
        <p:spPr>
          <a:xfrm>
            <a:off x="8134830" y="3797369"/>
            <a:ext cx="2874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숫자 </a:t>
            </a:r>
            <a:r>
              <a:rPr lang="en-US" altLang="ko-KR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2</a:t>
            </a:r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개 확인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F49DCA8-AA79-2ABC-E71B-80D126B09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A2F51-452C-55A1-CC7A-A19B92B250DA}"/>
              </a:ext>
            </a:extLst>
          </p:cNvPr>
          <p:cNvSpPr txBox="1"/>
          <p:nvPr/>
        </p:nvSpPr>
        <p:spPr>
          <a:xfrm>
            <a:off x="1209643" y="4482952"/>
            <a:ext cx="26070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페널티 없는 추측하기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즉시 한 번 수행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7AEBE-60D6-4156-4A56-5054C7A668AE}"/>
              </a:ext>
            </a:extLst>
          </p:cNvPr>
          <p:cNvSpPr txBox="1"/>
          <p:nvPr/>
        </p:nvSpPr>
        <p:spPr>
          <a:xfrm>
            <a:off x="2513168" y="337360"/>
            <a:ext cx="65358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단서가 세로로 놓일 때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 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적용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단서가 가로로 놓일 때나 실패 페널티 수행 시에는 적용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F7F94-B5BC-F8C5-FA13-982307B714E5}"/>
              </a:ext>
            </a:extLst>
          </p:cNvPr>
          <p:cNvSpPr txBox="1"/>
          <p:nvPr/>
        </p:nvSpPr>
        <p:spPr>
          <a:xfrm>
            <a:off x="4671301" y="4428311"/>
            <a:ext cx="296860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 더미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 1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장 혼자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몰래 확인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확인한 카드는 더미 아래로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04140-02F4-FDE7-AA9B-DB93D858C26D}"/>
              </a:ext>
            </a:extLst>
          </p:cNvPr>
          <p:cNvSpPr txBox="1"/>
          <p:nvPr/>
        </p:nvSpPr>
        <p:spPr>
          <a:xfrm>
            <a:off x="8105896" y="4397090"/>
            <a:ext cx="296860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 더미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 2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장 혼자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몰래 확인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확인한 카드는 더미 아래로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8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개체 틀 13">
            <a:extLst>
              <a:ext uri="{FF2B5EF4-FFF2-40B4-BE49-F238E27FC236}">
                <a16:creationId xmlns:a16="http://schemas.microsoft.com/office/drawing/2014/main" id="{A0246C6F-4631-F653-E42F-C5512D754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3" b="18283"/>
          <a:stretch/>
        </p:blipFill>
        <p:spPr>
          <a:xfrm>
            <a:off x="4992371" y="21309"/>
            <a:ext cx="7199629" cy="683669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A5BDC-1F14-18DA-7991-40CADBD85070}"/>
              </a:ext>
            </a:extLst>
          </p:cNvPr>
          <p:cNvSpPr txBox="1"/>
          <p:nvPr/>
        </p:nvSpPr>
        <p:spPr>
          <a:xfrm>
            <a:off x="853439" y="1157027"/>
            <a:ext cx="8421190" cy="429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상대가 여러분의 </a:t>
            </a:r>
            <a:endParaRPr lang="en-US" altLang="ko-KR" sz="44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4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비밀 숫자를 알아내기 전에</a:t>
            </a:r>
            <a:endParaRPr lang="en-US" altLang="ko-KR" sz="6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6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상대의 비밀 숫자를</a:t>
            </a:r>
            <a:endParaRPr lang="en-US" altLang="ko-KR" sz="6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6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맞히세요</a:t>
            </a:r>
            <a:r>
              <a:rPr lang="en-US" altLang="ko-KR" sz="6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E1C1C885-77BD-E2F5-4F63-3AF86EB83983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39A054AB-DE74-A0B4-190E-8A7A64483931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8EF2B48A-4E29-4F83-E9B7-DF66176525D1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17">
                <a:extLst>
                  <a:ext uri="{FF2B5EF4-FFF2-40B4-BE49-F238E27FC236}">
                    <a16:creationId xmlns:a16="http://schemas.microsoft.com/office/drawing/2014/main" id="{1F384694-3EAE-4910-4413-63BCBFA4D404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24CA1-1E90-84F1-17E7-751862767743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시작</a:t>
              </a:r>
              <a:r>
                <a:rPr lang="en-US" altLang="ko-KR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!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F28E62F-6D82-B512-209B-940DF852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39A19C9-7957-469B-A1F7-576295D68005}"/>
              </a:ext>
            </a:extLst>
          </p:cNvPr>
          <p:cNvSpPr/>
          <p:nvPr/>
        </p:nvSpPr>
        <p:spPr>
          <a:xfrm>
            <a:off x="6096000" y="2924245"/>
            <a:ext cx="6096000" cy="3286125"/>
          </a:xfrm>
          <a:prstGeom prst="rect">
            <a:avLst/>
          </a:prstGeom>
          <a:solidFill>
            <a:srgbClr val="4747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8038CB-4213-4BA8-8977-C2084B6E169A}"/>
              </a:ext>
            </a:extLst>
          </p:cNvPr>
          <p:cNvSpPr/>
          <p:nvPr/>
        </p:nvSpPr>
        <p:spPr>
          <a:xfrm>
            <a:off x="0" y="2924245"/>
            <a:ext cx="6096000" cy="3286125"/>
          </a:xfrm>
          <a:prstGeom prst="rect">
            <a:avLst/>
          </a:prstGeom>
          <a:solidFill>
            <a:srgbClr val="FEC0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그림 개체 틀 15">
            <a:extLst>
              <a:ext uri="{FF2B5EF4-FFF2-40B4-BE49-F238E27FC236}">
                <a16:creationId xmlns:a16="http://schemas.microsoft.com/office/drawing/2014/main" id="{474AEF71-8409-13E7-A569-45CDF4CF05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-2656" y="2934501"/>
            <a:ext cx="12192000" cy="3286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7498F-4EB7-4452-B295-151C06B1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5" y="2431580"/>
            <a:ext cx="2896031" cy="5534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E0128-C5D4-449B-BDE4-35CB00D5CB73}"/>
              </a:ext>
            </a:extLst>
          </p:cNvPr>
          <p:cNvSpPr txBox="1"/>
          <p:nvPr/>
        </p:nvSpPr>
        <p:spPr>
          <a:xfrm>
            <a:off x="1683792" y="985011"/>
            <a:ext cx="91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koreaboardgames.com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에서 만나보세요</a:t>
            </a:r>
            <a:endParaRPr lang="en-US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C5442-040B-499B-8CA3-5DD2D5C29524}"/>
              </a:ext>
            </a:extLst>
          </p:cNvPr>
          <p:cNvSpPr txBox="1"/>
          <p:nvPr/>
        </p:nvSpPr>
        <p:spPr>
          <a:xfrm>
            <a:off x="896984" y="4063762"/>
            <a:ext cx="304827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글과 영상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행사 소식 등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최신 콘텐츠를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확인하세요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76EA9-C036-4E12-8817-163B3AB03C0D}"/>
              </a:ext>
            </a:extLst>
          </p:cNvPr>
          <p:cNvSpPr txBox="1"/>
          <p:nvPr/>
        </p:nvSpPr>
        <p:spPr>
          <a:xfrm>
            <a:off x="8246747" y="4063762"/>
            <a:ext cx="264027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빠르게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강력한 혜택으로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구매하세요</a:t>
            </a:r>
            <a:endParaRPr lang="en-US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6B2F5-157D-468E-B0EA-93094E7023C0}"/>
              </a:ext>
            </a:extLst>
          </p:cNvPr>
          <p:cNvSpPr txBox="1"/>
          <p:nvPr/>
        </p:nvSpPr>
        <p:spPr>
          <a:xfrm>
            <a:off x="5299074" y="3624805"/>
            <a:ext cx="159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EC007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Download NOW </a:t>
            </a:r>
            <a:r>
              <a:rPr lang="en-US" sz="120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for Your Smart-Phone </a:t>
            </a:r>
          </a:p>
        </p:txBody>
      </p:sp>
      <p:sp>
        <p:nvSpPr>
          <p:cNvPr id="53" name="Freeform 153">
            <a:extLst>
              <a:ext uri="{FF2B5EF4-FFF2-40B4-BE49-F238E27FC236}">
                <a16:creationId xmlns:a16="http://schemas.microsoft.com/office/drawing/2014/main" id="{81253010-50F1-407B-9DDA-F5D5960F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271" y="4296173"/>
            <a:ext cx="293458" cy="249438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CEE8C791-22F3-B21C-A5CB-D4766CC21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/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4B204DAE-61B2-9D91-AFB6-208FC0C9C0DE}"/>
              </a:ext>
            </a:extLst>
          </p:cNvPr>
          <p:cNvGrpSpPr/>
          <p:nvPr/>
        </p:nvGrpSpPr>
        <p:grpSpPr>
          <a:xfrm>
            <a:off x="5223624" y="369216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F7D5F891-14EE-501F-71B0-688346157398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8CFEFF79-A387-1B0B-B765-2084E4E11EA7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Triangle 17">
                <a:extLst>
                  <a:ext uri="{FF2B5EF4-FFF2-40B4-BE49-F238E27FC236}">
                    <a16:creationId xmlns:a16="http://schemas.microsoft.com/office/drawing/2014/main" id="{0467719C-5530-D19C-5FA0-1707229940F9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DFCD2F-1A41-CB6D-96B9-993CCA7C61DE}"/>
                </a:ext>
              </a:extLst>
            </p:cNvPr>
            <p:cNvSpPr txBox="1"/>
            <p:nvPr/>
          </p:nvSpPr>
          <p:spPr>
            <a:xfrm>
              <a:off x="2956602" y="1826150"/>
              <a:ext cx="1072383" cy="21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Web/App</a:t>
              </a: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5C7152F3-980B-E345-795F-0383150672E2}"/>
              </a:ext>
            </a:extLst>
          </p:cNvPr>
          <p:cNvGrpSpPr/>
          <p:nvPr/>
        </p:nvGrpSpPr>
        <p:grpSpPr>
          <a:xfrm>
            <a:off x="3306689" y="3389803"/>
            <a:ext cx="517011" cy="649326"/>
            <a:chOff x="8577501" y="1500745"/>
            <a:chExt cx="698198" cy="848002"/>
          </a:xfrm>
        </p:grpSpPr>
        <p:grpSp>
          <p:nvGrpSpPr>
            <p:cNvPr id="34" name="Group 14">
              <a:extLst>
                <a:ext uri="{FF2B5EF4-FFF2-40B4-BE49-F238E27FC236}">
                  <a16:creationId xmlns:a16="http://schemas.microsoft.com/office/drawing/2014/main" id="{34F090D1-3130-F75C-4AF6-123E8815C6BB}"/>
                </a:ext>
              </a:extLst>
            </p:cNvPr>
            <p:cNvGrpSpPr/>
            <p:nvPr/>
          </p:nvGrpSpPr>
          <p:grpSpPr>
            <a:xfrm flipH="1">
              <a:off x="8577501" y="1500745"/>
              <a:ext cx="698198" cy="848002"/>
              <a:chOff x="1088180" y="2901338"/>
              <a:chExt cx="544699" cy="661570"/>
            </a:xfrm>
            <a:solidFill>
              <a:srgbClr val="474747"/>
            </a:solidFill>
          </p:grpSpPr>
          <p:sp>
            <p:nvSpPr>
              <p:cNvPr id="47" name="Graphic 1">
                <a:extLst>
                  <a:ext uri="{FF2B5EF4-FFF2-40B4-BE49-F238E27FC236}">
                    <a16:creationId xmlns:a16="http://schemas.microsoft.com/office/drawing/2014/main" id="{34DF78CB-5C8C-F8EB-8CE0-FC046F7818AA}"/>
                  </a:ext>
                </a:extLst>
              </p:cNvPr>
              <p:cNvSpPr/>
              <p:nvPr/>
            </p:nvSpPr>
            <p:spPr>
              <a:xfrm rot="5400000">
                <a:off x="1062189" y="2999609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6">
                <a:extLst>
                  <a:ext uri="{FF2B5EF4-FFF2-40B4-BE49-F238E27FC236}">
                    <a16:creationId xmlns:a16="http://schemas.microsoft.com/office/drawing/2014/main" id="{7A8D422E-2145-56B4-76B9-309769FC828E}"/>
                  </a:ext>
                </a:extLst>
              </p:cNvPr>
              <p:cNvSpPr/>
              <p:nvPr/>
            </p:nvSpPr>
            <p:spPr>
              <a:xfrm rot="5400000">
                <a:off x="1167485" y="3097514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2" descr="Excellent">
              <a:extLst>
                <a:ext uri="{FF2B5EF4-FFF2-40B4-BE49-F238E27FC236}">
                  <a16:creationId xmlns:a16="http://schemas.microsoft.com/office/drawing/2014/main" id="{A9AE06F7-0A15-2C51-E5DE-1C93ECB2C657}"/>
                </a:ext>
              </a:extLst>
            </p:cNvPr>
            <p:cNvGrpSpPr/>
            <p:nvPr/>
          </p:nvGrpSpPr>
          <p:grpSpPr>
            <a:xfrm>
              <a:off x="8804467" y="1739184"/>
              <a:ext cx="361086" cy="361084"/>
              <a:chOff x="5026800" y="3979050"/>
              <a:chExt cx="914400" cy="914400"/>
            </a:xfrm>
            <a:solidFill>
              <a:schemeClr val="bg1"/>
            </a:solidFill>
          </p:grpSpPr>
          <p:sp>
            <p:nvSpPr>
              <p:cNvPr id="36" name="Freeform: Shape 44">
                <a:extLst>
                  <a:ext uri="{FF2B5EF4-FFF2-40B4-BE49-F238E27FC236}">
                    <a16:creationId xmlns:a16="http://schemas.microsoft.com/office/drawing/2014/main" id="{01A87ED6-CC49-35CE-87AD-614F0858672A}"/>
                  </a:ext>
                </a:extLst>
              </p:cNvPr>
              <p:cNvSpPr/>
              <p:nvPr/>
            </p:nvSpPr>
            <p:spPr>
              <a:xfrm>
                <a:off x="5236350" y="4179075"/>
                <a:ext cx="495300" cy="495300"/>
              </a:xfrm>
              <a:custGeom>
                <a:avLst/>
                <a:gdLst>
                  <a:gd name="connsiteX0" fmla="*/ 495300 w 495300"/>
                  <a:gd name="connsiteY0" fmla="*/ 185738 h 495300"/>
                  <a:gd name="connsiteX1" fmla="*/ 309563 w 495300"/>
                  <a:gd name="connsiteY1" fmla="*/ 185738 h 495300"/>
                  <a:gd name="connsiteX2" fmla="*/ 247650 w 495300"/>
                  <a:gd name="connsiteY2" fmla="*/ 0 h 495300"/>
                  <a:gd name="connsiteX3" fmla="*/ 185738 w 495300"/>
                  <a:gd name="connsiteY3" fmla="*/ 185738 h 495300"/>
                  <a:gd name="connsiteX4" fmla="*/ 0 w 495300"/>
                  <a:gd name="connsiteY4" fmla="*/ 185738 h 495300"/>
                  <a:gd name="connsiteX5" fmla="*/ 141923 w 495300"/>
                  <a:gd name="connsiteY5" fmla="*/ 309563 h 495300"/>
                  <a:gd name="connsiteX6" fmla="*/ 86678 w 495300"/>
                  <a:gd name="connsiteY6" fmla="*/ 495300 h 495300"/>
                  <a:gd name="connsiteX7" fmla="*/ 247650 w 495300"/>
                  <a:gd name="connsiteY7" fmla="*/ 383858 h 495300"/>
                  <a:gd name="connsiteX8" fmla="*/ 408623 w 495300"/>
                  <a:gd name="connsiteY8" fmla="*/ 495300 h 495300"/>
                  <a:gd name="connsiteX9" fmla="*/ 352425 w 495300"/>
                  <a:gd name="connsiteY9" fmla="*/ 3095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95300" y="185738"/>
                    </a:moveTo>
                    <a:lnTo>
                      <a:pt x="309563" y="185738"/>
                    </a:lnTo>
                    <a:lnTo>
                      <a:pt x="247650" y="0"/>
                    </a:lnTo>
                    <a:lnTo>
                      <a:pt x="185738" y="185738"/>
                    </a:lnTo>
                    <a:lnTo>
                      <a:pt x="0" y="185738"/>
                    </a:lnTo>
                    <a:lnTo>
                      <a:pt x="141923" y="309563"/>
                    </a:lnTo>
                    <a:lnTo>
                      <a:pt x="86678" y="495300"/>
                    </a:lnTo>
                    <a:lnTo>
                      <a:pt x="247650" y="383858"/>
                    </a:lnTo>
                    <a:lnTo>
                      <a:pt x="408623" y="495300"/>
                    </a:lnTo>
                    <a:lnTo>
                      <a:pt x="352425" y="309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5">
                <a:extLst>
                  <a:ext uri="{FF2B5EF4-FFF2-40B4-BE49-F238E27FC236}">
                    <a16:creationId xmlns:a16="http://schemas.microsoft.com/office/drawing/2014/main" id="{B96256D4-2E20-0F5F-B75E-BAA935DF3633}"/>
                  </a:ext>
                </a:extLst>
              </p:cNvPr>
              <p:cNvSpPr/>
              <p:nvPr/>
            </p:nvSpPr>
            <p:spPr>
              <a:xfrm>
                <a:off x="5464950" y="4036200"/>
                <a:ext cx="38100" cy="104775"/>
              </a:xfrm>
              <a:custGeom>
                <a:avLst/>
                <a:gdLst>
                  <a:gd name="connsiteX0" fmla="*/ 19050 w 38100"/>
                  <a:gd name="connsiteY0" fmla="*/ 104775 h 104775"/>
                  <a:gd name="connsiteX1" fmla="*/ 0 w 38100"/>
                  <a:gd name="connsiteY1" fmla="*/ 85725 h 104775"/>
                  <a:gd name="connsiteX2" fmla="*/ 0 w 38100"/>
                  <a:gd name="connsiteY2" fmla="*/ 19050 h 104775"/>
                  <a:gd name="connsiteX3" fmla="*/ 19050 w 38100"/>
                  <a:gd name="connsiteY3" fmla="*/ 0 h 104775"/>
                  <a:gd name="connsiteX4" fmla="*/ 38100 w 38100"/>
                  <a:gd name="connsiteY4" fmla="*/ 19050 h 104775"/>
                  <a:gd name="connsiteX5" fmla="*/ 38100 w 38100"/>
                  <a:gd name="connsiteY5" fmla="*/ 85725 h 104775"/>
                  <a:gd name="connsiteX6" fmla="*/ 19050 w 38100"/>
                  <a:gd name="connsiteY6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04775">
                    <a:moveTo>
                      <a:pt x="19050" y="104775"/>
                    </a:moveTo>
                    <a:cubicBezTo>
                      <a:pt x="8573" y="104775"/>
                      <a:pt x="0" y="96203"/>
                      <a:pt x="0" y="857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85725"/>
                    </a:lnTo>
                    <a:cubicBezTo>
                      <a:pt x="38100" y="96203"/>
                      <a:pt x="29527" y="104775"/>
                      <a:pt x="19050" y="104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46">
                <a:extLst>
                  <a:ext uri="{FF2B5EF4-FFF2-40B4-BE49-F238E27FC236}">
                    <a16:creationId xmlns:a16="http://schemas.microsoft.com/office/drawing/2014/main" id="{8C3CEAA8-DB07-15AF-CE1E-857BC820614A}"/>
                  </a:ext>
                </a:extLst>
              </p:cNvPr>
              <p:cNvSpPr/>
              <p:nvPr/>
            </p:nvSpPr>
            <p:spPr>
              <a:xfrm>
                <a:off x="5464950" y="4664850"/>
                <a:ext cx="38100" cy="171450"/>
              </a:xfrm>
              <a:custGeom>
                <a:avLst/>
                <a:gdLst>
                  <a:gd name="connsiteX0" fmla="*/ 19050 w 38100"/>
                  <a:gd name="connsiteY0" fmla="*/ 171450 h 171450"/>
                  <a:gd name="connsiteX1" fmla="*/ 0 w 38100"/>
                  <a:gd name="connsiteY1" fmla="*/ 152400 h 171450"/>
                  <a:gd name="connsiteX2" fmla="*/ 0 w 38100"/>
                  <a:gd name="connsiteY2" fmla="*/ 19050 h 171450"/>
                  <a:gd name="connsiteX3" fmla="*/ 19050 w 38100"/>
                  <a:gd name="connsiteY3" fmla="*/ 0 h 171450"/>
                  <a:gd name="connsiteX4" fmla="*/ 38100 w 38100"/>
                  <a:gd name="connsiteY4" fmla="*/ 19050 h 171450"/>
                  <a:gd name="connsiteX5" fmla="*/ 38100 w 38100"/>
                  <a:gd name="connsiteY5" fmla="*/ 152400 h 171450"/>
                  <a:gd name="connsiteX6" fmla="*/ 19050 w 38100"/>
                  <a:gd name="connsiteY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71450">
                    <a:moveTo>
                      <a:pt x="19050" y="171450"/>
                    </a:moveTo>
                    <a:cubicBezTo>
                      <a:pt x="8573" y="171450"/>
                      <a:pt x="0" y="162877"/>
                      <a:pt x="0" y="152400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152400"/>
                    </a:lnTo>
                    <a:cubicBezTo>
                      <a:pt x="38100" y="162877"/>
                      <a:pt x="29527" y="171450"/>
                      <a:pt x="19050" y="1714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7">
                <a:extLst>
                  <a:ext uri="{FF2B5EF4-FFF2-40B4-BE49-F238E27FC236}">
                    <a16:creationId xmlns:a16="http://schemas.microsoft.com/office/drawing/2014/main" id="{D163CFE2-1A71-91A3-E86F-19039B7FBC68}"/>
                  </a:ext>
                </a:extLst>
              </p:cNvPr>
              <p:cNvSpPr/>
              <p:nvPr/>
            </p:nvSpPr>
            <p:spPr>
              <a:xfrm>
                <a:off x="5083859" y="4336147"/>
                <a:ext cx="94712" cy="47715"/>
              </a:xfrm>
              <a:custGeom>
                <a:avLst/>
                <a:gdLst>
                  <a:gd name="connsiteX0" fmla="*/ 75338 w 94712"/>
                  <a:gd name="connsiteY0" fmla="*/ 47715 h 47715"/>
                  <a:gd name="connsiteX1" fmla="*/ 72480 w 94712"/>
                  <a:gd name="connsiteY1" fmla="*/ 47715 h 47715"/>
                  <a:gd name="connsiteX2" fmla="*/ 16283 w 94712"/>
                  <a:gd name="connsiteY2" fmla="*/ 38190 h 47715"/>
                  <a:gd name="connsiteX3" fmla="*/ 90 w 94712"/>
                  <a:gd name="connsiteY3" fmla="*/ 16283 h 47715"/>
                  <a:gd name="connsiteX4" fmla="*/ 21998 w 94712"/>
                  <a:gd name="connsiteY4" fmla="*/ 90 h 47715"/>
                  <a:gd name="connsiteX5" fmla="*/ 22950 w 94712"/>
                  <a:gd name="connsiteY5" fmla="*/ 90 h 47715"/>
                  <a:gd name="connsiteX6" fmla="*/ 79148 w 94712"/>
                  <a:gd name="connsiteY6" fmla="*/ 9615 h 47715"/>
                  <a:gd name="connsiteX7" fmla="*/ 94388 w 94712"/>
                  <a:gd name="connsiteY7" fmla="*/ 31523 h 47715"/>
                  <a:gd name="connsiteX8" fmla="*/ 75338 w 94712"/>
                  <a:gd name="connsiteY8" fmla="*/ 47715 h 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12" h="47715">
                    <a:moveTo>
                      <a:pt x="75338" y="47715"/>
                    </a:moveTo>
                    <a:cubicBezTo>
                      <a:pt x="74385" y="47715"/>
                      <a:pt x="73433" y="47715"/>
                      <a:pt x="72480" y="47715"/>
                    </a:cubicBezTo>
                    <a:lnTo>
                      <a:pt x="16283" y="38190"/>
                    </a:lnTo>
                    <a:cubicBezTo>
                      <a:pt x="5805" y="36285"/>
                      <a:pt x="-862" y="26760"/>
                      <a:pt x="90" y="16283"/>
                    </a:cubicBezTo>
                    <a:cubicBezTo>
                      <a:pt x="1995" y="5805"/>
                      <a:pt x="11520" y="-862"/>
                      <a:pt x="21998" y="90"/>
                    </a:cubicBezTo>
                    <a:cubicBezTo>
                      <a:pt x="21998" y="90"/>
                      <a:pt x="21998" y="90"/>
                      <a:pt x="22950" y="90"/>
                    </a:cubicBezTo>
                    <a:lnTo>
                      <a:pt x="79148" y="9615"/>
                    </a:lnTo>
                    <a:cubicBezTo>
                      <a:pt x="89625" y="11520"/>
                      <a:pt x="96293" y="21045"/>
                      <a:pt x="94388" y="31523"/>
                    </a:cubicBezTo>
                    <a:cubicBezTo>
                      <a:pt x="92483" y="41048"/>
                      <a:pt x="84863" y="47715"/>
                      <a:pt x="75338" y="47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8">
                <a:extLst>
                  <a:ext uri="{FF2B5EF4-FFF2-40B4-BE49-F238E27FC236}">
                    <a16:creationId xmlns:a16="http://schemas.microsoft.com/office/drawing/2014/main" id="{465745A1-E7A0-AA1D-B844-E479300F6251}"/>
                  </a:ext>
                </a:extLst>
              </p:cNvPr>
              <p:cNvSpPr/>
              <p:nvPr/>
            </p:nvSpPr>
            <p:spPr>
              <a:xfrm>
                <a:off x="5227777" y="4140974"/>
                <a:ext cx="134302" cy="133350"/>
              </a:xfrm>
              <a:custGeom>
                <a:avLst/>
                <a:gdLst>
                  <a:gd name="connsiteX0" fmla="*/ 115253 w 134302"/>
                  <a:gd name="connsiteY0" fmla="*/ 133350 h 133350"/>
                  <a:gd name="connsiteX1" fmla="*/ 101917 w 134302"/>
                  <a:gd name="connsiteY1" fmla="*/ 127635 h 133350"/>
                  <a:gd name="connsiteX2" fmla="*/ 5715 w 134302"/>
                  <a:gd name="connsiteY2" fmla="*/ 32385 h 133350"/>
                  <a:gd name="connsiteX3" fmla="*/ 5715 w 134302"/>
                  <a:gd name="connsiteY3" fmla="*/ 5715 h 133350"/>
                  <a:gd name="connsiteX4" fmla="*/ 32385 w 134302"/>
                  <a:gd name="connsiteY4" fmla="*/ 5715 h 133350"/>
                  <a:gd name="connsiteX5" fmla="*/ 128587 w 134302"/>
                  <a:gd name="connsiteY5" fmla="*/ 101918 h 133350"/>
                  <a:gd name="connsiteX6" fmla="*/ 128587 w 134302"/>
                  <a:gd name="connsiteY6" fmla="*/ 128588 h 133350"/>
                  <a:gd name="connsiteX7" fmla="*/ 115253 w 134302"/>
                  <a:gd name="connsiteY7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02" h="133350">
                    <a:moveTo>
                      <a:pt x="115253" y="133350"/>
                    </a:moveTo>
                    <a:cubicBezTo>
                      <a:pt x="110490" y="133350"/>
                      <a:pt x="105728" y="131445"/>
                      <a:pt x="101917" y="127635"/>
                    </a:cubicBezTo>
                    <a:lnTo>
                      <a:pt x="5715" y="32385"/>
                    </a:lnTo>
                    <a:cubicBezTo>
                      <a:pt x="-1905" y="24765"/>
                      <a:pt x="-1905" y="13335"/>
                      <a:pt x="5715" y="5715"/>
                    </a:cubicBezTo>
                    <a:cubicBezTo>
                      <a:pt x="13335" y="-1905"/>
                      <a:pt x="24765" y="-1905"/>
                      <a:pt x="32385" y="5715"/>
                    </a:cubicBezTo>
                    <a:lnTo>
                      <a:pt x="128587" y="101918"/>
                    </a:lnTo>
                    <a:cubicBezTo>
                      <a:pt x="136208" y="109538"/>
                      <a:pt x="136208" y="120968"/>
                      <a:pt x="128587" y="128588"/>
                    </a:cubicBezTo>
                    <a:cubicBezTo>
                      <a:pt x="124778" y="131445"/>
                      <a:pt x="120015" y="133350"/>
                      <a:pt x="115253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FD65D221-D244-2F9B-B296-00478CD2B15C}"/>
                  </a:ext>
                </a:extLst>
              </p:cNvPr>
              <p:cNvSpPr/>
              <p:nvPr/>
            </p:nvSpPr>
            <p:spPr>
              <a:xfrm>
                <a:off x="5685784" y="4495159"/>
                <a:ext cx="147928" cy="91585"/>
              </a:xfrm>
              <a:custGeom>
                <a:avLst/>
                <a:gdLst>
                  <a:gd name="connsiteX0" fmla="*/ 128733 w 147928"/>
                  <a:gd name="connsiteY0" fmla="*/ 91585 h 91585"/>
                  <a:gd name="connsiteX1" fmla="*/ 120160 w 147928"/>
                  <a:gd name="connsiteY1" fmla="*/ 89680 h 91585"/>
                  <a:gd name="connsiteX2" fmla="*/ 10623 w 147928"/>
                  <a:gd name="connsiteY2" fmla="*/ 36340 h 91585"/>
                  <a:gd name="connsiteX3" fmla="*/ 2050 w 147928"/>
                  <a:gd name="connsiteY3" fmla="*/ 10623 h 91585"/>
                  <a:gd name="connsiteX4" fmla="*/ 27768 w 147928"/>
                  <a:gd name="connsiteY4" fmla="*/ 2050 h 91585"/>
                  <a:gd name="connsiteX5" fmla="*/ 137305 w 147928"/>
                  <a:gd name="connsiteY5" fmla="*/ 55390 h 91585"/>
                  <a:gd name="connsiteX6" fmla="*/ 145878 w 147928"/>
                  <a:gd name="connsiteY6" fmla="*/ 81108 h 91585"/>
                  <a:gd name="connsiteX7" fmla="*/ 128733 w 147928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91585">
                    <a:moveTo>
                      <a:pt x="128733" y="91585"/>
                    </a:moveTo>
                    <a:cubicBezTo>
                      <a:pt x="125875" y="91585"/>
                      <a:pt x="123018" y="90633"/>
                      <a:pt x="120160" y="89680"/>
                    </a:cubicBezTo>
                    <a:lnTo>
                      <a:pt x="10623" y="36340"/>
                    </a:lnTo>
                    <a:cubicBezTo>
                      <a:pt x="1098" y="31578"/>
                      <a:pt x="-2712" y="20148"/>
                      <a:pt x="2050" y="10623"/>
                    </a:cubicBezTo>
                    <a:cubicBezTo>
                      <a:pt x="6813" y="1098"/>
                      <a:pt x="18243" y="-2712"/>
                      <a:pt x="27768" y="2050"/>
                    </a:cubicBezTo>
                    <a:lnTo>
                      <a:pt x="137305" y="55390"/>
                    </a:lnTo>
                    <a:cubicBezTo>
                      <a:pt x="146830" y="60153"/>
                      <a:pt x="150640" y="71583"/>
                      <a:pt x="145878" y="81108"/>
                    </a:cubicBezTo>
                    <a:cubicBezTo>
                      <a:pt x="142068" y="87775"/>
                      <a:pt x="135400" y="91585"/>
                      <a:pt x="128733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0">
                <a:extLst>
                  <a:ext uri="{FF2B5EF4-FFF2-40B4-BE49-F238E27FC236}">
                    <a16:creationId xmlns:a16="http://schemas.microsoft.com/office/drawing/2014/main" id="{481F67EF-032C-A68E-5177-F084A9A7D0DE}"/>
                  </a:ext>
                </a:extLst>
              </p:cNvPr>
              <p:cNvSpPr/>
              <p:nvPr/>
            </p:nvSpPr>
            <p:spPr>
              <a:xfrm>
                <a:off x="5133479" y="4495159"/>
                <a:ext cx="147782" cy="91585"/>
              </a:xfrm>
              <a:custGeom>
                <a:avLst/>
                <a:gdLst>
                  <a:gd name="connsiteX0" fmla="*/ 19050 w 147782"/>
                  <a:gd name="connsiteY0" fmla="*/ 91585 h 91585"/>
                  <a:gd name="connsiteX1" fmla="*/ 0 w 147782"/>
                  <a:gd name="connsiteY1" fmla="*/ 72535 h 91585"/>
                  <a:gd name="connsiteX2" fmla="*/ 10478 w 147782"/>
                  <a:gd name="connsiteY2" fmla="*/ 55390 h 91585"/>
                  <a:gd name="connsiteX3" fmla="*/ 120015 w 147782"/>
                  <a:gd name="connsiteY3" fmla="*/ 2050 h 91585"/>
                  <a:gd name="connsiteX4" fmla="*/ 145733 w 147782"/>
                  <a:gd name="connsiteY4" fmla="*/ 10623 h 91585"/>
                  <a:gd name="connsiteX5" fmla="*/ 137160 w 147782"/>
                  <a:gd name="connsiteY5" fmla="*/ 36340 h 91585"/>
                  <a:gd name="connsiteX6" fmla="*/ 27623 w 147782"/>
                  <a:gd name="connsiteY6" fmla="*/ 89680 h 91585"/>
                  <a:gd name="connsiteX7" fmla="*/ 19050 w 147782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82" h="91585">
                    <a:moveTo>
                      <a:pt x="19050" y="91585"/>
                    </a:moveTo>
                    <a:cubicBezTo>
                      <a:pt x="8573" y="91585"/>
                      <a:pt x="0" y="83013"/>
                      <a:pt x="0" y="72535"/>
                    </a:cubicBezTo>
                    <a:cubicBezTo>
                      <a:pt x="0" y="64915"/>
                      <a:pt x="3810" y="58248"/>
                      <a:pt x="10478" y="55390"/>
                    </a:cubicBezTo>
                    <a:lnTo>
                      <a:pt x="120015" y="2050"/>
                    </a:lnTo>
                    <a:cubicBezTo>
                      <a:pt x="129540" y="-2712"/>
                      <a:pt x="140970" y="1098"/>
                      <a:pt x="145733" y="10623"/>
                    </a:cubicBezTo>
                    <a:cubicBezTo>
                      <a:pt x="150495" y="20148"/>
                      <a:pt x="146685" y="31578"/>
                      <a:pt x="137160" y="36340"/>
                    </a:cubicBezTo>
                    <a:lnTo>
                      <a:pt x="27623" y="89680"/>
                    </a:lnTo>
                    <a:cubicBezTo>
                      <a:pt x="24765" y="90633"/>
                      <a:pt x="21908" y="91585"/>
                      <a:pt x="19050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1">
                <a:extLst>
                  <a:ext uri="{FF2B5EF4-FFF2-40B4-BE49-F238E27FC236}">
                    <a16:creationId xmlns:a16="http://schemas.microsoft.com/office/drawing/2014/main" id="{21532CCD-0779-E112-3A45-4E1771B9E002}"/>
                  </a:ext>
                </a:extLst>
              </p:cNvPr>
              <p:cNvSpPr/>
              <p:nvPr/>
            </p:nvSpPr>
            <p:spPr>
              <a:xfrm>
                <a:off x="5242065" y="4692356"/>
                <a:ext cx="66790" cy="82030"/>
              </a:xfrm>
              <a:custGeom>
                <a:avLst/>
                <a:gdLst>
                  <a:gd name="connsiteX0" fmla="*/ 19050 w 66790"/>
                  <a:gd name="connsiteY0" fmla="*/ 82031 h 82030"/>
                  <a:gd name="connsiteX1" fmla="*/ 0 w 66790"/>
                  <a:gd name="connsiteY1" fmla="*/ 62981 h 82030"/>
                  <a:gd name="connsiteX2" fmla="*/ 2857 w 66790"/>
                  <a:gd name="connsiteY2" fmla="*/ 52503 h 82030"/>
                  <a:gd name="connsiteX3" fmla="*/ 31432 w 66790"/>
                  <a:gd name="connsiteY3" fmla="*/ 8688 h 82030"/>
                  <a:gd name="connsiteX4" fmla="*/ 58103 w 66790"/>
                  <a:gd name="connsiteY4" fmla="*/ 2973 h 82030"/>
                  <a:gd name="connsiteX5" fmla="*/ 63817 w 66790"/>
                  <a:gd name="connsiteY5" fmla="*/ 29643 h 82030"/>
                  <a:gd name="connsiteX6" fmla="*/ 63817 w 66790"/>
                  <a:gd name="connsiteY6" fmla="*/ 29643 h 82030"/>
                  <a:gd name="connsiteX7" fmla="*/ 35242 w 66790"/>
                  <a:gd name="connsiteY7" fmla="*/ 73458 h 82030"/>
                  <a:gd name="connsiteX8" fmla="*/ 19050 w 66790"/>
                  <a:gd name="connsiteY8" fmla="*/ 82031 h 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0" h="82030">
                    <a:moveTo>
                      <a:pt x="19050" y="82031"/>
                    </a:moveTo>
                    <a:cubicBezTo>
                      <a:pt x="8572" y="82031"/>
                      <a:pt x="0" y="73458"/>
                      <a:pt x="0" y="62981"/>
                    </a:cubicBezTo>
                    <a:cubicBezTo>
                      <a:pt x="0" y="59171"/>
                      <a:pt x="953" y="55361"/>
                      <a:pt x="2857" y="52503"/>
                    </a:cubicBezTo>
                    <a:lnTo>
                      <a:pt x="31432" y="8688"/>
                    </a:lnTo>
                    <a:cubicBezTo>
                      <a:pt x="37147" y="116"/>
                      <a:pt x="48578" y="-2742"/>
                      <a:pt x="58103" y="2973"/>
                    </a:cubicBezTo>
                    <a:cubicBezTo>
                      <a:pt x="66675" y="8688"/>
                      <a:pt x="69532" y="20118"/>
                      <a:pt x="63817" y="29643"/>
                    </a:cubicBezTo>
                    <a:cubicBezTo>
                      <a:pt x="63817" y="29643"/>
                      <a:pt x="63817" y="29643"/>
                      <a:pt x="63817" y="29643"/>
                    </a:cubicBezTo>
                    <a:lnTo>
                      <a:pt x="35242" y="73458"/>
                    </a:lnTo>
                    <a:cubicBezTo>
                      <a:pt x="31432" y="79173"/>
                      <a:pt x="25717" y="82031"/>
                      <a:pt x="19050" y="820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2">
                <a:extLst>
                  <a:ext uri="{FF2B5EF4-FFF2-40B4-BE49-F238E27FC236}">
                    <a16:creationId xmlns:a16="http://schemas.microsoft.com/office/drawing/2014/main" id="{F5244F8E-1057-1C16-4312-8412F768EF87}"/>
                  </a:ext>
                </a:extLst>
              </p:cNvPr>
              <p:cNvSpPr/>
              <p:nvPr/>
            </p:nvSpPr>
            <p:spPr>
              <a:xfrm>
                <a:off x="5783085" y="4335944"/>
                <a:ext cx="94591" cy="47917"/>
              </a:xfrm>
              <a:custGeom>
                <a:avLst/>
                <a:gdLst>
                  <a:gd name="connsiteX0" fmla="*/ 19050 w 94591"/>
                  <a:gd name="connsiteY0" fmla="*/ 47918 h 47917"/>
                  <a:gd name="connsiteX1" fmla="*/ 0 w 94591"/>
                  <a:gd name="connsiteY1" fmla="*/ 28868 h 47917"/>
                  <a:gd name="connsiteX2" fmla="*/ 16192 w 94591"/>
                  <a:gd name="connsiteY2" fmla="*/ 9818 h 47917"/>
                  <a:gd name="connsiteX3" fmla="*/ 72390 w 94591"/>
                  <a:gd name="connsiteY3" fmla="*/ 293 h 47917"/>
                  <a:gd name="connsiteX4" fmla="*/ 94298 w 94591"/>
                  <a:gd name="connsiteY4" fmla="*/ 16485 h 47917"/>
                  <a:gd name="connsiteX5" fmla="*/ 79057 w 94591"/>
                  <a:gd name="connsiteY5" fmla="*/ 38393 h 47917"/>
                  <a:gd name="connsiteX6" fmla="*/ 22860 w 94591"/>
                  <a:gd name="connsiteY6" fmla="*/ 47918 h 47917"/>
                  <a:gd name="connsiteX7" fmla="*/ 19050 w 94591"/>
                  <a:gd name="connsiteY7" fmla="*/ 47918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91" h="47917">
                    <a:moveTo>
                      <a:pt x="19050" y="47918"/>
                    </a:moveTo>
                    <a:cubicBezTo>
                      <a:pt x="8573" y="47918"/>
                      <a:pt x="0" y="39345"/>
                      <a:pt x="0" y="28868"/>
                    </a:cubicBezTo>
                    <a:cubicBezTo>
                      <a:pt x="0" y="19343"/>
                      <a:pt x="6667" y="11723"/>
                      <a:pt x="16192" y="9818"/>
                    </a:cubicBezTo>
                    <a:lnTo>
                      <a:pt x="72390" y="293"/>
                    </a:lnTo>
                    <a:cubicBezTo>
                      <a:pt x="82867" y="-1612"/>
                      <a:pt x="92392" y="6008"/>
                      <a:pt x="94298" y="16485"/>
                    </a:cubicBezTo>
                    <a:cubicBezTo>
                      <a:pt x="96202" y="26963"/>
                      <a:pt x="88582" y="36488"/>
                      <a:pt x="79057" y="38393"/>
                    </a:cubicBezTo>
                    <a:lnTo>
                      <a:pt x="22860" y="47918"/>
                    </a:lnTo>
                    <a:cubicBezTo>
                      <a:pt x="20955" y="47918"/>
                      <a:pt x="20002" y="47918"/>
                      <a:pt x="19050" y="47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3">
                <a:extLst>
                  <a:ext uri="{FF2B5EF4-FFF2-40B4-BE49-F238E27FC236}">
                    <a16:creationId xmlns:a16="http://schemas.microsoft.com/office/drawing/2014/main" id="{1DB4D41F-A1F9-33C9-E2BA-DCA1C151AFDE}"/>
                  </a:ext>
                </a:extLst>
              </p:cNvPr>
              <p:cNvSpPr/>
              <p:nvPr/>
            </p:nvSpPr>
            <p:spPr>
              <a:xfrm>
                <a:off x="5599252" y="4140022"/>
                <a:ext cx="134302" cy="134302"/>
              </a:xfrm>
              <a:custGeom>
                <a:avLst/>
                <a:gdLst>
                  <a:gd name="connsiteX0" fmla="*/ 19050 w 134302"/>
                  <a:gd name="connsiteY0" fmla="*/ 134303 h 134302"/>
                  <a:gd name="connsiteX1" fmla="*/ 0 w 134302"/>
                  <a:gd name="connsiteY1" fmla="*/ 115252 h 134302"/>
                  <a:gd name="connsiteX2" fmla="*/ 5715 w 134302"/>
                  <a:gd name="connsiteY2" fmla="*/ 101918 h 134302"/>
                  <a:gd name="connsiteX3" fmla="*/ 101918 w 134302"/>
                  <a:gd name="connsiteY3" fmla="*/ 5715 h 134302"/>
                  <a:gd name="connsiteX4" fmla="*/ 128588 w 134302"/>
                  <a:gd name="connsiteY4" fmla="*/ 5715 h 134302"/>
                  <a:gd name="connsiteX5" fmla="*/ 128588 w 134302"/>
                  <a:gd name="connsiteY5" fmla="*/ 32385 h 134302"/>
                  <a:gd name="connsiteX6" fmla="*/ 128588 w 134302"/>
                  <a:gd name="connsiteY6" fmla="*/ 32385 h 134302"/>
                  <a:gd name="connsiteX7" fmla="*/ 32385 w 134302"/>
                  <a:gd name="connsiteY7" fmla="*/ 129540 h 134302"/>
                  <a:gd name="connsiteX8" fmla="*/ 19050 w 134302"/>
                  <a:gd name="connsiteY8" fmla="*/ 134303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2" h="134302">
                    <a:moveTo>
                      <a:pt x="19050" y="134303"/>
                    </a:moveTo>
                    <a:cubicBezTo>
                      <a:pt x="8573" y="134303"/>
                      <a:pt x="0" y="125730"/>
                      <a:pt x="0" y="115252"/>
                    </a:cubicBezTo>
                    <a:cubicBezTo>
                      <a:pt x="0" y="110490"/>
                      <a:pt x="1905" y="105727"/>
                      <a:pt x="5715" y="101918"/>
                    </a:cubicBezTo>
                    <a:lnTo>
                      <a:pt x="101918" y="5715"/>
                    </a:lnTo>
                    <a:cubicBezTo>
                      <a:pt x="109538" y="-1905"/>
                      <a:pt x="120968" y="-1905"/>
                      <a:pt x="128588" y="5715"/>
                    </a:cubicBezTo>
                    <a:cubicBezTo>
                      <a:pt x="136208" y="13335"/>
                      <a:pt x="136208" y="24765"/>
                      <a:pt x="128588" y="32385"/>
                    </a:cubicBezTo>
                    <a:cubicBezTo>
                      <a:pt x="128588" y="32385"/>
                      <a:pt x="128588" y="32385"/>
                      <a:pt x="128588" y="32385"/>
                    </a:cubicBezTo>
                    <a:lnTo>
                      <a:pt x="32385" y="129540"/>
                    </a:lnTo>
                    <a:cubicBezTo>
                      <a:pt x="29528" y="132397"/>
                      <a:pt x="24765" y="134303"/>
                      <a:pt x="19050" y="1343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142EC853-8103-3EFE-0468-209BC3928EBF}"/>
                  </a:ext>
                </a:extLst>
              </p:cNvPr>
              <p:cNvSpPr/>
              <p:nvPr/>
            </p:nvSpPr>
            <p:spPr>
              <a:xfrm>
                <a:off x="5652183" y="4692063"/>
                <a:ext cx="67200" cy="82324"/>
              </a:xfrm>
              <a:custGeom>
                <a:avLst/>
                <a:gdLst>
                  <a:gd name="connsiteX0" fmla="*/ 48034 w 67200"/>
                  <a:gd name="connsiteY0" fmla="*/ 82324 h 82324"/>
                  <a:gd name="connsiteX1" fmla="*/ 31842 w 67200"/>
                  <a:gd name="connsiteY1" fmla="*/ 73752 h 82324"/>
                  <a:gd name="connsiteX2" fmla="*/ 3267 w 67200"/>
                  <a:gd name="connsiteY2" fmla="*/ 29937 h 82324"/>
                  <a:gd name="connsiteX3" fmla="*/ 8029 w 67200"/>
                  <a:gd name="connsiteY3" fmla="*/ 3267 h 82324"/>
                  <a:gd name="connsiteX4" fmla="*/ 34699 w 67200"/>
                  <a:gd name="connsiteY4" fmla="*/ 8029 h 82324"/>
                  <a:gd name="connsiteX5" fmla="*/ 35652 w 67200"/>
                  <a:gd name="connsiteY5" fmla="*/ 8982 h 82324"/>
                  <a:gd name="connsiteX6" fmla="*/ 64227 w 67200"/>
                  <a:gd name="connsiteY6" fmla="*/ 52797 h 82324"/>
                  <a:gd name="connsiteX7" fmla="*/ 58512 w 67200"/>
                  <a:gd name="connsiteY7" fmla="*/ 79467 h 82324"/>
                  <a:gd name="connsiteX8" fmla="*/ 48034 w 67200"/>
                  <a:gd name="connsiteY8" fmla="*/ 82324 h 8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00" h="82324">
                    <a:moveTo>
                      <a:pt x="48034" y="82324"/>
                    </a:moveTo>
                    <a:cubicBezTo>
                      <a:pt x="41367" y="82324"/>
                      <a:pt x="35652" y="79467"/>
                      <a:pt x="31842" y="73752"/>
                    </a:cubicBezTo>
                    <a:lnTo>
                      <a:pt x="3267" y="29937"/>
                    </a:lnTo>
                    <a:cubicBezTo>
                      <a:pt x="-2448" y="21364"/>
                      <a:pt x="-543" y="8982"/>
                      <a:pt x="8029" y="3267"/>
                    </a:cubicBezTo>
                    <a:cubicBezTo>
                      <a:pt x="16602" y="-2448"/>
                      <a:pt x="28984" y="-543"/>
                      <a:pt x="34699" y="8029"/>
                    </a:cubicBezTo>
                    <a:cubicBezTo>
                      <a:pt x="34699" y="8029"/>
                      <a:pt x="34699" y="8982"/>
                      <a:pt x="35652" y="8982"/>
                    </a:cubicBezTo>
                    <a:lnTo>
                      <a:pt x="64227" y="52797"/>
                    </a:lnTo>
                    <a:cubicBezTo>
                      <a:pt x="69942" y="61369"/>
                      <a:pt x="67084" y="73752"/>
                      <a:pt x="58512" y="79467"/>
                    </a:cubicBezTo>
                    <a:cubicBezTo>
                      <a:pt x="55654" y="81372"/>
                      <a:pt x="51844" y="82324"/>
                      <a:pt x="48034" y="82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91311FF2-3F78-4E00-CEFD-9EB33245B252}"/>
              </a:ext>
            </a:extLst>
          </p:cNvPr>
          <p:cNvGrpSpPr/>
          <p:nvPr/>
        </p:nvGrpSpPr>
        <p:grpSpPr>
          <a:xfrm>
            <a:off x="8296022" y="3481952"/>
            <a:ext cx="661570" cy="533166"/>
            <a:chOff x="7813627" y="3162415"/>
            <a:chExt cx="661570" cy="533166"/>
          </a:xfrm>
        </p:grpSpPr>
        <p:grpSp>
          <p:nvGrpSpPr>
            <p:cNvPr id="50" name="Group 55">
              <a:extLst>
                <a:ext uri="{FF2B5EF4-FFF2-40B4-BE49-F238E27FC236}">
                  <a16:creationId xmlns:a16="http://schemas.microsoft.com/office/drawing/2014/main" id="{BF87325E-5D52-9357-ABA2-77AE90B26F87}"/>
                </a:ext>
              </a:extLst>
            </p:cNvPr>
            <p:cNvGrpSpPr/>
            <p:nvPr/>
          </p:nvGrpSpPr>
          <p:grpSpPr>
            <a:xfrm rot="5400000">
              <a:off x="7877829" y="3098213"/>
              <a:ext cx="533166" cy="661570"/>
              <a:chOff x="7935024" y="3078245"/>
              <a:chExt cx="533166" cy="661570"/>
            </a:xfrm>
          </p:grpSpPr>
          <p:sp>
            <p:nvSpPr>
              <p:cNvPr id="56" name="Graphic 1">
                <a:extLst>
                  <a:ext uri="{FF2B5EF4-FFF2-40B4-BE49-F238E27FC236}">
                    <a16:creationId xmlns:a16="http://schemas.microsoft.com/office/drawing/2014/main" id="{874B117C-D2A3-739F-C390-543D9C0246D0}"/>
                  </a:ext>
                </a:extLst>
              </p:cNvPr>
              <p:cNvSpPr/>
              <p:nvPr/>
            </p:nvSpPr>
            <p:spPr>
              <a:xfrm rot="5400000">
                <a:off x="7909033" y="3176516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EC007"/>
              </a:solidFill>
              <a:ln w="28575" cap="flat">
                <a:solidFill>
                  <a:srgbClr val="F5F5F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60">
                <a:extLst>
                  <a:ext uri="{FF2B5EF4-FFF2-40B4-BE49-F238E27FC236}">
                    <a16:creationId xmlns:a16="http://schemas.microsoft.com/office/drawing/2014/main" id="{130FD35A-D7D8-1A00-F21A-DDC241BD837F}"/>
                  </a:ext>
                </a:extLst>
              </p:cNvPr>
              <p:cNvSpPr/>
              <p:nvPr/>
            </p:nvSpPr>
            <p:spPr>
              <a:xfrm rot="5400000">
                <a:off x="8002796" y="3274421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rgbClr val="FEC0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277">
              <a:extLst>
                <a:ext uri="{FF2B5EF4-FFF2-40B4-BE49-F238E27FC236}">
                  <a16:creationId xmlns:a16="http://schemas.microsoft.com/office/drawing/2014/main" id="{1695F992-E3CA-80C5-859F-D419584B88B7}"/>
                </a:ext>
              </a:extLst>
            </p:cNvPr>
            <p:cNvGrpSpPr/>
            <p:nvPr/>
          </p:nvGrpSpPr>
          <p:grpSpPr>
            <a:xfrm>
              <a:off x="8063661" y="3319715"/>
              <a:ext cx="161502" cy="150428"/>
              <a:chOff x="4441825" y="1389063"/>
              <a:chExt cx="277813" cy="258763"/>
            </a:xfrm>
            <a:solidFill>
              <a:schemeClr val="bg1"/>
            </a:soli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E0016D82-A435-EB3D-2FFC-514ABB85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1611313"/>
                <a:ext cx="204788" cy="365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78" y="14"/>
                  </a:cxn>
                  <a:cxn ang="0">
                    <a:pos x="80" y="13"/>
                  </a:cxn>
                  <a:cxn ang="0">
                    <a:pos x="80" y="1"/>
                  </a:cxn>
                  <a:cxn ang="0">
                    <a:pos x="78" y="0"/>
                  </a:cxn>
                </a:cxnLst>
                <a:rect l="0" t="0" r="r" b="b"/>
                <a:pathLst>
                  <a:path w="80" h="14">
                    <a:moveTo>
                      <a:pt x="7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4"/>
                      <a:pt x="80" y="14"/>
                      <a:pt x="80" y="13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2B7975BF-D3D2-D702-014B-5EBEE8C4B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1389063"/>
                <a:ext cx="277813" cy="204788"/>
              </a:xfrm>
              <a:custGeom>
                <a:avLst/>
                <a:gdLst/>
                <a:ahLst/>
                <a:cxnLst>
                  <a:cxn ang="0">
                    <a:pos x="109" y="11"/>
                  </a:cxn>
                  <a:cxn ang="0">
                    <a:pos x="98" y="0"/>
                  </a:cxn>
                  <a:cxn ang="0">
                    <a:pos x="87" y="11"/>
                  </a:cxn>
                  <a:cxn ang="0">
                    <a:pos x="92" y="20"/>
                  </a:cxn>
                  <a:cxn ang="0">
                    <a:pos x="73" y="58"/>
                  </a:cxn>
                  <a:cxn ang="0">
                    <a:pos x="60" y="20"/>
                  </a:cxn>
                  <a:cxn ang="0">
                    <a:pos x="66" y="11"/>
                  </a:cxn>
                  <a:cxn ang="0">
                    <a:pos x="55" y="0"/>
                  </a:cxn>
                  <a:cxn ang="0">
                    <a:pos x="44" y="11"/>
                  </a:cxn>
                  <a:cxn ang="0">
                    <a:pos x="49" y="20"/>
                  </a:cxn>
                  <a:cxn ang="0">
                    <a:pos x="36" y="58"/>
                  </a:cxn>
                  <a:cxn ang="0">
                    <a:pos x="17" y="20"/>
                  </a:cxn>
                  <a:cxn ang="0">
                    <a:pos x="22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8" y="21"/>
                  </a:cxn>
                  <a:cxn ang="0">
                    <a:pos x="15" y="80"/>
                  </a:cxn>
                  <a:cxn ang="0">
                    <a:pos x="95" y="80"/>
                  </a:cxn>
                  <a:cxn ang="0">
                    <a:pos x="101" y="21"/>
                  </a:cxn>
                  <a:cxn ang="0">
                    <a:pos x="109" y="11"/>
                  </a:cxn>
                </a:cxnLst>
                <a:rect l="0" t="0" r="r" b="b"/>
                <a:pathLst>
                  <a:path w="109" h="80">
                    <a:moveTo>
                      <a:pt x="109" y="11"/>
                    </a:moveTo>
                    <a:cubicBezTo>
                      <a:pt x="109" y="5"/>
                      <a:pt x="104" y="0"/>
                      <a:pt x="98" y="0"/>
                    </a:cubicBezTo>
                    <a:cubicBezTo>
                      <a:pt x="92" y="0"/>
                      <a:pt x="87" y="5"/>
                      <a:pt x="87" y="11"/>
                    </a:cubicBezTo>
                    <a:cubicBezTo>
                      <a:pt x="87" y="14"/>
                      <a:pt x="89" y="18"/>
                      <a:pt x="92" y="2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3" y="18"/>
                      <a:pt x="66" y="15"/>
                      <a:pt x="66" y="11"/>
                    </a:cubicBezTo>
                    <a:cubicBezTo>
                      <a:pt x="66" y="5"/>
                      <a:pt x="61" y="0"/>
                      <a:pt x="55" y="0"/>
                    </a:cubicBezTo>
                    <a:cubicBezTo>
                      <a:pt x="49" y="0"/>
                      <a:pt x="44" y="5"/>
                      <a:pt x="44" y="11"/>
                    </a:cubicBezTo>
                    <a:cubicBezTo>
                      <a:pt x="44" y="15"/>
                      <a:pt x="46" y="18"/>
                      <a:pt x="49" y="2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8"/>
                      <a:pt x="22" y="14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4" y="20"/>
                      <a:pt x="8" y="2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6" y="20"/>
                      <a:pt x="109" y="16"/>
                      <a:pt x="10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875DE57-595B-C24B-B2DB-5538091A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06D97-9FCC-D0DD-6D06-9E003A36D24A}"/>
              </a:ext>
            </a:extLst>
          </p:cNvPr>
          <p:cNvSpPr txBox="1"/>
          <p:nvPr/>
        </p:nvSpPr>
        <p:spPr>
          <a:xfrm>
            <a:off x="1422843" y="3339146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매거진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FCF7C-AB13-5783-4B61-6DBD5168F06A}"/>
              </a:ext>
            </a:extLst>
          </p:cNvPr>
          <p:cNvSpPr txBox="1"/>
          <p:nvPr/>
        </p:nvSpPr>
        <p:spPr>
          <a:xfrm>
            <a:off x="8939632" y="3338010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스토어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개체 틀 27">
            <a:extLst>
              <a:ext uri="{FF2B5EF4-FFF2-40B4-BE49-F238E27FC236}">
                <a16:creationId xmlns:a16="http://schemas.microsoft.com/office/drawing/2014/main" id="{A1889A12-4FD6-3B8D-2035-C73283EFDC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3632"/>
          <a:stretch/>
        </p:blipFill>
        <p:spPr>
          <a:xfrm>
            <a:off x="0" y="0"/>
            <a:ext cx="4239932" cy="685800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E8D73A-1298-44F6-96C0-C9C35234C05D}"/>
              </a:ext>
            </a:extLst>
          </p:cNvPr>
          <p:cNvGrpSpPr/>
          <p:nvPr/>
        </p:nvGrpSpPr>
        <p:grpSpPr>
          <a:xfrm>
            <a:off x="2760233" y="673094"/>
            <a:ext cx="2832549" cy="5511815"/>
            <a:chOff x="3361341" y="673094"/>
            <a:chExt cx="2832549" cy="55118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ED4D7E-CF6A-4512-AAB7-51F13C10F82F}"/>
                </a:ext>
              </a:extLst>
            </p:cNvPr>
            <p:cNvGrpSpPr/>
            <p:nvPr/>
          </p:nvGrpSpPr>
          <p:grpSpPr>
            <a:xfrm>
              <a:off x="3361341" y="673094"/>
              <a:ext cx="1782002" cy="1981199"/>
              <a:chOff x="3361341" y="673094"/>
              <a:chExt cx="1782002" cy="1981199"/>
            </a:xfrm>
          </p:grpSpPr>
          <p:sp>
            <p:nvSpPr>
              <p:cNvPr id="3" name="Graphic 1">
                <a:extLst>
                  <a:ext uri="{FF2B5EF4-FFF2-40B4-BE49-F238E27FC236}">
                    <a16:creationId xmlns:a16="http://schemas.microsoft.com/office/drawing/2014/main" id="{E3E8F676-5780-4EF4-82F1-743B0CAB55ED}"/>
                  </a:ext>
                </a:extLst>
              </p:cNvPr>
              <p:cNvSpPr/>
              <p:nvPr/>
            </p:nvSpPr>
            <p:spPr>
              <a:xfrm rot="5400000">
                <a:off x="3261742" y="772693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10A8188-2A65-453E-9C53-EC5580114AEE}"/>
                  </a:ext>
                </a:extLst>
              </p:cNvPr>
              <p:cNvSpPr/>
              <p:nvPr/>
            </p:nvSpPr>
            <p:spPr>
              <a:xfrm rot="5400000">
                <a:off x="3857444" y="1340534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F4E03E-9D9A-4779-875A-36DC39433F31}"/>
                </a:ext>
              </a:extLst>
            </p:cNvPr>
            <p:cNvGrpSpPr/>
            <p:nvPr/>
          </p:nvGrpSpPr>
          <p:grpSpPr>
            <a:xfrm>
              <a:off x="4411888" y="2438407"/>
              <a:ext cx="1782002" cy="1981199"/>
              <a:chOff x="4411888" y="2438407"/>
              <a:chExt cx="1782002" cy="1981199"/>
            </a:xfrm>
          </p:grpSpPr>
          <p:sp>
            <p:nvSpPr>
              <p:cNvPr id="4" name="Graphic 1">
                <a:extLst>
                  <a:ext uri="{FF2B5EF4-FFF2-40B4-BE49-F238E27FC236}">
                    <a16:creationId xmlns:a16="http://schemas.microsoft.com/office/drawing/2014/main" id="{ED4EFBDA-79CE-4567-8263-52452231105E}"/>
                  </a:ext>
                </a:extLst>
              </p:cNvPr>
              <p:cNvSpPr/>
              <p:nvPr/>
            </p:nvSpPr>
            <p:spPr>
              <a:xfrm rot="5400000">
                <a:off x="4312289" y="2538006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F0D26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C22C38E-543B-407B-9D8E-718F3E448F19}"/>
                  </a:ext>
                </a:extLst>
              </p:cNvPr>
              <p:cNvSpPr/>
              <p:nvPr/>
            </p:nvSpPr>
            <p:spPr>
              <a:xfrm rot="5400000">
                <a:off x="4938497" y="3099380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1B847C-6FC4-419F-B308-780B29E95E77}"/>
                </a:ext>
              </a:extLst>
            </p:cNvPr>
            <p:cNvGrpSpPr/>
            <p:nvPr/>
          </p:nvGrpSpPr>
          <p:grpSpPr>
            <a:xfrm>
              <a:off x="3361341" y="4203710"/>
              <a:ext cx="1782002" cy="1981199"/>
              <a:chOff x="3361341" y="4203710"/>
              <a:chExt cx="1782002" cy="1981199"/>
            </a:xfrm>
          </p:grpSpPr>
          <p:sp>
            <p:nvSpPr>
              <p:cNvPr id="5" name="Graphic 1">
                <a:extLst>
                  <a:ext uri="{FF2B5EF4-FFF2-40B4-BE49-F238E27FC236}">
                    <a16:creationId xmlns:a16="http://schemas.microsoft.com/office/drawing/2014/main" id="{7AA1FDA7-7BD0-4567-B944-2E5C3AB954DD}"/>
                  </a:ext>
                </a:extLst>
              </p:cNvPr>
              <p:cNvSpPr/>
              <p:nvPr/>
            </p:nvSpPr>
            <p:spPr>
              <a:xfrm rot="5400000">
                <a:off x="3261742" y="4303309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730B8F7-4522-4455-A686-96C899BBC528}"/>
                  </a:ext>
                </a:extLst>
              </p:cNvPr>
              <p:cNvSpPr/>
              <p:nvPr/>
            </p:nvSpPr>
            <p:spPr>
              <a:xfrm rot="5400000">
                <a:off x="3857444" y="4875942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B81FBE-07C9-4D15-AA0F-472FA94A64EA}"/>
              </a:ext>
            </a:extLst>
          </p:cNvPr>
          <p:cNvSpPr txBox="1"/>
          <p:nvPr/>
        </p:nvSpPr>
        <p:spPr>
          <a:xfrm>
            <a:off x="2760232" y="1776683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권장 연령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E5E88-CB4F-4A5F-93D9-D83DC6491458}"/>
              </a:ext>
            </a:extLst>
          </p:cNvPr>
          <p:cNvSpPr txBox="1"/>
          <p:nvPr/>
        </p:nvSpPr>
        <p:spPr>
          <a:xfrm>
            <a:off x="2760232" y="5379381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평균 소요 시간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67C89B-ABBF-4280-9248-5B9C6A6B2B53}"/>
              </a:ext>
            </a:extLst>
          </p:cNvPr>
          <p:cNvGrpSpPr/>
          <p:nvPr/>
        </p:nvGrpSpPr>
        <p:grpSpPr>
          <a:xfrm>
            <a:off x="3982228" y="2943174"/>
            <a:ext cx="1439104" cy="787001"/>
            <a:chOff x="4485446" y="2918998"/>
            <a:chExt cx="1439104" cy="787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1EF38F-B59C-4A6C-86DC-8BAA4DDC1026}"/>
                </a:ext>
              </a:extLst>
            </p:cNvPr>
            <p:cNvSpPr txBox="1"/>
            <p:nvPr/>
          </p:nvSpPr>
          <p:spPr>
            <a:xfrm>
              <a:off x="4485446" y="3429000"/>
              <a:ext cx="143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Medium" panose="00000600000000000000" pitchFamily="2" charset="0"/>
                </a:rPr>
                <a:t>추천 인원</a:t>
              </a:r>
              <a:endParaRPr lang="en-US" sz="12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Medium" panose="000006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F06A1D-6990-4678-B9CC-D2B16E1B1877}"/>
                </a:ext>
              </a:extLst>
            </p:cNvPr>
            <p:cNvSpPr txBox="1"/>
            <p:nvPr/>
          </p:nvSpPr>
          <p:spPr>
            <a:xfrm>
              <a:off x="4485446" y="2918998"/>
              <a:ext cx="1439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SemiBold" panose="00000700000000000000" pitchFamily="2" charset="0"/>
                </a:rPr>
                <a:t>2~4</a:t>
              </a:r>
              <a:r>
                <a:rPr lang="ko-KR" altLang="en-US" sz="28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SemiBold" panose="00000700000000000000" pitchFamily="2" charset="0"/>
                </a:rPr>
                <a:t>명</a:t>
              </a:r>
              <a:endParaRPr 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2F82CC6-0AF2-459E-9010-BED9F721060D}"/>
              </a:ext>
            </a:extLst>
          </p:cNvPr>
          <p:cNvSpPr txBox="1"/>
          <p:nvPr/>
        </p:nvSpPr>
        <p:spPr>
          <a:xfrm>
            <a:off x="2760232" y="1253463"/>
            <a:ext cx="17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만 </a:t>
            </a:r>
            <a:r>
              <a:rPr lang="en-US" altLang="ko-KR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8</a:t>
            </a:r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세</a:t>
            </a:r>
            <a:r>
              <a:rPr lang="en-US" altLang="ko-KR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+</a:t>
            </a:r>
            <a:endParaRPr lang="en-US" sz="2800" dirty="0">
              <a:solidFill>
                <a:schemeClr val="bg1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6D82E-7273-4F40-8252-E90C82EF5B27}"/>
              </a:ext>
            </a:extLst>
          </p:cNvPr>
          <p:cNvSpPr txBox="1"/>
          <p:nvPr/>
        </p:nvSpPr>
        <p:spPr>
          <a:xfrm>
            <a:off x="2760232" y="4856161"/>
            <a:ext cx="17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20</a:t>
            </a:r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분</a:t>
            </a:r>
            <a:endParaRPr lang="en-US" sz="2800" dirty="0">
              <a:solidFill>
                <a:schemeClr val="bg1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76C2F-9463-4061-A69E-7466495B0905}"/>
              </a:ext>
            </a:extLst>
          </p:cNvPr>
          <p:cNvSpPr txBox="1"/>
          <p:nvPr/>
        </p:nvSpPr>
        <p:spPr>
          <a:xfrm>
            <a:off x="5868313" y="1527195"/>
            <a:ext cx="61465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5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이 숫자는 무엇</a:t>
            </a:r>
            <a:r>
              <a:rPr lang="en-US" altLang="ko-KR" sz="65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?</a:t>
            </a:r>
            <a:endParaRPr lang="en-US" sz="6500" dirty="0">
              <a:solidFill>
                <a:srgbClr val="474747"/>
              </a:solidFill>
              <a:latin typeface="210 국민가요 B" panose="02020603020101020101" pitchFamily="18" charset="-127"/>
              <a:ea typeface="210 국민가요 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560BD9-C693-4253-B6EB-21BBD61B8E50}"/>
              </a:ext>
            </a:extLst>
          </p:cNvPr>
          <p:cNvGrpSpPr/>
          <p:nvPr/>
        </p:nvGrpSpPr>
        <p:grpSpPr>
          <a:xfrm>
            <a:off x="5950340" y="673094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DD2815-0400-45DF-BAAC-416FCCDF4F2D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A3E6B4-F475-4DF1-8A99-C6B0979D010A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5A260568-B637-4E90-BEB1-0E28DC4AB1F7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4B8A49-5E9E-4325-929A-E16D4A56AFA7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소개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4D6FD1-72AD-4992-8145-4B18380D295E}"/>
              </a:ext>
            </a:extLst>
          </p:cNvPr>
          <p:cNvSpPr txBox="1"/>
          <p:nvPr/>
        </p:nvSpPr>
        <p:spPr>
          <a:xfrm>
            <a:off x="5951327" y="2619002"/>
            <a:ext cx="5980521" cy="254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자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여기 숫자 하나가 있습니다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이 숫자는 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8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이나 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18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이 아니고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6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부터 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10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까지의 숫자 중 하나이며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9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부터 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12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까지의 숫자는 아닌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짝수 입니다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0A8083-609E-1885-0BD4-917CC782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5050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네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맞아요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정답은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6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입니다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소개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0CAA7D-4333-EB6F-E08B-E1BC28BBD780}"/>
              </a:ext>
            </a:extLst>
          </p:cNvPr>
          <p:cNvSpPr txBox="1"/>
          <p:nvPr/>
        </p:nvSpPr>
        <p:spPr>
          <a:xfrm>
            <a:off x="958995" y="2842632"/>
            <a:ext cx="4327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이처럼 주어진 단서를 활용해서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상대방의 비밀 숫자를 맞히세요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9A0A88-B2A5-497F-FF2D-9791D982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D2156CC-5993-2EFC-682D-65FB6D8D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68" y="1445634"/>
            <a:ext cx="27241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목표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0CAA7D-4333-EB6F-E08B-E1BC28BBD780}"/>
              </a:ext>
            </a:extLst>
          </p:cNvPr>
          <p:cNvSpPr txBox="1"/>
          <p:nvPr/>
        </p:nvSpPr>
        <p:spPr>
          <a:xfrm>
            <a:off x="958995" y="3651358"/>
            <a:ext cx="432710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2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명이 할 때는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3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개 모아야 승리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9A0A88-B2A5-497F-FF2D-9791D982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8" name="그림 개체 틀 10">
            <a:extLst>
              <a:ext uri="{FF2B5EF4-FFF2-40B4-BE49-F238E27FC236}">
                <a16:creationId xmlns:a16="http://schemas.microsoft.com/office/drawing/2014/main" id="{869CF222-854C-5E57-D607-7BE7524D52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527"/>
          <a:stretch>
            <a:fillRect/>
          </a:stretch>
        </p:blipFill>
        <p:spPr>
          <a:xfrm>
            <a:off x="6162675" y="703263"/>
            <a:ext cx="6029325" cy="6007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69581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비밀 숫자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2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개를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모으면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승리합니다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6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3301F35-C501-F1C1-79A9-EBFE2DD70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77" y="1654629"/>
            <a:ext cx="7895520" cy="5266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82557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각자 비밀 숫자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장씩 가져가고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비밀 숫자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3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 공개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단서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3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 펼쳐 놓아요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준비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E5343-488B-7FC3-F8E9-CD0855D9A686}"/>
              </a:ext>
            </a:extLst>
          </p:cNvPr>
          <p:cNvSpPr txBox="1"/>
          <p:nvPr/>
        </p:nvSpPr>
        <p:spPr>
          <a:xfrm>
            <a:off x="956316" y="3659175"/>
            <a:ext cx="5139683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숫자는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1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부터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20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까지 총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20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장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처음 펼쳐진 단서에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“</a:t>
            </a:r>
            <a:r>
              <a:rPr lang="ko-KR" altLang="en-US" sz="2000" b="1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 공개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＂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는 없도록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4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인 게임은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“</a:t>
            </a:r>
            <a:r>
              <a:rPr lang="ko-KR" altLang="en-US" sz="2000" b="1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 공개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＂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를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5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장만 사용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21841C-44FD-A6A5-CD5D-A82459BFD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8" y="5014855"/>
            <a:ext cx="1530857" cy="1659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50F41-F325-232D-1E5E-39ADFDADC5B7}"/>
              </a:ext>
            </a:extLst>
          </p:cNvPr>
          <p:cNvSpPr txBox="1"/>
          <p:nvPr/>
        </p:nvSpPr>
        <p:spPr>
          <a:xfrm>
            <a:off x="2232122" y="5883910"/>
            <a:ext cx="513968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◀ 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“</a:t>
            </a:r>
            <a:r>
              <a:rPr lang="ko-KR" altLang="en-US" sz="2000" b="1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 공개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” 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단서 카드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707528"/>
            <a:ext cx="7158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1.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단서를 가져오거나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2.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다른 사람의 비밀 숫자를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  </a:t>
            </a:r>
            <a:r>
              <a:rPr lang="ko-KR" altLang="en-US" sz="5000" dirty="0" err="1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맞혀요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진행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8D4DB8F-98A2-E7C9-2144-41C25804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63C74-8241-C98F-63CA-5AEBDE8168E7}"/>
              </a:ext>
            </a:extLst>
          </p:cNvPr>
          <p:cNvSpPr txBox="1"/>
          <p:nvPr/>
        </p:nvSpPr>
        <p:spPr>
          <a:xfrm>
            <a:off x="958995" y="1213099"/>
            <a:ext cx="432710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차례가 되면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A31A642-B9C9-FDC4-1B17-F4C38FEB2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36" y="2356757"/>
            <a:ext cx="7353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단서 가져오기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A98DE8FD-C619-4C88-42F4-3E34C4F39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44107" r="16527"/>
          <a:stretch/>
        </p:blipFill>
        <p:spPr>
          <a:xfrm>
            <a:off x="3981557" y="200095"/>
            <a:ext cx="8210443" cy="457220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9" y="2290948"/>
            <a:ext cx="5956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맞는 단서가 있을 때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: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단서 한 장을 가져와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</a:t>
            </a:r>
          </a:p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자기 앞에 놓아요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9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단서 가져오기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3994D3E-AA87-32EE-62C0-7A172063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68" y="0"/>
            <a:ext cx="45742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823C2-2C5F-6E9C-36E4-74238BFD3D00}"/>
              </a:ext>
            </a:extLst>
          </p:cNvPr>
          <p:cNvSpPr txBox="1"/>
          <p:nvPr/>
        </p:nvSpPr>
        <p:spPr>
          <a:xfrm>
            <a:off x="853439" y="1157027"/>
            <a:ext cx="595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맞는 단서가 없을 때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: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세 장 모두 가져와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</a:t>
            </a:r>
          </a:p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자기 앞에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가로로 꺾어 놓아요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51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AC3986C-DD3D-9A58-8714-0D8C6F38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783" y="1042832"/>
            <a:ext cx="5565318" cy="6033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9" y="1157027"/>
            <a:ext cx="9858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“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비밀 숫자 공개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”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카드가 펼쳐지면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..!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특수한 단서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41CC9-1E13-DE4D-C2BA-1CBB7B59527A}"/>
              </a:ext>
            </a:extLst>
          </p:cNvPr>
          <p:cNvSpPr txBox="1"/>
          <p:nvPr/>
        </p:nvSpPr>
        <p:spPr>
          <a:xfrm>
            <a:off x="956316" y="2030118"/>
            <a:ext cx="6263090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이 카드가 펼쳐질 때마다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비밀 숫자 더미에서 카드를 한 장 공개합니다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!</a:t>
            </a:r>
          </a:p>
          <a:p>
            <a:pPr>
              <a:lnSpc>
                <a:spcPct val="130000"/>
              </a:lnSpc>
            </a:pP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사용된 비밀 숫자 공개 카드는 이번 게임에서 제거됩니다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404</Words>
  <Application>Microsoft Office PowerPoint</Application>
  <PresentationFormat>와이드스크린</PresentationFormat>
  <Paragraphs>95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210 국민가요 B</vt:lpstr>
      <vt:lpstr>Arial</vt:lpstr>
      <vt:lpstr>210 나무고딕 L</vt:lpstr>
      <vt:lpstr>Calibri</vt:lpstr>
      <vt:lpstr>ONE 모바일POP</vt:lpstr>
      <vt:lpstr>Poppins SemiBold</vt:lpstr>
      <vt:lpstr>210 나무고딕 EB</vt:lpstr>
      <vt:lpstr>210 8비트 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신 혜진</cp:lastModifiedBy>
  <cp:revision>879</cp:revision>
  <dcterms:created xsi:type="dcterms:W3CDTF">2020-09-30T03:05:16Z</dcterms:created>
  <dcterms:modified xsi:type="dcterms:W3CDTF">2024-08-06T08:29:13Z</dcterms:modified>
</cp:coreProperties>
</file>