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5" r:id="rId7"/>
    <p:sldId id="266" r:id="rId8"/>
    <p:sldId id="271" r:id="rId9"/>
    <p:sldId id="267" r:id="rId10"/>
    <p:sldId id="270" r:id="rId11"/>
    <p:sldId id="268" r:id="rId12"/>
    <p:sldId id="259" r:id="rId13"/>
    <p:sldId id="264" r:id="rId14"/>
    <p:sldId id="263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8C9"/>
    <a:srgbClr val="FFC600"/>
    <a:srgbClr val="EB1921"/>
    <a:srgbClr val="F69297"/>
    <a:srgbClr val="F9F9F9"/>
    <a:srgbClr val="F16065"/>
    <a:srgbClr val="FFC802"/>
    <a:srgbClr val="EB1C24"/>
    <a:srgbClr val="B0C3E6"/>
    <a:srgbClr val="0A8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4" autoAdjust="0"/>
    <p:restoredTop sz="93750" autoAdjust="0"/>
  </p:normalViewPr>
  <p:slideViewPr>
    <p:cSldViewPr snapToGrid="0">
      <p:cViewPr>
        <p:scale>
          <a:sx n="80" d="100"/>
          <a:sy n="80" d="100"/>
        </p:scale>
        <p:origin x="978" y="6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t>2019-01-10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0096FE-FB7A-4F5D-8255-69A6780F61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30" y="2288586"/>
            <a:ext cx="8620540" cy="22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1AA74-7E0E-4959-AE58-328A866B864F}"/>
              </a:ext>
            </a:extLst>
          </p:cNvPr>
          <p:cNvSpPr txBox="1"/>
          <p:nvPr/>
        </p:nvSpPr>
        <p:spPr>
          <a:xfrm>
            <a:off x="10108096" y="338554"/>
            <a:ext cx="172097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변형 규칙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3560E-3446-4ED0-B63C-0747C5947600}"/>
              </a:ext>
            </a:extLst>
          </p:cNvPr>
          <p:cNvSpPr txBox="1"/>
          <p:nvPr/>
        </p:nvSpPr>
        <p:spPr>
          <a:xfrm>
            <a:off x="6899266" y="1439164"/>
            <a:ext cx="4391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점수 계산 단계에서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노란색 숫자 타일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(10~18)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얻을 때마다 우측 그림처럼 표지판이 그려진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개의 길 타일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개씩을 골라 게임 상자로 버립니다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사람들은 이제부터 남들보다 길 타일을 적게 가지고 남은 게임을 진행합니다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은색 숫자 타일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얻을 때는 길 타일을 버리지 않습니다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4736E5-87C3-4F03-AB2A-0D04C123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92" y="1832487"/>
            <a:ext cx="4934908" cy="44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1AA74-7E0E-4959-AE58-328A866B864F}"/>
              </a:ext>
            </a:extLst>
          </p:cNvPr>
          <p:cNvSpPr txBox="1"/>
          <p:nvPr/>
        </p:nvSpPr>
        <p:spPr>
          <a:xfrm>
            <a:off x="6848061" y="338554"/>
            <a:ext cx="498101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 라운드</a:t>
            </a: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 및 승자 결정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55C92-F5E6-4D4F-BB4B-91D9DE374C40}"/>
              </a:ext>
            </a:extLst>
          </p:cNvPr>
          <p:cNvSpPr txBox="1"/>
          <p:nvPr/>
        </p:nvSpPr>
        <p:spPr>
          <a:xfrm>
            <a:off x="506897" y="1323440"/>
            <a:ext cx="11231216" cy="484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 라운드</a:t>
            </a:r>
            <a:endParaRPr lang="en-US" altLang="ko-KR" sz="2400" b="1" dirty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완료 타일을 가운데로 반납하고 낮은 숫자가 위로 가도록 다시 쌓습니다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사용한 숫자 타일은 한쪽으로 치워두고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점수로 획득한 타일은 제외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가장 점수가 높은 사람이 더미에서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장의 숫자 타일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펼쳐 새로운 라운드를 시작합니다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타일이 모자라면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치워 놓았던 숫자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타일들을 섞어서 더미의 아래로 보충한 다음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펼칩니다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 및 승자 결정</a:t>
            </a:r>
            <a:endParaRPr lang="en-US" altLang="ko-KR" sz="2400" b="1" dirty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라운드가 끝났을 때 아래와 같은 목표 점수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or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숫자 타일이 모자라서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장을 못 펼칠 때 게임 종료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이서 할 때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50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이서 할 때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45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이서 할 때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40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게임이 끝나면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점수가 가장 높은 사람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승리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동점이라면 그 중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숫자타일이 가장 많은 사람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승리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그것도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같다면 더 큰 숫자 타일을 가진 사람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승리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91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A633B-0D40-4BF8-8BC8-05CB323F9B2F}"/>
              </a:ext>
            </a:extLst>
          </p:cNvPr>
          <p:cNvSpPr txBox="1"/>
          <p:nvPr/>
        </p:nvSpPr>
        <p:spPr>
          <a:xfrm>
            <a:off x="262224" y="1169441"/>
            <a:ext cx="5051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32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카르카손</a:t>
            </a:r>
            <a:endParaRPr lang="en-US" altLang="ko-KR" sz="3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#</a:t>
            </a:r>
            <a:r>
              <a:rPr lang="ko-KR" altLang="en-US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영역 내 영항력</a:t>
            </a:r>
            <a:r>
              <a:rPr lang="en-US" altLang="ko-KR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#</a:t>
            </a:r>
            <a:r>
              <a:rPr lang="ko-KR" altLang="en-US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놓기</a:t>
            </a:r>
            <a:r>
              <a:rPr lang="en-US" altLang="ko-KR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FD44B-A320-47FE-885E-1D77A043567B}"/>
              </a:ext>
            </a:extLst>
          </p:cNvPr>
          <p:cNvSpPr txBox="1"/>
          <p:nvPr/>
        </p:nvSpPr>
        <p:spPr>
          <a:xfrm>
            <a:off x="6125668" y="1186070"/>
            <a:ext cx="5051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마그네틱 퍼즐 </a:t>
            </a:r>
            <a:r>
              <a:rPr lang="en-US" altLang="ko-KR" sz="3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마녀의 </a:t>
            </a:r>
            <a:r>
              <a:rPr lang="ko-KR" altLang="en-US" sz="32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숲 </a:t>
            </a:r>
            <a:endParaRPr lang="en-US" altLang="ko-KR" sz="3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#</a:t>
            </a:r>
            <a:r>
              <a:rPr lang="ko-KR" altLang="en-US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 퍼즐게임</a:t>
            </a:r>
            <a:r>
              <a:rPr lang="en-US" altLang="ko-KR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#</a:t>
            </a:r>
            <a:r>
              <a:rPr lang="ko-KR" altLang="en-US" sz="2400" b="1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 연결</a:t>
            </a:r>
            <a:endParaRPr lang="en-US" altLang="ko-KR" sz="2400" b="1" dirty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F85E30A-29A4-4728-A8B0-A119E169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2" y="2572223"/>
            <a:ext cx="3391386" cy="33913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A977C67-4069-4841-B730-34C3AA6DC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91" y="2991678"/>
            <a:ext cx="2552476" cy="25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6E5FA95-409A-4290-B9F2-94DD7FAC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4" y="1399095"/>
            <a:ext cx="6211304" cy="405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03D40-0B49-4C17-A1BB-55CF35C55965}"/>
              </a:ext>
            </a:extLst>
          </p:cNvPr>
          <p:cNvSpPr txBox="1"/>
          <p:nvPr/>
        </p:nvSpPr>
        <p:spPr>
          <a:xfrm>
            <a:off x="6656254" y="1399095"/>
            <a:ext cx="47751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지구 온난화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와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환경 오염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지구 곳곳에서 자연이 파괴되고 있습니다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그곳에 살고 있던 동물들은 보금자리를 잃고 뿔뿔이 흩어지고 말았습니다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한시라도 빠르게 파괴된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환경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복원하고 흩어진 동물들이 서로 만날 수 있도록 해야 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고통 받고 있는 동물들에게 여러분의 도움이 필요합니다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03D40-0B49-4C17-A1BB-55CF35C55965}"/>
              </a:ext>
            </a:extLst>
          </p:cNvPr>
          <p:cNvSpPr txBox="1"/>
          <p:nvPr/>
        </p:nvSpPr>
        <p:spPr>
          <a:xfrm>
            <a:off x="6497228" y="1660613"/>
            <a:ext cx="47751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 연결하기</a:t>
            </a:r>
            <a:endParaRPr lang="en-US" altLang="ko-KR" sz="2400" dirty="0" smtClean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400" dirty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게임에서 길을 연결하는 행동을 통해 공간지각능력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창의력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 해결력 등을 기를 수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400" dirty="0" smtClean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000" dirty="0">
              <a:solidFill>
                <a:srgbClr val="0588C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6" y="1660613"/>
            <a:ext cx="4070556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39E65-A051-4991-9D0A-04BA0D2D6021}"/>
              </a:ext>
            </a:extLst>
          </p:cNvPr>
          <p:cNvSpPr txBox="1"/>
          <p:nvPr/>
        </p:nvSpPr>
        <p:spPr>
          <a:xfrm>
            <a:off x="8169965" y="338554"/>
            <a:ext cx="3659111" cy="59304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구성품 소개와 게임 준비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0E10F-390F-4710-8420-31A96E94FEE2}"/>
              </a:ext>
            </a:extLst>
          </p:cNvPr>
          <p:cNvSpPr txBox="1"/>
          <p:nvPr/>
        </p:nvSpPr>
        <p:spPr>
          <a:xfrm>
            <a:off x="6568774" y="1015663"/>
            <a:ext cx="5229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각자 원하는 종류의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</a:t>
            </a:r>
            <a:r>
              <a:rPr lang="ko-KR" altLang="en-US" sz="20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마커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선택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같은 색상의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마커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동물에 해당하는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게임판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 타일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16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가져옵니다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완료 타일은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인원 수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만큼 사용합니다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낮은 수가 위로 가도록 테이블 가운데에 차례로 쌓아 둡니다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예를 들어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명이 게임을 할 경우에는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3,4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 타일은 사용하지 않습니다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모래시계는 완료 타일 더미 옆에 놓습니다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숫자 타일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18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잘 섞어서 뒷면이 보이도록 한 무더기로 쌓아 둡니다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CC4D088-C711-4766-809D-E3348D2A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00" y="1176671"/>
            <a:ext cx="5057900" cy="48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FC592-EFBD-4A38-AA52-86AF10F61C46}"/>
              </a:ext>
            </a:extLst>
          </p:cNvPr>
          <p:cNvSpPr txBox="1"/>
          <p:nvPr/>
        </p:nvSpPr>
        <p:spPr>
          <a:xfrm>
            <a:off x="9624291" y="338554"/>
            <a:ext cx="220478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 잇기 방법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DC146-B7F6-47DF-9159-F5874B37CCB0}"/>
              </a:ext>
            </a:extLst>
          </p:cNvPr>
          <p:cNvSpPr txBox="1"/>
          <p:nvPr/>
        </p:nvSpPr>
        <p:spPr>
          <a:xfrm>
            <a:off x="5504873" y="1012986"/>
            <a:ext cx="6324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나이가 많은 사람이 더미에서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숫자 타일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집어 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모두가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볼 수 있도록 테이블 가운데에 펼쳐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놓기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사람이 동시에 길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잇기 시작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게임판의 해당하는 숫자 칸에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동물 </a:t>
            </a:r>
            <a:r>
              <a:rPr lang="ko-KR" altLang="en-US" sz="2000" dirty="0" err="1" smtClean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마커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올리기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마커들이 길로 연결되도록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 </a:t>
            </a:r>
            <a:r>
              <a:rPr lang="ko-KR" altLang="en-US" sz="2000" dirty="0" smtClean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놓기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·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길은 서로 이어져야 하며 끊긴 곳이 생기면 안됩니다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·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마커가 놓인 곳으로만 길이 나와야 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·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마커가 없는 곳으로는 길이 이어지면 안됩니다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·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게임판의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칸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모두 채워야만 합니다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FE4FD6C-715D-46C5-BF9D-E1CAAC45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5" y="1205032"/>
            <a:ext cx="4940560" cy="4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1B331-7E75-43F3-881F-8992C08ADBFC}"/>
              </a:ext>
            </a:extLst>
          </p:cNvPr>
          <p:cNvSpPr txBox="1"/>
          <p:nvPr/>
        </p:nvSpPr>
        <p:spPr>
          <a:xfrm>
            <a:off x="8857673" y="338554"/>
            <a:ext cx="297140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잘못된 길 잇기 예시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28" y="1300717"/>
            <a:ext cx="4622028" cy="4596524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2418541" y="1704585"/>
            <a:ext cx="748145" cy="71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454253" y="2887779"/>
            <a:ext cx="748145" cy="7112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535422" y="3438112"/>
            <a:ext cx="748145" cy="7112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DC146-B7F6-47DF-9159-F5874B37CCB0}"/>
              </a:ext>
            </a:extLst>
          </p:cNvPr>
          <p:cNvSpPr txBox="1"/>
          <p:nvPr/>
        </p:nvSpPr>
        <p:spPr>
          <a:xfrm>
            <a:off x="6157450" y="1536174"/>
            <a:ext cx="57330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잘못된 부분이 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곳 있습니다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함께 찾아볼까요</a:t>
            </a: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1) </a:t>
            </a:r>
            <a:r>
              <a:rPr lang="ko-KR" altLang="en-US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길이 두 </a:t>
            </a:r>
            <a:r>
              <a:rPr lang="ko-KR" altLang="en-US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뭉치로 나뉘어 있습니다</a:t>
            </a:r>
            <a:r>
              <a:rPr lang="en-US" altLang="ko-KR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길은 서로 이어져야 합니다</a:t>
            </a:r>
            <a:r>
              <a:rPr lang="en-US" altLang="ko-KR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2)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마커가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있는 곳에 길이 이어져 있지 않습니다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3) </a:t>
            </a:r>
            <a:r>
              <a:rPr lang="ko-KR" altLang="en-US" sz="2000" b="1" dirty="0" smtClean="0">
                <a:solidFill>
                  <a:schemeClr val="accent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길이 끊겨 있습니다</a:t>
            </a:r>
            <a:r>
              <a:rPr lang="en-US" altLang="ko-KR" sz="2000" b="1" dirty="0" smtClean="0">
                <a:solidFill>
                  <a:schemeClr val="accent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4)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동물 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마커가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없는 곳에 길이 이어져 있습니다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2000" b="1" dirty="0">
              <a:solidFill>
                <a:schemeClr val="accent5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09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1B331-7E75-43F3-881F-8992C08ADBFC}"/>
              </a:ext>
            </a:extLst>
          </p:cNvPr>
          <p:cNvSpPr txBox="1"/>
          <p:nvPr/>
        </p:nvSpPr>
        <p:spPr>
          <a:xfrm>
            <a:off x="8700655" y="338554"/>
            <a:ext cx="3128421" cy="59304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길 잇기 마친 후 단계</a:t>
            </a:r>
            <a:endParaRPr lang="ko-KR" altLang="en-US" sz="2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39072-4548-4A80-BD63-2078F0EAA399}"/>
              </a:ext>
            </a:extLst>
          </p:cNvPr>
          <p:cNvSpPr txBox="1"/>
          <p:nvPr/>
        </p:nvSpPr>
        <p:spPr>
          <a:xfrm>
            <a:off x="1125128" y="1323440"/>
            <a:ext cx="10173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1)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길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잇기를 가장 먼저 마친 사람은 </a:t>
            </a:r>
            <a:r>
              <a:rPr lang="en-US" altLang="ko-KR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 완료 타일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가져와서 게임판에 올리고 모래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시계 뒤집기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2)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나머지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사람들은 모래시계가 다 떨어질 때까지 길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잇기 진행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3)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길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잇기를 마친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사람들은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차례로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 타일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가져오기</a:t>
            </a:r>
            <a:endPara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4)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모래 시계가 다 떨어지거나 모든 사람이 완료 타일을 가져가면 </a:t>
            </a:r>
            <a:r>
              <a:rPr lang="ko-KR" altLang="en-US" sz="2000" dirty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 계산 </a:t>
            </a:r>
            <a:r>
              <a:rPr lang="ko-KR" altLang="en-US" sz="2000" dirty="0" smtClean="0">
                <a:solidFill>
                  <a:srgbClr val="0588C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 진행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7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B89FD-10C8-4776-B804-061DF37441F6}"/>
              </a:ext>
            </a:extLst>
          </p:cNvPr>
          <p:cNvSpPr txBox="1"/>
          <p:nvPr/>
        </p:nvSpPr>
        <p:spPr>
          <a:xfrm>
            <a:off x="9899374" y="338554"/>
            <a:ext cx="192970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en-US" altLang="ko-KR" sz="2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 계산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39072-4548-4A80-BD63-2078F0EAA399}"/>
              </a:ext>
            </a:extLst>
          </p:cNvPr>
          <p:cNvSpPr txBox="1"/>
          <p:nvPr/>
        </p:nvSpPr>
        <p:spPr>
          <a:xfrm>
            <a:off x="3659024" y="1382167"/>
            <a:ext cx="2117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</a:t>
            </a:r>
            <a:r>
              <a:rPr lang="en-US" altLang="ko-KR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6</a:t>
            </a:r>
            <a:r>
              <a:rPr lang="ko-KR" altLang="en-US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장의 숫자 타일 중에서 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큰 숫자 타일 획득</a:t>
            </a:r>
            <a:endParaRPr lang="en-US" altLang="ko-KR" dirty="0" smtClean="0">
              <a:solidFill>
                <a:schemeClr val="accent5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</a:t>
            </a:r>
            <a:r>
              <a:rPr lang="en-US" altLang="ko-KR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 </a:t>
            </a:r>
            <a:r>
              <a:rPr lang="ko-KR" altLang="en-US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은색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(1~9)</a:t>
            </a:r>
            <a:r>
              <a:rPr lang="en-US" altLang="ko-KR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숫자 타일 중에서 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큰 숫자 타일 획득</a:t>
            </a:r>
            <a:endParaRPr lang="en-US" altLang="ko-KR" dirty="0">
              <a:solidFill>
                <a:schemeClr val="accent5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9" y="1323440"/>
            <a:ext cx="3533775" cy="35337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78" y="1323440"/>
            <a:ext cx="4171950" cy="3295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39072-4548-4A80-BD63-2078F0EAA399}"/>
              </a:ext>
            </a:extLst>
          </p:cNvPr>
          <p:cNvSpPr txBox="1"/>
          <p:nvPr/>
        </p:nvSpPr>
        <p:spPr>
          <a:xfrm>
            <a:off x="10304993" y="1297912"/>
            <a:ext cx="16685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숫자 </a:t>
            </a:r>
            <a:r>
              <a:rPr lang="ko-KR" altLang="en-US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타일이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모두 </a:t>
            </a:r>
            <a:r>
              <a:rPr lang="ko-KR" altLang="en-US" sz="2000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노란색</a:t>
            </a:r>
            <a:r>
              <a:rPr lang="ko-KR" altLang="en-US" sz="2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이라면 그 중 </a:t>
            </a:r>
            <a:r>
              <a:rPr lang="ko-KR" altLang="en-US" sz="2000" dirty="0" smtClean="0">
                <a:solidFill>
                  <a:schemeClr val="accent5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작은 숫자 타일 획득</a:t>
            </a:r>
            <a:endParaRPr lang="en-US" altLang="ko-KR" sz="2000" dirty="0">
              <a:solidFill>
                <a:schemeClr val="accent5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646</Words>
  <Application>Microsoft Office PowerPoint</Application>
  <PresentationFormat>와이드스크린</PresentationFormat>
  <Paragraphs>87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나눔스퀘어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김 요셉</cp:lastModifiedBy>
  <cp:revision>39</cp:revision>
  <dcterms:created xsi:type="dcterms:W3CDTF">2017-12-14T07:04:43Z</dcterms:created>
  <dcterms:modified xsi:type="dcterms:W3CDTF">2019-01-10T07:04:21Z</dcterms:modified>
</cp:coreProperties>
</file>