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26.jpg" ContentType="image/tiff"/>
  <Override PartName="/ppt/media/image4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0" r:id="rId4"/>
    <p:sldId id="258" r:id="rId5"/>
    <p:sldId id="261" r:id="rId6"/>
    <p:sldId id="290" r:id="rId7"/>
    <p:sldId id="291" r:id="rId8"/>
    <p:sldId id="292" r:id="rId9"/>
    <p:sldId id="272" r:id="rId10"/>
    <p:sldId id="274" r:id="rId11"/>
    <p:sldId id="293" r:id="rId12"/>
    <p:sldId id="295" r:id="rId13"/>
    <p:sldId id="296" r:id="rId14"/>
    <p:sldId id="294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259" r:id="rId32"/>
    <p:sldId id="264" r:id="rId33"/>
    <p:sldId id="263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456"/>
    <a:srgbClr val="1C3660"/>
    <a:srgbClr val="4D4E50"/>
    <a:srgbClr val="BBC0C1"/>
    <a:srgbClr val="A98E37"/>
    <a:srgbClr val="F6D66A"/>
    <a:srgbClr val="B32032"/>
    <a:srgbClr val="DE505B"/>
    <a:srgbClr val="1E5568"/>
    <a:srgbClr val="79C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3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68EE2-A552-499F-83D6-6E85EF084513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A3971-8853-48D2-AE9D-055D59D1DC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60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이틀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:a16="http://schemas.microsoft.com/office/drawing/2014/main" id="{1BB6FBDE-FB9E-4287-A091-974164219155}"/>
              </a:ext>
            </a:extLst>
          </p:cNvPr>
          <p:cNvGrpSpPr/>
          <p:nvPr userDrawn="1"/>
        </p:nvGrpSpPr>
        <p:grpSpPr>
          <a:xfrm>
            <a:off x="3845632" y="5851197"/>
            <a:ext cx="4500736" cy="737346"/>
            <a:chOff x="3905251" y="6225204"/>
            <a:chExt cx="3094613" cy="506984"/>
          </a:xfrm>
        </p:grpSpPr>
        <p:pic>
          <p:nvPicPr>
            <p:cNvPr id="12" name="그림 11" descr="아콩다콩로고_150325_web.gif">
              <a:extLst>
                <a:ext uri="{FF2B5EF4-FFF2-40B4-BE49-F238E27FC236}">
                  <a16:creationId xmlns:a16="http://schemas.microsoft.com/office/drawing/2014/main" id="{6BE22403-3E80-4246-8E56-A9EC68350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7D762D84-065E-4AD8-8D19-19E7DD9A1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" name="직각 삼각형 1">
            <a:extLst>
              <a:ext uri="{FF2B5EF4-FFF2-40B4-BE49-F238E27FC236}">
                <a16:creationId xmlns:a16="http://schemas.microsoft.com/office/drawing/2014/main" id="{1FA9B4E2-9970-49B5-8117-68198FC612ED}"/>
              </a:ext>
            </a:extLst>
          </p:cNvPr>
          <p:cNvSpPr/>
          <p:nvPr userDrawn="1"/>
        </p:nvSpPr>
        <p:spPr>
          <a:xfrm>
            <a:off x="0" y="0"/>
            <a:ext cx="862641" cy="6858000"/>
          </a:xfrm>
          <a:prstGeom prst="rtTriangle">
            <a:avLst/>
          </a:prstGeom>
          <a:solidFill>
            <a:srgbClr val="EB19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각 삼각형 15">
            <a:extLst>
              <a:ext uri="{FF2B5EF4-FFF2-40B4-BE49-F238E27FC236}">
                <a16:creationId xmlns:a16="http://schemas.microsoft.com/office/drawing/2014/main" id="{00D2D488-E6A6-444A-8604-3BEB39681CFC}"/>
              </a:ext>
            </a:extLst>
          </p:cNvPr>
          <p:cNvSpPr/>
          <p:nvPr userDrawn="1"/>
        </p:nvSpPr>
        <p:spPr>
          <a:xfrm rot="10800000">
            <a:off x="11329359" y="0"/>
            <a:ext cx="862641" cy="6858000"/>
          </a:xfrm>
          <a:prstGeom prst="rtTriangle">
            <a:avLst/>
          </a:prstGeom>
          <a:solidFill>
            <a:srgbClr val="FFC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9945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16207E07-75D6-4193-9EF4-A88D31C85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4" r="3004" b="20791"/>
          <a:stretch/>
        </p:blipFill>
        <p:spPr>
          <a:xfrm>
            <a:off x="5029200" y="0"/>
            <a:ext cx="7162800" cy="6858000"/>
          </a:xfrm>
          <a:prstGeom prst="rect">
            <a:avLst/>
          </a:prstGeom>
        </p:spPr>
      </p:pic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8EFBB4B5-5E20-439A-AFBD-71383526B91F}"/>
              </a:ext>
            </a:extLst>
          </p:cNvPr>
          <p:cNvSpPr/>
          <p:nvPr userDrawn="1"/>
        </p:nvSpPr>
        <p:spPr>
          <a:xfrm>
            <a:off x="-1364343" y="0"/>
            <a:ext cx="13556343" cy="6858000"/>
          </a:xfrm>
          <a:prstGeom prst="parallelogram">
            <a:avLst>
              <a:gd name="adj" fmla="val 77875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58C6BFD-274E-424E-9475-A20C337BEA38}"/>
              </a:ext>
            </a:extLst>
          </p:cNvPr>
          <p:cNvGrpSpPr/>
          <p:nvPr userDrawn="1"/>
        </p:nvGrpSpPr>
        <p:grpSpPr>
          <a:xfrm>
            <a:off x="0" y="-963038"/>
            <a:ext cx="2587556" cy="2967078"/>
            <a:chOff x="0" y="-963038"/>
            <a:chExt cx="2587556" cy="2967078"/>
          </a:xfrm>
        </p:grpSpPr>
        <p:sp>
          <p:nvSpPr>
            <p:cNvPr id="17" name="직각 삼각형 16">
              <a:extLst>
                <a:ext uri="{FF2B5EF4-FFF2-40B4-BE49-F238E27FC236}">
                  <a16:creationId xmlns:a16="http://schemas.microsoft.com/office/drawing/2014/main" id="{838346F5-C6C8-4690-8CFD-EBFE305DE801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:a16="http://schemas.microsoft.com/office/drawing/2014/main" id="{543A2693-6AEF-4471-9FF0-94E3281B734F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0824C10-AFF4-420F-AC22-893EEB24A8E4}"/>
              </a:ext>
            </a:extLst>
          </p:cNvPr>
          <p:cNvGrpSpPr/>
          <p:nvPr userDrawn="1"/>
        </p:nvGrpSpPr>
        <p:grpSpPr>
          <a:xfrm>
            <a:off x="4690119" y="571132"/>
            <a:ext cx="2637704" cy="861774"/>
            <a:chOff x="4777067" y="571132"/>
            <a:chExt cx="2637704" cy="861774"/>
          </a:xfrm>
        </p:grpSpPr>
        <p:sp>
          <p:nvSpPr>
            <p:cNvPr id="19" name="직각 삼각형 18">
              <a:extLst>
                <a:ext uri="{FF2B5EF4-FFF2-40B4-BE49-F238E27FC236}">
                  <a16:creationId xmlns:a16="http://schemas.microsoft.com/office/drawing/2014/main" id="{EC8EA59E-884B-424C-86A3-7F41D0CFE4BE}"/>
                </a:ext>
              </a:extLst>
            </p:cNvPr>
            <p:cNvSpPr/>
            <p:nvPr userDrawn="1"/>
          </p:nvSpPr>
          <p:spPr>
            <a:xfrm rot="16200000">
              <a:off x="4777067" y="667657"/>
              <a:ext cx="601050" cy="601050"/>
            </a:xfrm>
            <a:prstGeom prst="rtTriangle">
              <a:avLst/>
            </a:prstGeom>
            <a:solidFill>
              <a:srgbClr val="05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32B91A-0F4A-43E5-9B1D-12119095E266}"/>
                </a:ext>
              </a:extLst>
            </p:cNvPr>
            <p:cNvSpPr txBox="1"/>
            <p:nvPr userDrawn="1"/>
          </p:nvSpPr>
          <p:spPr>
            <a:xfrm>
              <a:off x="5372031" y="571132"/>
              <a:ext cx="20427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8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A8CF29D-5AFC-4140-AA3D-517241C1BA31}"/>
              </a:ext>
            </a:extLst>
          </p:cNvPr>
          <p:cNvSpPr txBox="1"/>
          <p:nvPr userDrawn="1"/>
        </p:nvSpPr>
        <p:spPr>
          <a:xfrm>
            <a:off x="3328097" y="1814937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1E4A2C-53DC-4412-82C8-C3F2529B0A77}"/>
              </a:ext>
            </a:extLst>
          </p:cNvPr>
          <p:cNvSpPr txBox="1"/>
          <p:nvPr userDrawn="1"/>
        </p:nvSpPr>
        <p:spPr>
          <a:xfrm>
            <a:off x="2574045" y="2830600"/>
            <a:ext cx="87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D9481D-8DBE-466F-A7D6-E8EEEE0C640F}"/>
              </a:ext>
            </a:extLst>
          </p:cNvPr>
          <p:cNvSpPr txBox="1"/>
          <p:nvPr userDrawn="1"/>
        </p:nvSpPr>
        <p:spPr>
          <a:xfrm>
            <a:off x="1820720" y="3846263"/>
            <a:ext cx="70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FAB566-7E89-48DB-AFDC-29ED80A08D25}"/>
              </a:ext>
            </a:extLst>
          </p:cNvPr>
          <p:cNvSpPr txBox="1"/>
          <p:nvPr userDrawn="1"/>
        </p:nvSpPr>
        <p:spPr>
          <a:xfrm>
            <a:off x="1067396" y="4861926"/>
            <a:ext cx="70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106F314A-4086-4C36-9CEE-0C5491FE9F6F}"/>
              </a:ext>
            </a:extLst>
          </p:cNvPr>
          <p:cNvGrpSpPr/>
          <p:nvPr userDrawn="1"/>
        </p:nvGrpSpPr>
        <p:grpSpPr>
          <a:xfrm>
            <a:off x="3905251" y="6225204"/>
            <a:ext cx="3094613" cy="506984"/>
            <a:chOff x="3905251" y="6225204"/>
            <a:chExt cx="3094613" cy="506984"/>
          </a:xfrm>
        </p:grpSpPr>
        <p:pic>
          <p:nvPicPr>
            <p:cNvPr id="27" name="그림 26" descr="아콩다콩로고_150325_web.gif">
              <a:extLst>
                <a:ext uri="{FF2B5EF4-FFF2-40B4-BE49-F238E27FC236}">
                  <a16:creationId xmlns:a16="http://schemas.microsoft.com/office/drawing/2014/main" id="{A0A3E8EC-A1FE-4A6C-8637-17A58459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5EEF27C9-056B-4865-B346-7233C947A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114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:a16="http://schemas.microsoft.com/office/drawing/2014/main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:a16="http://schemas.microsoft.com/office/drawing/2014/main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0918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1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5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88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930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08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060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6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1152396-639D-4C4B-AA0A-0B4A322A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761B40-45EF-498B-924F-A1CAACBA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D5264A-559F-4583-85B0-79666478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C51E695-2780-45E8-8811-6716FCD94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BB7DEAA-3481-407C-A007-1A81AED0F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6ACEDAF-CFB5-41A0-9583-2995C63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8DE238C-83B6-46DE-94DB-A8D728B6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8ACD7F9-B936-4B5D-BDC8-124115FF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08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289185-B6B8-4BB1-8BE0-0A2C33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4642CE2-2EAC-4B0A-A549-35BA1645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61B720B-5E08-4262-9014-58C74E9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F8F551-2FDC-48F4-946E-384F54D9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503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4B74F45-85D7-46EA-A55D-09E5BCA3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61FEEEE-0861-4FD0-9320-B8666AE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D64146-E0CD-465E-9993-AF8B75D6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38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C6641D-B977-40F5-AC2A-0C204757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F0E618D-3D48-4162-8754-C7603FE6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1E1165-7CDD-4FFB-939A-8DB8CE5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A432521-57B2-437F-8374-2A28EDF2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77CB15-BA34-4FCC-B2A4-CD389224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C0E96F9-B033-4E97-87EB-65EE7B7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08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AB85EF-BEEE-4505-AF5D-2D6589E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E39D027-A5B4-4DB1-A47A-C03160D33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85A0A88-B624-49DB-918B-07EB7FD6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EC3829-5091-4DCA-B468-EC47B882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B2CE533-3D4F-4483-BEF7-82AD920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F067CD-EA85-4FAB-9D3F-BBB1508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96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498B0C-54A6-44D3-94AF-D6DF149A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30C4CD6-2F80-4AC2-91A2-333DD2BC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8167A6-E221-42BF-9AE6-074A6FF0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28B44B-67FB-4A20-B055-F21008E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22E34F-EF45-45B6-A454-ED4AB2E5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12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9B437B9-46C9-4F2F-AAD3-A5DD648ED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78EE51B-DCD2-434C-9A42-545A22C8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8A7CB99-3C14-42C8-812A-E5261FB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2B39D7-D605-4312-B9FF-5FF37545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9ACAD8-0C4B-4CF4-9D18-39BC1F6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656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1B52498-36B0-47DA-90A1-252ECB6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BDC4F6-E3CF-4ED3-ABC0-8AB1C0461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8B61B7-C12B-409A-BFF2-A5AC103D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F0A-B15B-4745-AF3D-CD699F38CB0A}" type="datetimeFigureOut">
              <a:rPr lang="ko-KR" altLang="en-US" smtClean="0"/>
              <a:t>2019-02-21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87E3F2-5D4D-46D3-8261-C89D69114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C0F7FE-EF36-416E-98E3-B5778913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B33B-4E95-4949-9C0D-EF53A02AD8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94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61" r:id="rId3"/>
    <p:sldLayoutId id="2147483662" r:id="rId4"/>
    <p:sldLayoutId id="2147483663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13" Type="http://schemas.openxmlformats.org/officeDocument/2006/relationships/image" Target="../media/image22.emf"/><Relationship Id="rId3" Type="http://schemas.openxmlformats.org/officeDocument/2006/relationships/image" Target="../media/image13.png"/><Relationship Id="rId7" Type="http://schemas.openxmlformats.org/officeDocument/2006/relationships/image" Target="../media/image16.emf"/><Relationship Id="rId12" Type="http://schemas.openxmlformats.org/officeDocument/2006/relationships/image" Target="../media/image21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11" Type="http://schemas.openxmlformats.org/officeDocument/2006/relationships/image" Target="../media/image20.emf"/><Relationship Id="rId5" Type="http://schemas.microsoft.com/office/2007/relationships/hdphoto" Target="../media/hdphoto1.wdp"/><Relationship Id="rId15" Type="http://schemas.openxmlformats.org/officeDocument/2006/relationships/image" Target="../media/image24.emf"/><Relationship Id="rId10" Type="http://schemas.openxmlformats.org/officeDocument/2006/relationships/image" Target="../media/image19.emf"/><Relationship Id="rId4" Type="http://schemas.openxmlformats.org/officeDocument/2006/relationships/image" Target="../media/image14.png"/><Relationship Id="rId9" Type="http://schemas.openxmlformats.org/officeDocument/2006/relationships/image" Target="../media/image18.emf"/><Relationship Id="rId1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4.png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2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11" Type="http://schemas.openxmlformats.org/officeDocument/2006/relationships/image" Target="../media/image23.emf"/><Relationship Id="rId5" Type="http://schemas.openxmlformats.org/officeDocument/2006/relationships/image" Target="../media/image20.emf"/><Relationship Id="rId10" Type="http://schemas.openxmlformats.org/officeDocument/2006/relationships/image" Target="../media/image15.emf"/><Relationship Id="rId4" Type="http://schemas.openxmlformats.org/officeDocument/2006/relationships/image" Target="../media/image19.emf"/><Relationship Id="rId9" Type="http://schemas.openxmlformats.org/officeDocument/2006/relationships/image" Target="../media/image16.emf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microsoft.com/office/2007/relationships/hdphoto" Target="../media/hdphoto6.wdp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31.png"/><Relationship Id="rId5" Type="http://schemas.openxmlformats.org/officeDocument/2006/relationships/image" Target="../media/image2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30.png"/><Relationship Id="rId1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openxmlformats.org/officeDocument/2006/relationships/image" Target="../media/image28.png"/><Relationship Id="rId5" Type="http://schemas.openxmlformats.org/officeDocument/2006/relationships/image" Target="../media/image30.png"/><Relationship Id="rId10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32.png"/><Relationship Id="rId1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8.emf"/><Relationship Id="rId18" Type="http://schemas.openxmlformats.org/officeDocument/2006/relationships/image" Target="../media/image12.emf"/><Relationship Id="rId3" Type="http://schemas.openxmlformats.org/officeDocument/2006/relationships/image" Target="../media/image27.png"/><Relationship Id="rId21" Type="http://schemas.openxmlformats.org/officeDocument/2006/relationships/image" Target="../media/image23.emf"/><Relationship Id="rId7" Type="http://schemas.openxmlformats.org/officeDocument/2006/relationships/image" Target="../media/image29.png"/><Relationship Id="rId12" Type="http://schemas.microsoft.com/office/2007/relationships/hdphoto" Target="../media/hdphoto6.wdp"/><Relationship Id="rId17" Type="http://schemas.openxmlformats.org/officeDocument/2006/relationships/image" Target="../media/image22.emf"/><Relationship Id="rId2" Type="http://schemas.openxmlformats.org/officeDocument/2006/relationships/image" Target="../media/image13.png"/><Relationship Id="rId16" Type="http://schemas.openxmlformats.org/officeDocument/2006/relationships/image" Target="../media/image21.emf"/><Relationship Id="rId20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31.png"/><Relationship Id="rId24" Type="http://schemas.openxmlformats.org/officeDocument/2006/relationships/image" Target="../media/image25.emf"/><Relationship Id="rId5" Type="http://schemas.openxmlformats.org/officeDocument/2006/relationships/image" Target="../media/image28.png"/><Relationship Id="rId15" Type="http://schemas.openxmlformats.org/officeDocument/2006/relationships/image" Target="../media/image20.emf"/><Relationship Id="rId23" Type="http://schemas.microsoft.com/office/2007/relationships/hdphoto" Target="../media/hdphoto1.wdp"/><Relationship Id="rId10" Type="http://schemas.microsoft.com/office/2007/relationships/hdphoto" Target="../media/hdphoto5.wdp"/><Relationship Id="rId19" Type="http://schemas.openxmlformats.org/officeDocument/2006/relationships/image" Target="../media/image16.emf"/><Relationship Id="rId4" Type="http://schemas.microsoft.com/office/2007/relationships/hdphoto" Target="../media/hdphoto2.wdp"/><Relationship Id="rId9" Type="http://schemas.openxmlformats.org/officeDocument/2006/relationships/image" Target="../media/image30.png"/><Relationship Id="rId14" Type="http://schemas.openxmlformats.org/officeDocument/2006/relationships/image" Target="../media/image19.emf"/><Relationship Id="rId2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2.emf"/><Relationship Id="rId18" Type="http://schemas.openxmlformats.org/officeDocument/2006/relationships/image" Target="../media/image25.emf"/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12" Type="http://schemas.openxmlformats.org/officeDocument/2006/relationships/image" Target="../media/image21.emf"/><Relationship Id="rId17" Type="http://schemas.openxmlformats.org/officeDocument/2006/relationships/image" Target="../media/image23.emf"/><Relationship Id="rId2" Type="http://schemas.openxmlformats.org/officeDocument/2006/relationships/image" Target="../media/image13.png"/><Relationship Id="rId16" Type="http://schemas.openxmlformats.org/officeDocument/2006/relationships/image" Target="../media/image15.emf"/><Relationship Id="rId20" Type="http://schemas.microsoft.com/office/2007/relationships/hdphoto" Target="../media/hdphoto6.wdp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20.emf"/><Relationship Id="rId5" Type="http://schemas.openxmlformats.org/officeDocument/2006/relationships/image" Target="../media/image29.png"/><Relationship Id="rId15" Type="http://schemas.openxmlformats.org/officeDocument/2006/relationships/image" Target="../media/image16.emf"/><Relationship Id="rId10" Type="http://schemas.openxmlformats.org/officeDocument/2006/relationships/image" Target="../media/image19.emf"/><Relationship Id="rId19" Type="http://schemas.openxmlformats.org/officeDocument/2006/relationships/image" Target="../media/image31.png"/><Relationship Id="rId4" Type="http://schemas.microsoft.com/office/2007/relationships/hdphoto" Target="../media/hdphoto5.wdp"/><Relationship Id="rId9" Type="http://schemas.openxmlformats.org/officeDocument/2006/relationships/image" Target="../media/image18.emf"/><Relationship Id="rId1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1.emf"/><Relationship Id="rId18" Type="http://schemas.openxmlformats.org/officeDocument/2006/relationships/image" Target="../media/image23.emf"/><Relationship Id="rId3" Type="http://schemas.openxmlformats.org/officeDocument/2006/relationships/image" Target="../media/image13.png"/><Relationship Id="rId21" Type="http://schemas.microsoft.com/office/2007/relationships/hdphoto" Target="../media/hdphoto6.wdp"/><Relationship Id="rId7" Type="http://schemas.microsoft.com/office/2007/relationships/hdphoto" Target="../media/hdphoto4.wdp"/><Relationship Id="rId12" Type="http://schemas.openxmlformats.org/officeDocument/2006/relationships/image" Target="../media/image20.emf"/><Relationship Id="rId17" Type="http://schemas.openxmlformats.org/officeDocument/2006/relationships/image" Target="../media/image15.emf"/><Relationship Id="rId2" Type="http://schemas.openxmlformats.org/officeDocument/2006/relationships/image" Target="../media/image33.jpg"/><Relationship Id="rId16" Type="http://schemas.openxmlformats.org/officeDocument/2006/relationships/image" Target="../media/image16.emf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image" Target="../media/image19.emf"/><Relationship Id="rId5" Type="http://schemas.microsoft.com/office/2007/relationships/hdphoto" Target="../media/hdphoto5.wdp"/><Relationship Id="rId15" Type="http://schemas.openxmlformats.org/officeDocument/2006/relationships/image" Target="../media/image12.emf"/><Relationship Id="rId10" Type="http://schemas.openxmlformats.org/officeDocument/2006/relationships/image" Target="../media/image18.emf"/><Relationship Id="rId19" Type="http://schemas.openxmlformats.org/officeDocument/2006/relationships/image" Target="../media/image25.emf"/><Relationship Id="rId4" Type="http://schemas.openxmlformats.org/officeDocument/2006/relationships/image" Target="../media/image30.png"/><Relationship Id="rId9" Type="http://schemas.microsoft.com/office/2007/relationships/hdphoto" Target="../media/hdphoto3.wdp"/><Relationship Id="rId1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microsoft.com/office/2007/relationships/hdphoto" Target="../media/hdphoto5.wdp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0.png"/><Relationship Id="rId5" Type="http://schemas.openxmlformats.org/officeDocument/2006/relationships/image" Target="../media/image21.emf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microsoft.com/office/2007/relationships/hdphoto" Target="../media/hdphoto5.wdp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0.png"/><Relationship Id="rId5" Type="http://schemas.openxmlformats.org/officeDocument/2006/relationships/image" Target="../media/image21.emf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microsoft.com/office/2007/relationships/hdphoto" Target="../media/hdphoto5.wdp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0.png"/><Relationship Id="rId5" Type="http://schemas.openxmlformats.org/officeDocument/2006/relationships/image" Target="../media/image21.emf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microsoft.com/office/2007/relationships/hdphoto" Target="../media/hdphoto5.wdp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0.png"/><Relationship Id="rId5" Type="http://schemas.openxmlformats.org/officeDocument/2006/relationships/image" Target="../media/image21.emf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14.png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openxmlformats.org/officeDocument/2006/relationships/image" Target="../media/image33.jp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microsoft.com/office/2007/relationships/hdphoto" Target="../media/hdphoto5.wdp"/><Relationship Id="rId5" Type="http://schemas.openxmlformats.org/officeDocument/2006/relationships/image" Target="../media/image21.emf"/><Relationship Id="rId15" Type="http://schemas.openxmlformats.org/officeDocument/2006/relationships/image" Target="../media/image17.emf"/><Relationship Id="rId10" Type="http://schemas.openxmlformats.org/officeDocument/2006/relationships/image" Target="../media/image30.png"/><Relationship Id="rId4" Type="http://schemas.openxmlformats.org/officeDocument/2006/relationships/image" Target="../media/image20.emf"/><Relationship Id="rId9" Type="http://schemas.openxmlformats.org/officeDocument/2006/relationships/image" Target="../media/image15.emf"/><Relationship Id="rId1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microsoft.com/office/2007/relationships/hdphoto" Target="../media/hdphoto5.wdp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openxmlformats.org/officeDocument/2006/relationships/image" Target="../media/image3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3.jpg"/><Relationship Id="rId5" Type="http://schemas.openxmlformats.org/officeDocument/2006/relationships/image" Target="../media/image21.emf"/><Relationship Id="rId15" Type="http://schemas.microsoft.com/office/2007/relationships/hdphoto" Target="../media/hdphoto1.wdp"/><Relationship Id="rId10" Type="http://schemas.openxmlformats.org/officeDocument/2006/relationships/image" Target="../media/image17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Relationship Id="rId1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microsoft.com/office/2007/relationships/hdphoto" Target="../media/hdphoto5.wdp"/><Relationship Id="rId18" Type="http://schemas.openxmlformats.org/officeDocument/2006/relationships/image" Target="../media/image35.jpg"/><Relationship Id="rId3" Type="http://schemas.openxmlformats.org/officeDocument/2006/relationships/image" Target="../media/image19.emf"/><Relationship Id="rId7" Type="http://schemas.openxmlformats.org/officeDocument/2006/relationships/image" Target="../media/image12.emf"/><Relationship Id="rId12" Type="http://schemas.openxmlformats.org/officeDocument/2006/relationships/image" Target="../media/image30.png"/><Relationship Id="rId17" Type="http://schemas.microsoft.com/office/2007/relationships/hdphoto" Target="../media/hdphoto6.wdp"/><Relationship Id="rId2" Type="http://schemas.openxmlformats.org/officeDocument/2006/relationships/image" Target="../media/image18.emf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4.jpg"/><Relationship Id="rId5" Type="http://schemas.openxmlformats.org/officeDocument/2006/relationships/image" Target="../media/image21.emf"/><Relationship Id="rId15" Type="http://schemas.microsoft.com/office/2007/relationships/hdphoto" Target="../media/hdphoto4.wdp"/><Relationship Id="rId10" Type="http://schemas.openxmlformats.org/officeDocument/2006/relationships/image" Target="../media/image17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Relationship Id="rId1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microsoft.com/office/2007/relationships/hdphoto" Target="../media/hdphoto6.wdp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12" Type="http://schemas.openxmlformats.org/officeDocument/2006/relationships/image" Target="../media/image31.png"/><Relationship Id="rId17" Type="http://schemas.microsoft.com/office/2007/relationships/hdphoto" Target="../media/hdphoto1.wdp"/><Relationship Id="rId2" Type="http://schemas.openxmlformats.org/officeDocument/2006/relationships/image" Target="../media/image36.emf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11" Type="http://schemas.openxmlformats.org/officeDocument/2006/relationships/image" Target="../media/image17.emf"/><Relationship Id="rId5" Type="http://schemas.openxmlformats.org/officeDocument/2006/relationships/image" Target="../media/image20.emf"/><Relationship Id="rId15" Type="http://schemas.microsoft.com/office/2007/relationships/hdphoto" Target="../media/hdphoto5.wdp"/><Relationship Id="rId10" Type="http://schemas.openxmlformats.org/officeDocument/2006/relationships/image" Target="../media/image15.emf"/><Relationship Id="rId4" Type="http://schemas.openxmlformats.org/officeDocument/2006/relationships/image" Target="../media/image19.emf"/><Relationship Id="rId9" Type="http://schemas.openxmlformats.org/officeDocument/2006/relationships/image" Target="../media/image16.emf"/><Relationship Id="rId1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14.png"/><Relationship Id="rId3" Type="http://schemas.openxmlformats.org/officeDocument/2006/relationships/image" Target="../media/image18.emf"/><Relationship Id="rId7" Type="http://schemas.openxmlformats.org/officeDocument/2006/relationships/image" Target="../media/image12.emf"/><Relationship Id="rId12" Type="http://schemas.microsoft.com/office/2007/relationships/hdphoto" Target="../media/hdphoto6.wdp"/><Relationship Id="rId2" Type="http://schemas.openxmlformats.org/officeDocument/2006/relationships/image" Target="../media/image36.emf"/><Relationship Id="rId16" Type="http://schemas.microsoft.com/office/2007/relationships/hdphoto" Target="../media/hdphoto5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11" Type="http://schemas.openxmlformats.org/officeDocument/2006/relationships/image" Target="../media/image31.png"/><Relationship Id="rId5" Type="http://schemas.openxmlformats.org/officeDocument/2006/relationships/image" Target="../media/image21.emf"/><Relationship Id="rId15" Type="http://schemas.openxmlformats.org/officeDocument/2006/relationships/image" Target="../media/image30.png"/><Relationship Id="rId10" Type="http://schemas.openxmlformats.org/officeDocument/2006/relationships/image" Target="../media/image17.emf"/><Relationship Id="rId4" Type="http://schemas.openxmlformats.org/officeDocument/2006/relationships/image" Target="../media/image20.emf"/><Relationship Id="rId9" Type="http://schemas.openxmlformats.org/officeDocument/2006/relationships/image" Target="../media/image15.emf"/><Relationship Id="rId1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microsoft.com/office/2007/relationships/hdphoto" Target="../media/hdphoto5.wdp"/><Relationship Id="rId18" Type="http://schemas.microsoft.com/office/2007/relationships/hdphoto" Target="../media/hdphoto4.wdp"/><Relationship Id="rId3" Type="http://schemas.openxmlformats.org/officeDocument/2006/relationships/image" Target="../media/image18.emf"/><Relationship Id="rId21" Type="http://schemas.openxmlformats.org/officeDocument/2006/relationships/image" Target="../media/image35.jpg"/><Relationship Id="rId7" Type="http://schemas.openxmlformats.org/officeDocument/2006/relationships/image" Target="../media/image12.emf"/><Relationship Id="rId12" Type="http://schemas.openxmlformats.org/officeDocument/2006/relationships/image" Target="../media/image30.png"/><Relationship Id="rId17" Type="http://schemas.openxmlformats.org/officeDocument/2006/relationships/image" Target="../media/image29.png"/><Relationship Id="rId2" Type="http://schemas.openxmlformats.org/officeDocument/2006/relationships/image" Target="../media/image36.emf"/><Relationship Id="rId16" Type="http://schemas.openxmlformats.org/officeDocument/2006/relationships/image" Target="../media/image37.emf"/><Relationship Id="rId20" Type="http://schemas.microsoft.com/office/2007/relationships/hdphoto" Target="../media/hdphoto3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emf"/><Relationship Id="rId11" Type="http://schemas.microsoft.com/office/2007/relationships/hdphoto" Target="../media/hdphoto6.wdp"/><Relationship Id="rId5" Type="http://schemas.openxmlformats.org/officeDocument/2006/relationships/image" Target="../media/image20.emf"/><Relationship Id="rId15" Type="http://schemas.microsoft.com/office/2007/relationships/hdphoto" Target="../media/hdphoto1.wdp"/><Relationship Id="rId23" Type="http://schemas.microsoft.com/office/2007/relationships/hdphoto" Target="../media/hdphoto2.wdp"/><Relationship Id="rId10" Type="http://schemas.openxmlformats.org/officeDocument/2006/relationships/image" Target="../media/image31.png"/><Relationship Id="rId19" Type="http://schemas.openxmlformats.org/officeDocument/2006/relationships/image" Target="../media/image28.png"/><Relationship Id="rId4" Type="http://schemas.openxmlformats.org/officeDocument/2006/relationships/image" Target="../media/image19.emf"/><Relationship Id="rId9" Type="http://schemas.openxmlformats.org/officeDocument/2006/relationships/image" Target="../media/image15.emf"/><Relationship Id="rId14" Type="http://schemas.openxmlformats.org/officeDocument/2006/relationships/image" Target="../media/image14.png"/><Relationship Id="rId2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37.emf"/><Relationship Id="rId18" Type="http://schemas.openxmlformats.org/officeDocument/2006/relationships/image" Target="../media/image27.png"/><Relationship Id="rId3" Type="http://schemas.openxmlformats.org/officeDocument/2006/relationships/image" Target="../media/image19.emf"/><Relationship Id="rId7" Type="http://schemas.openxmlformats.org/officeDocument/2006/relationships/image" Target="../media/image16.emf"/><Relationship Id="rId12" Type="http://schemas.microsoft.com/office/2007/relationships/hdphoto" Target="../media/hdphoto5.wdp"/><Relationship Id="rId17" Type="http://schemas.microsoft.com/office/2007/relationships/hdphoto" Target="../media/hdphoto3.wdp"/><Relationship Id="rId2" Type="http://schemas.openxmlformats.org/officeDocument/2006/relationships/image" Target="../media/image36.emf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11" Type="http://schemas.openxmlformats.org/officeDocument/2006/relationships/image" Target="../media/image30.png"/><Relationship Id="rId5" Type="http://schemas.openxmlformats.org/officeDocument/2006/relationships/image" Target="../media/image21.emf"/><Relationship Id="rId15" Type="http://schemas.microsoft.com/office/2007/relationships/hdphoto" Target="../media/hdphoto4.wdp"/><Relationship Id="rId10" Type="http://schemas.microsoft.com/office/2007/relationships/hdphoto" Target="../media/hdphoto6.wdp"/><Relationship Id="rId19" Type="http://schemas.microsoft.com/office/2007/relationships/hdphoto" Target="../media/hdphoto2.wdp"/><Relationship Id="rId4" Type="http://schemas.openxmlformats.org/officeDocument/2006/relationships/image" Target="../media/image20.emf"/><Relationship Id="rId9" Type="http://schemas.openxmlformats.org/officeDocument/2006/relationships/image" Target="../media/image31.png"/><Relationship Id="rId1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9.png"/><Relationship Id="rId18" Type="http://schemas.microsoft.com/office/2007/relationships/hdphoto" Target="../media/hdphoto2.wdp"/><Relationship Id="rId3" Type="http://schemas.openxmlformats.org/officeDocument/2006/relationships/image" Target="../media/image19.emf"/><Relationship Id="rId7" Type="http://schemas.openxmlformats.org/officeDocument/2006/relationships/image" Target="../media/image15.emf"/><Relationship Id="rId12" Type="http://schemas.openxmlformats.org/officeDocument/2006/relationships/image" Target="../media/image37.emf"/><Relationship Id="rId17" Type="http://schemas.openxmlformats.org/officeDocument/2006/relationships/image" Target="../media/image27.png"/><Relationship Id="rId2" Type="http://schemas.openxmlformats.org/officeDocument/2006/relationships/image" Target="../media/image36.emf"/><Relationship Id="rId16" Type="http://schemas.microsoft.com/office/2007/relationships/hdphoto" Target="../media/hdphoto3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11" Type="http://schemas.microsoft.com/office/2007/relationships/hdphoto" Target="../media/hdphoto5.wdp"/><Relationship Id="rId5" Type="http://schemas.openxmlformats.org/officeDocument/2006/relationships/image" Target="../media/image21.emf"/><Relationship Id="rId1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image" Target="../media/image20.emf"/><Relationship Id="rId9" Type="http://schemas.microsoft.com/office/2007/relationships/hdphoto" Target="../media/hdphoto6.wdp"/><Relationship Id="rId1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9.png"/><Relationship Id="rId18" Type="http://schemas.microsoft.com/office/2007/relationships/hdphoto" Target="../media/hdphoto2.wdp"/><Relationship Id="rId3" Type="http://schemas.openxmlformats.org/officeDocument/2006/relationships/image" Target="../media/image19.emf"/><Relationship Id="rId7" Type="http://schemas.openxmlformats.org/officeDocument/2006/relationships/image" Target="../media/image15.emf"/><Relationship Id="rId12" Type="http://schemas.openxmlformats.org/officeDocument/2006/relationships/image" Target="../media/image37.emf"/><Relationship Id="rId17" Type="http://schemas.openxmlformats.org/officeDocument/2006/relationships/image" Target="../media/image27.png"/><Relationship Id="rId2" Type="http://schemas.openxmlformats.org/officeDocument/2006/relationships/image" Target="../media/image36.emf"/><Relationship Id="rId16" Type="http://schemas.microsoft.com/office/2007/relationships/hdphoto" Target="../media/hdphoto3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11" Type="http://schemas.microsoft.com/office/2007/relationships/hdphoto" Target="../media/hdphoto5.wdp"/><Relationship Id="rId5" Type="http://schemas.openxmlformats.org/officeDocument/2006/relationships/image" Target="../media/image21.emf"/><Relationship Id="rId1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image" Target="../media/image20.emf"/><Relationship Id="rId9" Type="http://schemas.microsoft.com/office/2007/relationships/hdphoto" Target="../media/hdphoto6.wdp"/><Relationship Id="rId1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microsoft.com/office/2007/relationships/hdphoto" Target="../media/hdphoto7.wdp"/><Relationship Id="rId2" Type="http://schemas.openxmlformats.org/officeDocument/2006/relationships/image" Target="../media/image14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11" Type="http://schemas.microsoft.com/office/2007/relationships/hdphoto" Target="../media/hdphoto2.wdp"/><Relationship Id="rId5" Type="http://schemas.openxmlformats.org/officeDocument/2006/relationships/image" Target="../media/image30.png"/><Relationship Id="rId15" Type="http://schemas.microsoft.com/office/2007/relationships/hdphoto" Target="../media/hdphoto3.wdp"/><Relationship Id="rId10" Type="http://schemas.openxmlformats.org/officeDocument/2006/relationships/image" Target="../media/image27.png"/><Relationship Id="rId4" Type="http://schemas.openxmlformats.org/officeDocument/2006/relationships/image" Target="../media/image34.jpg"/><Relationship Id="rId9" Type="http://schemas.openxmlformats.org/officeDocument/2006/relationships/image" Target="../media/image13.png"/><Relationship Id="rId1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8.png"/><Relationship Id="rId3" Type="http://schemas.openxmlformats.org/officeDocument/2006/relationships/image" Target="../media/image20.emf"/><Relationship Id="rId7" Type="http://schemas.microsoft.com/office/2007/relationships/hdphoto" Target="../media/hdphoto6.wdp"/><Relationship Id="rId12" Type="http://schemas.microsoft.com/office/2007/relationships/hdphoto" Target="../media/hdphoto4.wdp"/><Relationship Id="rId17" Type="http://schemas.openxmlformats.org/officeDocument/2006/relationships/image" Target="../media/image33.jpg"/><Relationship Id="rId2" Type="http://schemas.openxmlformats.org/officeDocument/2006/relationships/image" Target="../media/image19.emf"/><Relationship Id="rId16" Type="http://schemas.microsoft.com/office/2007/relationships/hdphoto" Target="../media/hdphoto2.wdp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29.png"/><Relationship Id="rId5" Type="http://schemas.openxmlformats.org/officeDocument/2006/relationships/image" Target="../media/image12.emf"/><Relationship Id="rId15" Type="http://schemas.openxmlformats.org/officeDocument/2006/relationships/image" Target="../media/image27.png"/><Relationship Id="rId10" Type="http://schemas.openxmlformats.org/officeDocument/2006/relationships/image" Target="../media/image37.emf"/><Relationship Id="rId4" Type="http://schemas.openxmlformats.org/officeDocument/2006/relationships/image" Target="../media/image21.emf"/><Relationship Id="rId9" Type="http://schemas.microsoft.com/office/2007/relationships/hdphoto" Target="../media/hdphoto5.wdp"/><Relationship Id="rId1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8.jpg"/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12" Type="http://schemas.microsoft.com/office/2007/relationships/hdphoto" Target="../media/hdphoto6.wdp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1.png"/><Relationship Id="rId5" Type="http://schemas.openxmlformats.org/officeDocument/2006/relationships/image" Target="../media/image29.png"/><Relationship Id="rId10" Type="http://schemas.microsoft.com/office/2007/relationships/hdphoto" Target="../media/hdphoto2.wdp"/><Relationship Id="rId4" Type="http://schemas.microsoft.com/office/2007/relationships/hdphoto" Target="../media/hdphoto5.wdp"/><Relationship Id="rId9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9.jpg"/><Relationship Id="rId3" Type="http://schemas.openxmlformats.org/officeDocument/2006/relationships/image" Target="../media/image30.png"/><Relationship Id="rId7" Type="http://schemas.openxmlformats.org/officeDocument/2006/relationships/image" Target="../media/image28.png"/><Relationship Id="rId12" Type="http://schemas.microsoft.com/office/2007/relationships/hdphoto" Target="../media/hdphoto6.wdp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11" Type="http://schemas.openxmlformats.org/officeDocument/2006/relationships/image" Target="../media/image31.png"/><Relationship Id="rId5" Type="http://schemas.openxmlformats.org/officeDocument/2006/relationships/image" Target="../media/image29.png"/><Relationship Id="rId10" Type="http://schemas.microsoft.com/office/2007/relationships/hdphoto" Target="../media/hdphoto2.wdp"/><Relationship Id="rId4" Type="http://schemas.microsoft.com/office/2007/relationships/hdphoto" Target="../media/hdphoto5.wdp"/><Relationship Id="rId9" Type="http://schemas.openxmlformats.org/officeDocument/2006/relationships/image" Target="../media/image27.png"/><Relationship Id="rId14" Type="http://schemas.openxmlformats.org/officeDocument/2006/relationships/image" Target="../media/image2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벽, 슬롯머신, 건물이(가) 표시된 사진&#10;&#10;자동 생성된 설명">
            <a:extLst>
              <a:ext uri="{FF2B5EF4-FFF2-40B4-BE49-F238E27FC236}">
                <a16:creationId xmlns:a16="http://schemas.microsoft.com/office/drawing/2014/main" id="{A044F074-3136-4BCD-A326-DA2144AC6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532" y="247650"/>
            <a:ext cx="5392936" cy="54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B33E6C-40F7-4840-876D-D6D6C55BF7D9}"/>
              </a:ext>
            </a:extLst>
          </p:cNvPr>
          <p:cNvSpPr txBox="1"/>
          <p:nvPr/>
        </p:nvSpPr>
        <p:spPr>
          <a:xfrm>
            <a:off x="4292600" y="1955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3E94BE-37E0-454F-929E-54989DD65B3E}"/>
              </a:ext>
            </a:extLst>
          </p:cNvPr>
          <p:cNvSpPr txBox="1"/>
          <p:nvPr/>
        </p:nvSpPr>
        <p:spPr>
          <a:xfrm>
            <a:off x="3549650" y="2971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1DADC-29A7-493E-B2E8-8157E9B39D6B}"/>
              </a:ext>
            </a:extLst>
          </p:cNvPr>
          <p:cNvSpPr txBox="1"/>
          <p:nvPr/>
        </p:nvSpPr>
        <p:spPr>
          <a:xfrm>
            <a:off x="2749550" y="3987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CC9A2B-B363-4576-ACF6-FD7B5FA1F330}"/>
              </a:ext>
            </a:extLst>
          </p:cNvPr>
          <p:cNvSpPr txBox="1"/>
          <p:nvPr/>
        </p:nvSpPr>
        <p:spPr>
          <a:xfrm>
            <a:off x="2051050" y="5003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1575998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62224" y="1030949"/>
            <a:ext cx="6531428" cy="4734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1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아줄</a:t>
            </a:r>
            <a:r>
              <a:rPr lang="ko-KR" altLang="en-US" sz="31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의</a:t>
            </a: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1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후속작</a:t>
            </a:r>
            <a:r>
              <a:rPr lang="en-US" altLang="ko-KR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1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신트라</a:t>
            </a:r>
            <a:r>
              <a:rPr lang="ko-KR" altLang="en-US" sz="31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왕궁 </a:t>
            </a: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테마</a:t>
            </a:r>
            <a:endParaRPr lang="en-US" altLang="ko-KR" sz="31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1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</a:t>
            </a: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가져와 왕국 유리창을 꾸며서</a:t>
            </a:r>
            <a:r>
              <a:rPr lang="en-US" altLang="ko-KR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1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높은 점수</a:t>
            </a: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받은 사람이 </a:t>
            </a:r>
            <a:r>
              <a:rPr lang="ko-KR" altLang="en-US" sz="31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endParaRPr lang="en-US" altLang="ko-KR" sz="31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배우기는 쉽지만 마스터하기는 어려운</a:t>
            </a:r>
            <a:endParaRPr lang="en-US" altLang="ko-KR" sz="31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1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장인의 </a:t>
            </a:r>
            <a:r>
              <a:rPr lang="ko-KR" altLang="en-US" sz="31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추상전략게임</a:t>
            </a:r>
            <a:endParaRPr lang="en-US" altLang="ko-KR" sz="31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A0FB55B-A4BC-4772-A133-BC3878E6AE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3652" y="357472"/>
            <a:ext cx="3495675" cy="124777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3B393FF-38A7-4164-9826-6D63F85CD9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2135" y="1790700"/>
            <a:ext cx="5629865" cy="386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412695" y="998581"/>
            <a:ext cx="6667836" cy="4450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신트라</a:t>
            </a:r>
            <a:r>
              <a:rPr lang="ko-KR" altLang="en-US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왕궁</a:t>
            </a: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스테인드글라스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포르투갈의 왕 마누엘 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세는 </a:t>
            </a:r>
            <a:r>
              <a:rPr lang="ko-KR" altLang="en-US" sz="23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에보라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왕궁 벽면을 </a:t>
            </a:r>
            <a:r>
              <a:rPr lang="ko-KR" altLang="en-US" sz="23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아줄레주로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아름답게 장식했습니다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이제 그는 </a:t>
            </a:r>
            <a:r>
              <a:rPr lang="ko-KR" altLang="en-US" sz="23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신트라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왕궁으로 눈을 돌려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왕궁 유리창을 눈부신 스테인드글라스로 꾸미려 합니다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스테인드글라스 장인으로서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이는 자신의 유리 세공 실력을 왕에게 증명하고 세상에 이름을 떨칠 둘도 없는 기회입니다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보는 이들의 감탄을 자아낼 가장 아름다운 스테인드글라스를 완성할 사람은 누구일까요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? </a:t>
            </a:r>
          </a:p>
        </p:txBody>
      </p:sp>
      <p:pic>
        <p:nvPicPr>
          <p:cNvPr id="13" name="그림 12" descr="나무, 실외, 하늘, 건물이(가) 표시된 사진&#10;&#10;자동 생성된 설명">
            <a:extLst>
              <a:ext uri="{FF2B5EF4-FFF2-40B4-BE49-F238E27FC236}">
                <a16:creationId xmlns:a16="http://schemas.microsoft.com/office/drawing/2014/main" id="{E09D794D-FE55-4A4B-98D5-DFDEB13AD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1" t="11425" r="8462" b="9699"/>
          <a:stretch/>
        </p:blipFill>
        <p:spPr>
          <a:xfrm>
            <a:off x="7546247" y="4179564"/>
            <a:ext cx="3877165" cy="1891300"/>
          </a:xfrm>
          <a:prstGeom prst="rect">
            <a:avLst/>
          </a:prstGeom>
        </p:spPr>
      </p:pic>
      <p:pic>
        <p:nvPicPr>
          <p:cNvPr id="14" name="Picture 4" descr="ì¤íì¸ë ê¸ë¼ì¤, ì°½, ì ë¦¬, ì²ì¥, ì¼ë£©ì§, ì¤íì¸ë ê¸ë¼ì¤ ì°½, ë¹, ì, ë¤ì±ë¡ì´">
            <a:extLst>
              <a:ext uri="{FF2B5EF4-FFF2-40B4-BE49-F238E27FC236}">
                <a16:creationId xmlns:a16="http://schemas.microsoft.com/office/drawing/2014/main" id="{95D02541-5D4C-44ED-8211-5A2CFBA87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247" y="307777"/>
            <a:ext cx="3877165" cy="387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E464A807-46BA-4F9B-9E77-EA01C3848C8B}"/>
              </a:ext>
            </a:extLst>
          </p:cNvPr>
          <p:cNvGrpSpPr/>
          <p:nvPr/>
        </p:nvGrpSpPr>
        <p:grpSpPr>
          <a:xfrm>
            <a:off x="10418156" y="3996856"/>
            <a:ext cx="340143" cy="1676400"/>
            <a:chOff x="5662167" y="3760240"/>
            <a:chExt cx="340143" cy="1676400"/>
          </a:xfrm>
        </p:grpSpPr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339F9298-F4F3-4877-B78B-E4F920D20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5665346" y="3760240"/>
              <a:ext cx="336964" cy="1676400"/>
            </a:xfrm>
            <a:prstGeom prst="rect">
              <a:avLst/>
            </a:prstGeom>
          </p:spPr>
        </p:pic>
        <p:sp>
          <p:nvSpPr>
            <p:cNvPr id="65" name="이등변 삼각형 64">
              <a:extLst>
                <a:ext uri="{FF2B5EF4-FFF2-40B4-BE49-F238E27FC236}">
                  <a16:creationId xmlns:a16="http://schemas.microsoft.com/office/drawing/2014/main" id="{05522E83-CFCA-4F7D-BDC9-0399590E1F66}"/>
                </a:ext>
              </a:extLst>
            </p:cNvPr>
            <p:cNvSpPr/>
            <p:nvPr/>
          </p:nvSpPr>
          <p:spPr>
            <a:xfrm>
              <a:off x="5662167" y="5273861"/>
              <a:ext cx="334453" cy="162750"/>
            </a:xfrm>
            <a:prstGeom prst="triangl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rgbClr val="275456"/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36458" y="861128"/>
            <a:ext cx="6574139" cy="5146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</a:t>
            </a:r>
            <a:r>
              <a:rPr lang="en-US" altLang="ko-KR" sz="28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인원 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맞게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 진열대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28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유리탑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(2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3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플레이어가 원하는 색깔 선택 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색깔</a:t>
            </a:r>
            <a:endParaRPr lang="en-US" altLang="ko-KR" sz="28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8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28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왕궁판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가져와서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전원 </a:t>
            </a:r>
            <a:r>
              <a:rPr lang="en-US" altLang="ko-KR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혹은 </a:t>
            </a:r>
            <a:r>
              <a:rPr lang="en-US" altLang="ko-KR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면으로 통일</a:t>
            </a:r>
            <a:endParaRPr lang="en-US" altLang="ko-KR" sz="28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색깔에 맞는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패턴장식 </a:t>
            </a:r>
            <a:r>
              <a:rPr lang="en-US" altLang="ko-KR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왕궁판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위에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회색 </a:t>
            </a:r>
            <a:r>
              <a:rPr lang="en-US" altLang="ko-KR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보이지 않는</a:t>
            </a:r>
            <a:r>
              <a:rPr lang="ko-KR" altLang="en-US" sz="28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면으로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28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D2EAF1F-E06E-4EB8-AF1B-C531ACAFFFC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11" y="1020385"/>
            <a:ext cx="1015663" cy="101566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E4D0FB0-8F54-48A8-A8D3-3C315C1BE8A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27" y="1020385"/>
            <a:ext cx="1015663" cy="101566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6C79EFE-2694-446D-9310-C4EA144F8EA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72" y="2037524"/>
            <a:ext cx="1015663" cy="101566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47DF372-1C06-4056-8513-836A1F39742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966" y="2037525"/>
            <a:ext cx="1015663" cy="101566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A7ADFF1-E9D6-48B2-B805-7C49EE97DA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68" y="2704040"/>
            <a:ext cx="1015663" cy="101566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E885321-B232-4566-9C00-14393816D0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67" y="141798"/>
            <a:ext cx="1015663" cy="101566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C544B01-52A0-4629-9381-1AE0C35B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571" y="141799"/>
            <a:ext cx="1015663" cy="1015663"/>
          </a:xfrm>
          <a:prstGeom prst="rect">
            <a:avLst/>
          </a:prstGeom>
        </p:spPr>
      </p:pic>
      <p:pic>
        <p:nvPicPr>
          <p:cNvPr id="24" name="그림 23" descr="건물, 창문이(가) 표시된 사진&#10;&#10;자동 생성된 설명">
            <a:extLst>
              <a:ext uri="{FF2B5EF4-FFF2-40B4-BE49-F238E27FC236}">
                <a16:creationId xmlns:a16="http://schemas.microsoft.com/office/drawing/2014/main" id="{B0558583-D3A4-435A-87FA-218784B99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18" y="507831"/>
            <a:ext cx="849972" cy="172333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374D8F2-4382-4CC0-927F-851768BDC740}"/>
              </a:ext>
            </a:extLst>
          </p:cNvPr>
          <p:cNvSpPr txBox="1"/>
          <p:nvPr/>
        </p:nvSpPr>
        <p:spPr>
          <a:xfrm>
            <a:off x="9658751" y="1215506"/>
            <a:ext cx="1312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가운데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4" name="이등변 삼각형 93">
            <a:extLst>
              <a:ext uri="{FF2B5EF4-FFF2-40B4-BE49-F238E27FC236}">
                <a16:creationId xmlns:a16="http://schemas.microsoft.com/office/drawing/2014/main" id="{8F1C273C-5DD4-406D-B8CB-5128F11CBF8F}"/>
              </a:ext>
            </a:extLst>
          </p:cNvPr>
          <p:cNvSpPr/>
          <p:nvPr/>
        </p:nvSpPr>
        <p:spPr>
          <a:xfrm rot="10800000">
            <a:off x="7170330" y="4990630"/>
            <a:ext cx="337702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9" name="이등변 삼각형 98">
            <a:extLst>
              <a:ext uri="{FF2B5EF4-FFF2-40B4-BE49-F238E27FC236}">
                <a16:creationId xmlns:a16="http://schemas.microsoft.com/office/drawing/2014/main" id="{72A89BF0-6229-47F8-9B35-47D96C0199AC}"/>
              </a:ext>
            </a:extLst>
          </p:cNvPr>
          <p:cNvSpPr/>
          <p:nvPr/>
        </p:nvSpPr>
        <p:spPr>
          <a:xfrm rot="16200000">
            <a:off x="7427191" y="4902420"/>
            <a:ext cx="333375" cy="166928"/>
          </a:xfrm>
          <a:prstGeom prst="triangle">
            <a:avLst>
              <a:gd name="adj" fmla="val 50000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0" name="이등변 삼각형 99">
            <a:extLst>
              <a:ext uri="{FF2B5EF4-FFF2-40B4-BE49-F238E27FC236}">
                <a16:creationId xmlns:a16="http://schemas.microsoft.com/office/drawing/2014/main" id="{B0D4D592-0337-4FA2-B4AF-CBEA9CE25A65}"/>
              </a:ext>
            </a:extLst>
          </p:cNvPr>
          <p:cNvSpPr/>
          <p:nvPr/>
        </p:nvSpPr>
        <p:spPr>
          <a:xfrm rot="5400000">
            <a:off x="6921003" y="4881018"/>
            <a:ext cx="333375" cy="203998"/>
          </a:xfrm>
          <a:prstGeom prst="triangle">
            <a:avLst>
              <a:gd name="adj" fmla="val 44999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67" name="그림 66">
            <a:extLst>
              <a:ext uri="{FF2B5EF4-FFF2-40B4-BE49-F238E27FC236}">
                <a16:creationId xmlns:a16="http://schemas.microsoft.com/office/drawing/2014/main" id="{37239DD2-B482-4FA3-939E-61814422E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8336" y="4938265"/>
            <a:ext cx="2731707" cy="856638"/>
          </a:xfrm>
          <a:prstGeom prst="rect">
            <a:avLst/>
          </a:prstGeom>
        </p:spPr>
      </p:pic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11B798D5-021B-40CE-9EF7-FD6BC1318307}"/>
              </a:ext>
            </a:extLst>
          </p:cNvPr>
          <p:cNvSpPr/>
          <p:nvPr/>
        </p:nvSpPr>
        <p:spPr>
          <a:xfrm rot="10800000">
            <a:off x="7173093" y="4933905"/>
            <a:ext cx="333375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이등변 삼각형 82">
            <a:extLst>
              <a:ext uri="{FF2B5EF4-FFF2-40B4-BE49-F238E27FC236}">
                <a16:creationId xmlns:a16="http://schemas.microsoft.com/office/drawing/2014/main" id="{5F9ABE97-5826-4B43-AB73-0497AF3F4B56}"/>
              </a:ext>
            </a:extLst>
          </p:cNvPr>
          <p:cNvSpPr/>
          <p:nvPr/>
        </p:nvSpPr>
        <p:spPr>
          <a:xfrm rot="10800000">
            <a:off x="7506468" y="4933905"/>
            <a:ext cx="333375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4" name="이등변 삼각형 83">
            <a:extLst>
              <a:ext uri="{FF2B5EF4-FFF2-40B4-BE49-F238E27FC236}">
                <a16:creationId xmlns:a16="http://schemas.microsoft.com/office/drawing/2014/main" id="{A75BAE52-F142-4C35-94B3-CCB03E8C5F73}"/>
              </a:ext>
            </a:extLst>
          </p:cNvPr>
          <p:cNvSpPr/>
          <p:nvPr/>
        </p:nvSpPr>
        <p:spPr>
          <a:xfrm rot="10800000">
            <a:off x="7837460" y="4936286"/>
            <a:ext cx="333375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6" name="이등변 삼각형 85">
            <a:extLst>
              <a:ext uri="{FF2B5EF4-FFF2-40B4-BE49-F238E27FC236}">
                <a16:creationId xmlns:a16="http://schemas.microsoft.com/office/drawing/2014/main" id="{65DCC8C1-1807-4194-BB85-A914FC19032A}"/>
              </a:ext>
            </a:extLst>
          </p:cNvPr>
          <p:cNvSpPr/>
          <p:nvPr/>
        </p:nvSpPr>
        <p:spPr>
          <a:xfrm rot="10800000">
            <a:off x="8170834" y="4936286"/>
            <a:ext cx="333375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7" name="이등변 삼각형 86">
            <a:extLst>
              <a:ext uri="{FF2B5EF4-FFF2-40B4-BE49-F238E27FC236}">
                <a16:creationId xmlns:a16="http://schemas.microsoft.com/office/drawing/2014/main" id="{A6DCE74D-2C0A-4638-8BEA-3118136456BE}"/>
              </a:ext>
            </a:extLst>
          </p:cNvPr>
          <p:cNvSpPr/>
          <p:nvPr/>
        </p:nvSpPr>
        <p:spPr>
          <a:xfrm rot="10800000">
            <a:off x="8503820" y="4936286"/>
            <a:ext cx="333375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8" name="이등변 삼각형 87">
            <a:extLst>
              <a:ext uri="{FF2B5EF4-FFF2-40B4-BE49-F238E27FC236}">
                <a16:creationId xmlns:a16="http://schemas.microsoft.com/office/drawing/2014/main" id="{C7B2E3B8-DB6A-4AD7-8DB3-CBD5E0D6C884}"/>
              </a:ext>
            </a:extLst>
          </p:cNvPr>
          <p:cNvSpPr/>
          <p:nvPr/>
        </p:nvSpPr>
        <p:spPr>
          <a:xfrm rot="10800000">
            <a:off x="8836804" y="4936286"/>
            <a:ext cx="333375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9" name="이등변 삼각형 88">
            <a:extLst>
              <a:ext uri="{FF2B5EF4-FFF2-40B4-BE49-F238E27FC236}">
                <a16:creationId xmlns:a16="http://schemas.microsoft.com/office/drawing/2014/main" id="{D9831668-FCCA-4F17-84B9-77644A160F91}"/>
              </a:ext>
            </a:extLst>
          </p:cNvPr>
          <p:cNvSpPr/>
          <p:nvPr/>
        </p:nvSpPr>
        <p:spPr>
          <a:xfrm rot="10800000">
            <a:off x="9169788" y="4936286"/>
            <a:ext cx="348588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5" name="이등변 삼각형 94">
            <a:extLst>
              <a:ext uri="{FF2B5EF4-FFF2-40B4-BE49-F238E27FC236}">
                <a16:creationId xmlns:a16="http://schemas.microsoft.com/office/drawing/2014/main" id="{8007EDF2-911B-41AE-9098-BBB89E9E7A2A}"/>
              </a:ext>
            </a:extLst>
          </p:cNvPr>
          <p:cNvSpPr/>
          <p:nvPr/>
        </p:nvSpPr>
        <p:spPr>
          <a:xfrm rot="16200000">
            <a:off x="9455276" y="4827969"/>
            <a:ext cx="333375" cy="203998"/>
          </a:xfrm>
          <a:prstGeom prst="triangle">
            <a:avLst>
              <a:gd name="adj" fmla="val 48571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0" name="이등변 삼각형 109">
            <a:extLst>
              <a:ext uri="{FF2B5EF4-FFF2-40B4-BE49-F238E27FC236}">
                <a16:creationId xmlns:a16="http://schemas.microsoft.com/office/drawing/2014/main" id="{75665E10-2253-4F5E-9565-4ADFF897D1DA}"/>
              </a:ext>
            </a:extLst>
          </p:cNvPr>
          <p:cNvSpPr/>
          <p:nvPr/>
        </p:nvSpPr>
        <p:spPr>
          <a:xfrm rot="5400000">
            <a:off x="7263979" y="4835567"/>
            <a:ext cx="333375" cy="186343"/>
          </a:xfrm>
          <a:prstGeom prst="triangle">
            <a:avLst>
              <a:gd name="adj" fmla="val 48571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7" name="이등변 삼각형 96">
            <a:extLst>
              <a:ext uri="{FF2B5EF4-FFF2-40B4-BE49-F238E27FC236}">
                <a16:creationId xmlns:a16="http://schemas.microsoft.com/office/drawing/2014/main" id="{7AB75F98-FB67-4DA8-B16D-75CA0CA2FA08}"/>
              </a:ext>
            </a:extLst>
          </p:cNvPr>
          <p:cNvSpPr/>
          <p:nvPr/>
        </p:nvSpPr>
        <p:spPr>
          <a:xfrm rot="5400000">
            <a:off x="6913233" y="4836798"/>
            <a:ext cx="333375" cy="186343"/>
          </a:xfrm>
          <a:prstGeom prst="triangle">
            <a:avLst>
              <a:gd name="adj" fmla="val 48571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1E315F6F-F59C-48AF-8869-D6DEE92C6C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9573" y="3992093"/>
            <a:ext cx="337615" cy="1676400"/>
          </a:xfrm>
          <a:prstGeom prst="rect">
            <a:avLst/>
          </a:prstGeom>
        </p:spPr>
      </p:pic>
      <p:sp>
        <p:nvSpPr>
          <p:cNvPr id="55" name="이등변 삼각형 54">
            <a:extLst>
              <a:ext uri="{FF2B5EF4-FFF2-40B4-BE49-F238E27FC236}">
                <a16:creationId xmlns:a16="http://schemas.microsoft.com/office/drawing/2014/main" id="{9B194884-698F-4B3B-AFDF-7A1F794835A6}"/>
              </a:ext>
            </a:extLst>
          </p:cNvPr>
          <p:cNvSpPr/>
          <p:nvPr/>
        </p:nvSpPr>
        <p:spPr>
          <a:xfrm>
            <a:off x="10427035" y="5502886"/>
            <a:ext cx="334453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275456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5D9BF0A0-171A-420D-8F75-AACDBDE7C157}"/>
              </a:ext>
            </a:extLst>
          </p:cNvPr>
          <p:cNvSpPr txBox="1"/>
          <p:nvPr/>
        </p:nvSpPr>
        <p:spPr>
          <a:xfrm>
            <a:off x="10830241" y="4458271"/>
            <a:ext cx="1312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X8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78B8C5B-C73A-4559-9F78-C00641AD3123}"/>
              </a:ext>
            </a:extLst>
          </p:cNvPr>
          <p:cNvSpPr txBox="1"/>
          <p:nvPr/>
        </p:nvSpPr>
        <p:spPr>
          <a:xfrm>
            <a:off x="10830241" y="4458271"/>
            <a:ext cx="13120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X7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CC02CC24-F46F-4331-8E4F-948EF94010A2}"/>
              </a:ext>
            </a:extLst>
          </p:cNvPr>
          <p:cNvGrpSpPr/>
          <p:nvPr/>
        </p:nvGrpSpPr>
        <p:grpSpPr>
          <a:xfrm>
            <a:off x="6986486" y="3394223"/>
            <a:ext cx="2731707" cy="2408207"/>
            <a:chOff x="3623527" y="2050064"/>
            <a:chExt cx="2731707" cy="2408207"/>
          </a:xfrm>
        </p:grpSpPr>
        <p:pic>
          <p:nvPicPr>
            <p:cNvPr id="70" name="그림 69">
              <a:extLst>
                <a:ext uri="{FF2B5EF4-FFF2-40B4-BE49-F238E27FC236}">
                  <a16:creationId xmlns:a16="http://schemas.microsoft.com/office/drawing/2014/main" id="{D62B53FC-FA28-41E7-B027-2D30AA7DF6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3241"/>
            <a:stretch/>
          </p:blipFill>
          <p:spPr>
            <a:xfrm>
              <a:off x="5318825" y="2050064"/>
              <a:ext cx="340498" cy="1678069"/>
            </a:xfrm>
            <a:prstGeom prst="rect">
              <a:avLst/>
            </a:prstGeom>
          </p:spPr>
        </p:pic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B2B18EFC-02C6-419D-9069-5BDD89F2C9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4309069" y="2050086"/>
              <a:ext cx="336964" cy="1676400"/>
            </a:xfrm>
            <a:prstGeom prst="rect">
              <a:avLst/>
            </a:prstGeom>
          </p:spPr>
        </p:pic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33DD7D24-F4C0-4D85-A03A-67475F2FE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4646853" y="2053922"/>
              <a:ext cx="336964" cy="1673164"/>
            </a:xfrm>
            <a:prstGeom prst="rect">
              <a:avLst/>
            </a:prstGeom>
          </p:spPr>
        </p:pic>
        <p:pic>
          <p:nvPicPr>
            <p:cNvPr id="61" name="그림 60">
              <a:extLst>
                <a:ext uri="{FF2B5EF4-FFF2-40B4-BE49-F238E27FC236}">
                  <a16:creationId xmlns:a16="http://schemas.microsoft.com/office/drawing/2014/main" id="{5820030E-EA01-4322-B4FE-C3A416E10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4981097" y="2050064"/>
              <a:ext cx="336964" cy="1676400"/>
            </a:xfrm>
            <a:prstGeom prst="rect">
              <a:avLst/>
            </a:prstGeom>
          </p:spPr>
        </p:pic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CA3F9767-28AF-4493-A2EA-D1219C358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flipH="1">
              <a:off x="5653737" y="2052255"/>
              <a:ext cx="336964" cy="1676400"/>
            </a:xfrm>
            <a:prstGeom prst="rect">
              <a:avLst/>
            </a:prstGeom>
          </p:spPr>
        </p:pic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D8A4E72C-3ECD-4911-975E-F75355B19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flipH="1">
              <a:off x="5992288" y="2053541"/>
              <a:ext cx="362946" cy="1676400"/>
            </a:xfrm>
            <a:prstGeom prst="rect">
              <a:avLst/>
            </a:prstGeom>
          </p:spPr>
        </p:pic>
        <p:pic>
          <p:nvPicPr>
            <p:cNvPr id="113" name="그림 112">
              <a:extLst>
                <a:ext uri="{FF2B5EF4-FFF2-40B4-BE49-F238E27FC236}">
                  <a16:creationId xmlns:a16="http://schemas.microsoft.com/office/drawing/2014/main" id="{FB298FB3-E898-489B-A7CA-824021672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962401" y="2050791"/>
              <a:ext cx="346839" cy="1676400"/>
            </a:xfrm>
            <a:prstGeom prst="rect">
              <a:avLst/>
            </a:prstGeom>
          </p:spPr>
        </p:pic>
        <p:pic>
          <p:nvPicPr>
            <p:cNvPr id="115" name="그림 114">
              <a:extLst>
                <a:ext uri="{FF2B5EF4-FFF2-40B4-BE49-F238E27FC236}">
                  <a16:creationId xmlns:a16="http://schemas.microsoft.com/office/drawing/2014/main" id="{5558748E-D0E6-41C9-BAC5-9EFD1455F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25024" y="2050678"/>
              <a:ext cx="337615" cy="1676400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49B550F3-6B6A-48EE-BF79-A35FC726C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23527" y="3601633"/>
              <a:ext cx="2731707" cy="856638"/>
            </a:xfrm>
            <a:prstGeom prst="rect">
              <a:avLst/>
            </a:prstGeom>
          </p:spPr>
        </p:pic>
      </p:grpSp>
      <p:pic>
        <p:nvPicPr>
          <p:cNvPr id="118" name="그림 117">
            <a:extLst>
              <a:ext uri="{FF2B5EF4-FFF2-40B4-BE49-F238E27FC236}">
                <a16:creationId xmlns:a16="http://schemas.microsoft.com/office/drawing/2014/main" id="{2E64B1C6-EDE0-405C-9BCA-C290ED7BD76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0725" b="21368"/>
          <a:stretch/>
        </p:blipFill>
        <p:spPr>
          <a:xfrm>
            <a:off x="7721689" y="491435"/>
            <a:ext cx="1167750" cy="2537872"/>
          </a:xfrm>
          <a:prstGeom prst="rect">
            <a:avLst/>
          </a:prstGeom>
        </p:spPr>
      </p:pic>
      <p:sp>
        <p:nvSpPr>
          <p:cNvPr id="120" name="말풍선: 모서리가 둥근 사각형 119">
            <a:extLst>
              <a:ext uri="{FF2B5EF4-FFF2-40B4-BE49-F238E27FC236}">
                <a16:creationId xmlns:a16="http://schemas.microsoft.com/office/drawing/2014/main" id="{8BFCC936-9CA6-488D-859B-648B6D85B515}"/>
              </a:ext>
            </a:extLst>
          </p:cNvPr>
          <p:cNvSpPr/>
          <p:nvPr/>
        </p:nvSpPr>
        <p:spPr>
          <a:xfrm>
            <a:off x="6423660" y="649629"/>
            <a:ext cx="1042393" cy="537888"/>
          </a:xfrm>
          <a:prstGeom prst="wedgeRoundRectCallout">
            <a:avLst>
              <a:gd name="adj1" fmla="val 95398"/>
              <a:gd name="adj2" fmla="val 15750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회색칸</a:t>
            </a:r>
            <a:endParaRPr lang="ko-KR" altLang="en-US" sz="24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2" name="말풍선: 모서리가 둥근 사각형 121">
            <a:extLst>
              <a:ext uri="{FF2B5EF4-FFF2-40B4-BE49-F238E27FC236}">
                <a16:creationId xmlns:a16="http://schemas.microsoft.com/office/drawing/2014/main" id="{D37009BE-1F41-4BB0-9380-DE625A374B7F}"/>
              </a:ext>
            </a:extLst>
          </p:cNvPr>
          <p:cNvSpPr/>
          <p:nvPr/>
        </p:nvSpPr>
        <p:spPr>
          <a:xfrm>
            <a:off x="6483094" y="1381847"/>
            <a:ext cx="1042393" cy="537888"/>
          </a:xfrm>
          <a:prstGeom prst="wedgeRoundRectCallout">
            <a:avLst>
              <a:gd name="adj1" fmla="val 95398"/>
              <a:gd name="adj2" fmla="val 15750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흰색칸</a:t>
            </a:r>
            <a:endParaRPr lang="ko-KR" altLang="en-US" sz="24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028C60EF-D663-41D3-B297-3119BBE78DE2}"/>
              </a:ext>
            </a:extLst>
          </p:cNvPr>
          <p:cNvCxnSpPr>
            <a:cxnSpLocks/>
          </p:cNvCxnSpPr>
          <p:nvPr/>
        </p:nvCxnSpPr>
        <p:spPr>
          <a:xfrm flipH="1" flipV="1">
            <a:off x="7719839" y="3028425"/>
            <a:ext cx="960358" cy="163069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1" name="그림 130">
            <a:extLst>
              <a:ext uri="{FF2B5EF4-FFF2-40B4-BE49-F238E27FC236}">
                <a16:creationId xmlns:a16="http://schemas.microsoft.com/office/drawing/2014/main" id="{D8963276-1A82-4237-A0FB-81DA1200296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241" b="7486"/>
          <a:stretch/>
        </p:blipFill>
        <p:spPr>
          <a:xfrm>
            <a:off x="8674551" y="3395878"/>
            <a:ext cx="340498" cy="1548245"/>
          </a:xfrm>
          <a:prstGeom prst="rect">
            <a:avLst/>
          </a:prstGeom>
        </p:spPr>
      </p:pic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096A5542-AB07-4B38-8CFA-E68CC03B82F3}"/>
              </a:ext>
            </a:extLst>
          </p:cNvPr>
          <p:cNvCxnSpPr>
            <a:cxnSpLocks/>
          </p:cNvCxnSpPr>
          <p:nvPr/>
        </p:nvCxnSpPr>
        <p:spPr>
          <a:xfrm flipH="1" flipV="1">
            <a:off x="8889439" y="3029307"/>
            <a:ext cx="127257" cy="1624086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그림 61">
            <a:extLst>
              <a:ext uri="{FF2B5EF4-FFF2-40B4-BE49-F238E27FC236}">
                <a16:creationId xmlns:a16="http://schemas.microsoft.com/office/drawing/2014/main" id="{EB577D1B-DB21-491E-B909-7C66A19CAFE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7636"/>
          <a:stretch/>
        </p:blipFill>
        <p:spPr>
          <a:xfrm flipH="1">
            <a:off x="8679095" y="3392554"/>
            <a:ext cx="336964" cy="1548393"/>
          </a:xfrm>
          <a:prstGeom prst="rect">
            <a:avLst/>
          </a:prstGeom>
        </p:spPr>
      </p:pic>
      <p:sp>
        <p:nvSpPr>
          <p:cNvPr id="140" name="화살표: 오른쪽으로 구부러짐 139">
            <a:extLst>
              <a:ext uri="{FF2B5EF4-FFF2-40B4-BE49-F238E27FC236}">
                <a16:creationId xmlns:a16="http://schemas.microsoft.com/office/drawing/2014/main" id="{CE7D655A-E40F-445D-A2CD-709F92B97176}"/>
              </a:ext>
            </a:extLst>
          </p:cNvPr>
          <p:cNvSpPr/>
          <p:nvPr/>
        </p:nvSpPr>
        <p:spPr>
          <a:xfrm>
            <a:off x="8577881" y="2943227"/>
            <a:ext cx="507415" cy="430035"/>
          </a:xfrm>
          <a:prstGeom prst="curvedRightArrow">
            <a:avLst>
              <a:gd name="adj1" fmla="val 21639"/>
              <a:gd name="adj2" fmla="val 50000"/>
              <a:gd name="adj3" fmla="val 32199"/>
            </a:avLst>
          </a:prstGeom>
          <a:solidFill>
            <a:srgbClr val="EF4C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51" name="그림 150">
            <a:extLst>
              <a:ext uri="{FF2B5EF4-FFF2-40B4-BE49-F238E27FC236}">
                <a16:creationId xmlns:a16="http://schemas.microsoft.com/office/drawing/2014/main" id="{ACC2B796-58CD-49B8-A31D-461EE52DFB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5112"/>
          <a:stretch/>
        </p:blipFill>
        <p:spPr>
          <a:xfrm>
            <a:off x="7350081" y="517609"/>
            <a:ext cx="2082699" cy="2624269"/>
          </a:xfrm>
          <a:prstGeom prst="rect">
            <a:avLst/>
          </a:prstGeom>
        </p:spPr>
      </p:pic>
      <p:pic>
        <p:nvPicPr>
          <p:cNvPr id="152" name="그림 151">
            <a:extLst>
              <a:ext uri="{FF2B5EF4-FFF2-40B4-BE49-F238E27FC236}">
                <a16:creationId xmlns:a16="http://schemas.microsoft.com/office/drawing/2014/main" id="{6D187F73-6A45-4A69-A11E-65C76766946A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75449"/>
          <a:stretch/>
        </p:blipFill>
        <p:spPr>
          <a:xfrm>
            <a:off x="9457521" y="510124"/>
            <a:ext cx="2054534" cy="2624269"/>
          </a:xfrm>
          <a:prstGeom prst="rect">
            <a:avLst/>
          </a:prstGeom>
        </p:spPr>
      </p:pic>
      <p:sp>
        <p:nvSpPr>
          <p:cNvPr id="153" name="타원 152">
            <a:extLst>
              <a:ext uri="{FF2B5EF4-FFF2-40B4-BE49-F238E27FC236}">
                <a16:creationId xmlns:a16="http://schemas.microsoft.com/office/drawing/2014/main" id="{2F34449E-B322-477C-9F0D-75E5ECA674A5}"/>
              </a:ext>
            </a:extLst>
          </p:cNvPr>
          <p:cNvSpPr/>
          <p:nvPr/>
        </p:nvSpPr>
        <p:spPr>
          <a:xfrm>
            <a:off x="7319080" y="1541393"/>
            <a:ext cx="635012" cy="635012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8" name="타원 157">
            <a:extLst>
              <a:ext uri="{FF2B5EF4-FFF2-40B4-BE49-F238E27FC236}">
                <a16:creationId xmlns:a16="http://schemas.microsoft.com/office/drawing/2014/main" id="{16A2A8F1-DE1F-451A-A516-4AD999935974}"/>
              </a:ext>
            </a:extLst>
          </p:cNvPr>
          <p:cNvSpPr/>
          <p:nvPr/>
        </p:nvSpPr>
        <p:spPr>
          <a:xfrm>
            <a:off x="9432780" y="1541393"/>
            <a:ext cx="635012" cy="635012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9" name="타원 158">
            <a:extLst>
              <a:ext uri="{FF2B5EF4-FFF2-40B4-BE49-F238E27FC236}">
                <a16:creationId xmlns:a16="http://schemas.microsoft.com/office/drawing/2014/main" id="{8CF0399C-F04B-4C17-B872-B84C12E0A696}"/>
              </a:ext>
            </a:extLst>
          </p:cNvPr>
          <p:cNvSpPr/>
          <p:nvPr/>
        </p:nvSpPr>
        <p:spPr>
          <a:xfrm>
            <a:off x="6919370" y="5216478"/>
            <a:ext cx="336639" cy="313908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6F19F2A-65B7-4034-B6D8-CDEA6FB06D91}"/>
              </a:ext>
            </a:extLst>
          </p:cNvPr>
          <p:cNvSpPr txBox="1"/>
          <p:nvPr/>
        </p:nvSpPr>
        <p:spPr>
          <a:xfrm>
            <a:off x="7719335" y="5625602"/>
            <a:ext cx="1227311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b="1" spc="-150" dirty="0" err="1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왕궁판</a:t>
            </a:r>
            <a:endParaRPr lang="en-US" altLang="ko-KR" sz="30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0E98D3C-0A6F-450E-8C83-4E6B88497772}"/>
              </a:ext>
            </a:extLst>
          </p:cNvPr>
          <p:cNvSpPr txBox="1"/>
          <p:nvPr/>
        </p:nvSpPr>
        <p:spPr>
          <a:xfrm>
            <a:off x="9841707" y="5435102"/>
            <a:ext cx="1553152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0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패턴장식</a:t>
            </a:r>
            <a:endParaRPr lang="en-US" altLang="ko-KR" sz="30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28203 -0.09514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02" y="-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110" grpId="0" animBg="1"/>
      <p:bldP spid="97" grpId="0" animBg="1"/>
      <p:bldP spid="55" grpId="0" animBg="1"/>
      <p:bldP spid="105" grpId="0"/>
      <p:bldP spid="105" grpId="1"/>
      <p:bldP spid="111" grpId="0"/>
      <p:bldP spid="111" grpId="1"/>
      <p:bldP spid="120" grpId="0" animBg="1"/>
      <p:bldP spid="120" grpId="1" animBg="1"/>
      <p:bldP spid="122" grpId="0" animBg="1"/>
      <p:bldP spid="122" grpId="1" animBg="1"/>
      <p:bldP spid="140" grpId="0" animBg="1"/>
      <p:bldP spid="140" grpId="1" animBg="1"/>
      <p:bldP spid="153" grpId="0" animBg="1"/>
      <p:bldP spid="153" grpId="1" animBg="1"/>
      <p:bldP spid="158" grpId="0" animBg="1"/>
      <p:bldP spid="158" grpId="1" animBg="1"/>
      <p:bldP spid="159" grpId="0" animBg="1"/>
      <p:bldP spid="159" grpId="1" animBg="1"/>
      <p:bldP spid="160" grpId="0"/>
      <p:bldP spid="161" grpId="0"/>
      <p:bldP spid="16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45983" y="1213553"/>
            <a:ext cx="6574139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색깔에 맞는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왼쪽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 위에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최근 유리창 청소한 사람이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</a:t>
            </a:r>
            <a:r>
              <a:rPr lang="ko-KR" altLang="en-US" sz="30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타일</a:t>
            </a:r>
            <a:r>
              <a:rPr lang="ko-KR" altLang="en-US" sz="30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소유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타일을 가진 사람부터 시작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D2EAF1F-E06E-4EB8-AF1B-C531ACAFFF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11" y="1020385"/>
            <a:ext cx="1015663" cy="1015663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E4D0FB0-8F54-48A8-A8D3-3C315C1BE8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27" y="1020385"/>
            <a:ext cx="1015663" cy="1015663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6C79EFE-2694-446D-9310-C4EA144F8EA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72" y="2037524"/>
            <a:ext cx="1015663" cy="1015663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47DF372-1C06-4056-8513-836A1F39742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966" y="2037525"/>
            <a:ext cx="1015663" cy="101566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A7ADFF1-E9D6-48B2-B805-7C49EE97DA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68" y="2704040"/>
            <a:ext cx="1015663" cy="1015663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9E885321-B232-4566-9C00-14393816D07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67" y="141798"/>
            <a:ext cx="1015663" cy="101566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C544B01-52A0-4629-9381-1AE0C35B384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571" y="141799"/>
            <a:ext cx="1015663" cy="101566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374D8F2-4382-4CC0-927F-851768BDC740}"/>
              </a:ext>
            </a:extLst>
          </p:cNvPr>
          <p:cNvSpPr txBox="1"/>
          <p:nvPr/>
        </p:nvSpPr>
        <p:spPr>
          <a:xfrm>
            <a:off x="9658751" y="1215506"/>
            <a:ext cx="1312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가운데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5" name="이등변 삼각형 54">
            <a:extLst>
              <a:ext uri="{FF2B5EF4-FFF2-40B4-BE49-F238E27FC236}">
                <a16:creationId xmlns:a16="http://schemas.microsoft.com/office/drawing/2014/main" id="{9B194884-698F-4B3B-AFDF-7A1F794835A6}"/>
              </a:ext>
            </a:extLst>
          </p:cNvPr>
          <p:cNvSpPr/>
          <p:nvPr/>
        </p:nvSpPr>
        <p:spPr>
          <a:xfrm>
            <a:off x="7030876" y="3894176"/>
            <a:ext cx="334453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3D8A84AA-ADD2-483A-9595-840E503EA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672028" y="3394245"/>
            <a:ext cx="336964" cy="1676400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66F801B0-E94E-4A51-81EF-024D3B82E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009812" y="3398081"/>
            <a:ext cx="336964" cy="1673164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5655CA68-6690-4ECD-8E87-CCE14768B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344056" y="3394223"/>
            <a:ext cx="336964" cy="1676400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18930376-A608-4D1B-B72B-370AD01D72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016696" y="3396414"/>
            <a:ext cx="336964" cy="167640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2B5F6D9C-4DA1-4CE5-A523-206633BBC4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9355247" y="3397700"/>
            <a:ext cx="362946" cy="167640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DDD88EC4-A5CA-4D65-9EFD-9B49D0BA09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325360" y="3394950"/>
            <a:ext cx="346839" cy="167640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9C3BF0F7-C7F7-41E4-A5C7-ACC0A38376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7983" y="3394837"/>
            <a:ext cx="337615" cy="1676400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A661C413-8D54-4B29-A072-A448425F5A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6486" y="4945792"/>
            <a:ext cx="2731707" cy="856638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699DA891-A7E7-4A86-822A-696237E6650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7636"/>
          <a:stretch/>
        </p:blipFill>
        <p:spPr>
          <a:xfrm flipH="1">
            <a:off x="8679095" y="3392554"/>
            <a:ext cx="336964" cy="1548393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DD7BA407-8C5D-47B1-BB6F-47F26DCD9172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8286" y="2036048"/>
            <a:ext cx="580922" cy="559528"/>
          </a:xfrm>
          <a:prstGeom prst="rect">
            <a:avLst/>
          </a:prstGeom>
        </p:spPr>
      </p:pic>
      <p:pic>
        <p:nvPicPr>
          <p:cNvPr id="49" name="그림 48" descr="건물, 창문이(가) 표시된 사진&#10;&#10;자동 생성된 설명">
            <a:extLst>
              <a:ext uri="{FF2B5EF4-FFF2-40B4-BE49-F238E27FC236}">
                <a16:creationId xmlns:a16="http://schemas.microsoft.com/office/drawing/2014/main" id="{FC506F68-9B9E-4110-B3F2-D302F588CE7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18" y="507831"/>
            <a:ext cx="849972" cy="1723338"/>
          </a:xfrm>
          <a:prstGeom prst="rect">
            <a:avLst/>
          </a:prstGeom>
        </p:spPr>
      </p:pic>
      <p:grpSp>
        <p:nvGrpSpPr>
          <p:cNvPr id="52" name="그룹 51">
            <a:extLst>
              <a:ext uri="{FF2B5EF4-FFF2-40B4-BE49-F238E27FC236}">
                <a16:creationId xmlns:a16="http://schemas.microsoft.com/office/drawing/2014/main" id="{92D03013-C4A2-4790-AE7C-5847FC776F4A}"/>
              </a:ext>
            </a:extLst>
          </p:cNvPr>
          <p:cNvGrpSpPr/>
          <p:nvPr/>
        </p:nvGrpSpPr>
        <p:grpSpPr>
          <a:xfrm>
            <a:off x="7009839" y="2868901"/>
            <a:ext cx="271541" cy="470729"/>
            <a:chOff x="7010323" y="2803156"/>
            <a:chExt cx="271541" cy="470729"/>
          </a:xfrm>
        </p:grpSpPr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7EE3197D-1CCE-46F4-A80C-7E872911B3D7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56" name="순서도: 지연 55">
              <a:extLst>
                <a:ext uri="{FF2B5EF4-FFF2-40B4-BE49-F238E27FC236}">
                  <a16:creationId xmlns:a16="http://schemas.microsoft.com/office/drawing/2014/main" id="{C95B64DE-7909-421B-B0DD-BEB2F23F25A6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931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45983" y="1068408"/>
            <a:ext cx="6124103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점수판에 각 플레이어 마커를 가져와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</a:t>
            </a:r>
            <a:r>
              <a:rPr lang="ko-KR" altLang="en-US" sz="30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 트랙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위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하나씩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씩을 섞어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en-US" altLang="ko-KR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Ⅱ~Ⅵ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유리판을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주머니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넣고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Ⅰ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각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씩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7FCAE1D2-C199-41E9-8AFF-1FB51AE82D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7" t="778" r="437" b="6555"/>
          <a:stretch/>
        </p:blipFill>
        <p:spPr>
          <a:xfrm>
            <a:off x="6470086" y="638174"/>
            <a:ext cx="5375931" cy="5378455"/>
          </a:xfrm>
          <a:prstGeom prst="rect">
            <a:avLst/>
          </a:prstGeom>
        </p:spPr>
      </p:pic>
      <p:sp>
        <p:nvSpPr>
          <p:cNvPr id="46" name="정육면체 45">
            <a:extLst>
              <a:ext uri="{FF2B5EF4-FFF2-40B4-BE49-F238E27FC236}">
                <a16:creationId xmlns:a16="http://schemas.microsoft.com/office/drawing/2014/main" id="{43D30326-9F13-4097-9D66-7F7654F4EBF0}"/>
              </a:ext>
            </a:extLst>
          </p:cNvPr>
          <p:cNvSpPr/>
          <p:nvPr/>
        </p:nvSpPr>
        <p:spPr>
          <a:xfrm>
            <a:off x="9173291" y="2055494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7" name="정육면체 56">
            <a:extLst>
              <a:ext uri="{FF2B5EF4-FFF2-40B4-BE49-F238E27FC236}">
                <a16:creationId xmlns:a16="http://schemas.microsoft.com/office/drawing/2014/main" id="{F76A2552-F7B8-4098-9AE3-A4D93C5C905F}"/>
              </a:ext>
            </a:extLst>
          </p:cNvPr>
          <p:cNvSpPr/>
          <p:nvPr/>
        </p:nvSpPr>
        <p:spPr>
          <a:xfrm>
            <a:off x="9411416" y="2055494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정육면체 57">
            <a:extLst>
              <a:ext uri="{FF2B5EF4-FFF2-40B4-BE49-F238E27FC236}">
                <a16:creationId xmlns:a16="http://schemas.microsoft.com/office/drawing/2014/main" id="{7251A336-DFD7-4D3C-B9F7-8E86D94AD2E5}"/>
              </a:ext>
            </a:extLst>
          </p:cNvPr>
          <p:cNvSpPr/>
          <p:nvPr/>
        </p:nvSpPr>
        <p:spPr>
          <a:xfrm>
            <a:off x="9642394" y="2055494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9" name="정육면체 58">
            <a:extLst>
              <a:ext uri="{FF2B5EF4-FFF2-40B4-BE49-F238E27FC236}">
                <a16:creationId xmlns:a16="http://schemas.microsoft.com/office/drawing/2014/main" id="{13E4ACB8-7292-409C-BEA8-A17CAF437C76}"/>
              </a:ext>
            </a:extLst>
          </p:cNvPr>
          <p:cNvSpPr/>
          <p:nvPr/>
        </p:nvSpPr>
        <p:spPr>
          <a:xfrm>
            <a:off x="9890998" y="2055495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42F4E3B-73C6-44B5-B0D7-6BB7784CD385}"/>
              </a:ext>
            </a:extLst>
          </p:cNvPr>
          <p:cNvSpPr txBox="1"/>
          <p:nvPr/>
        </p:nvSpPr>
        <p:spPr>
          <a:xfrm>
            <a:off x="8678697" y="109758"/>
            <a:ext cx="1227311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000" b="1" spc="-150" dirty="0" err="1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</a:t>
            </a:r>
            <a:endParaRPr lang="en-US" altLang="ko-KR" sz="30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5" name="정육면체 64">
            <a:extLst>
              <a:ext uri="{FF2B5EF4-FFF2-40B4-BE49-F238E27FC236}">
                <a16:creationId xmlns:a16="http://schemas.microsoft.com/office/drawing/2014/main" id="{1B7E9224-7900-45F7-AB78-1878B50E3250}"/>
              </a:ext>
            </a:extLst>
          </p:cNvPr>
          <p:cNvSpPr/>
          <p:nvPr/>
        </p:nvSpPr>
        <p:spPr>
          <a:xfrm>
            <a:off x="6619625" y="725047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6" name="정육면체 65">
            <a:extLst>
              <a:ext uri="{FF2B5EF4-FFF2-40B4-BE49-F238E27FC236}">
                <a16:creationId xmlns:a16="http://schemas.microsoft.com/office/drawing/2014/main" id="{9A4948F9-289D-41A1-8713-35A2C30635B3}"/>
              </a:ext>
            </a:extLst>
          </p:cNvPr>
          <p:cNvSpPr/>
          <p:nvPr/>
        </p:nvSpPr>
        <p:spPr>
          <a:xfrm>
            <a:off x="6857750" y="725047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7" name="정육면체 66">
            <a:extLst>
              <a:ext uri="{FF2B5EF4-FFF2-40B4-BE49-F238E27FC236}">
                <a16:creationId xmlns:a16="http://schemas.microsoft.com/office/drawing/2014/main" id="{214E00A6-682D-4E1F-9B1B-2E4AD83660A0}"/>
              </a:ext>
            </a:extLst>
          </p:cNvPr>
          <p:cNvSpPr/>
          <p:nvPr/>
        </p:nvSpPr>
        <p:spPr>
          <a:xfrm>
            <a:off x="6598444" y="993770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8" name="정육면체 67">
            <a:extLst>
              <a:ext uri="{FF2B5EF4-FFF2-40B4-BE49-F238E27FC236}">
                <a16:creationId xmlns:a16="http://schemas.microsoft.com/office/drawing/2014/main" id="{A581B2B6-1290-466A-ACC1-9BBCCD578849}"/>
              </a:ext>
            </a:extLst>
          </p:cNvPr>
          <p:cNvSpPr/>
          <p:nvPr/>
        </p:nvSpPr>
        <p:spPr>
          <a:xfrm>
            <a:off x="6847048" y="993771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0" name="그림 69">
            <a:extLst>
              <a:ext uri="{FF2B5EF4-FFF2-40B4-BE49-F238E27FC236}">
                <a16:creationId xmlns:a16="http://schemas.microsoft.com/office/drawing/2014/main" id="{165EE211-E72A-4C95-A654-4536679532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035" y="2445737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2" name="그림 71" descr="병, 실내이(가) 표시된 사진&#10;&#10;자동 생성된 설명">
            <a:extLst>
              <a:ext uri="{FF2B5EF4-FFF2-40B4-BE49-F238E27FC236}">
                <a16:creationId xmlns:a16="http://schemas.microsoft.com/office/drawing/2014/main" id="{1DB2988B-FD2E-44CC-B91F-7AAC25A0E2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806" y="4255053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4" name="그림 73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93DF44B5-CFE2-422D-9507-A633E8DC36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654" y="2897885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6" name="그림 7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E3764C73-A087-4FD6-8322-366B21157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379" y="3348419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8" name="그림 77" descr="병, 음식이(가) 표시된 사진&#10;&#10;자동 생성된 설명">
            <a:extLst>
              <a:ext uri="{FF2B5EF4-FFF2-40B4-BE49-F238E27FC236}">
                <a16:creationId xmlns:a16="http://schemas.microsoft.com/office/drawing/2014/main" id="{CE8EEAF0-E6EE-4973-8131-244ED6D4F8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187" y="3799507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12C0F238-36FB-4CA8-9932-F58570C1C8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924" y="5642966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296153F7-ACB3-4FAD-83A0-212CB2686418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63" b="92292" l="4271" r="88438">
                        <a14:foregroundMark x1="22396" y1="13750" x2="26563" y2="7396"/>
                        <a14:foregroundMark x1="26563" y1="7396" x2="31875" y2="4063"/>
                        <a14:foregroundMark x1="85417" y1="83958" x2="86042" y2="91563"/>
                        <a14:foregroundMark x1="86042" y1="91563" x2="4271" y2="83542"/>
                        <a14:foregroundMark x1="4271" y1="83542" x2="9896" y2="55417"/>
                        <a14:foregroundMark x1="86042" y1="87813" x2="86458" y2="92292"/>
                        <a14:foregroundMark x1="78021" y1="12917" x2="80625" y2="19063"/>
                        <a14:foregroundMark x1="80417" y1="19479" x2="80625" y2="22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" r="1656" b="6087"/>
          <a:stretch/>
        </p:blipFill>
        <p:spPr>
          <a:xfrm>
            <a:off x="8327093" y="4741218"/>
            <a:ext cx="2168646" cy="20070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8BD7CF-853A-47D4-8E3E-D71F55383000}"/>
              </a:ext>
            </a:extLst>
          </p:cNvPr>
          <p:cNvSpPr txBox="1"/>
          <p:nvPr/>
        </p:nvSpPr>
        <p:spPr>
          <a:xfrm>
            <a:off x="5956583" y="166402"/>
            <a:ext cx="186604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점수표시트랙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765F56-8B9B-4499-9623-547DC1404379}"/>
              </a:ext>
            </a:extLst>
          </p:cNvPr>
          <p:cNvSpPr txBox="1"/>
          <p:nvPr/>
        </p:nvSpPr>
        <p:spPr>
          <a:xfrm>
            <a:off x="8591611" y="2727042"/>
            <a:ext cx="1866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깨진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유리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트랙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C56AC5-3F9F-4455-8B8D-D861850A68BE}"/>
              </a:ext>
            </a:extLst>
          </p:cNvPr>
          <p:cNvSpPr txBox="1"/>
          <p:nvPr/>
        </p:nvSpPr>
        <p:spPr>
          <a:xfrm>
            <a:off x="7573001" y="844216"/>
            <a:ext cx="1866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표시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트랙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338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74 -0.53194 L -0.03724 -0.53194 C -0.02044 -0.53194 0.00039 -0.38542 0.00039 -0.26644 L 0.00039 -0.00069 " pathEditMode="relative" rAng="0" ptsTypes="AAAA">
                                      <p:cBhvr>
                                        <p:cTn id="53" dur="500" spd="-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2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7" grpId="0" animBg="1"/>
      <p:bldP spid="58" grpId="0" animBg="1"/>
      <p:bldP spid="59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-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45983" y="1068408"/>
            <a:ext cx="6124103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점수판에 각 플레이어 마커를 가져와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</a:t>
            </a:r>
            <a:r>
              <a:rPr lang="ko-KR" altLang="en-US" sz="30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 트랙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위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하나씩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</a:t>
            </a: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씩을 섞어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en-US" altLang="ko-KR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Ⅱ~Ⅵ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95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주머니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넣고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Ⅰ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각</a:t>
            </a:r>
            <a:r>
              <a:rPr lang="ko-KR" altLang="en-US" sz="3000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씩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08A1BB7E-28EE-474C-93D5-AA6DE02FE9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11" y="1020385"/>
            <a:ext cx="1015663" cy="101566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D802E3A-A224-43EA-894C-7F85DF8C30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27" y="1020385"/>
            <a:ext cx="1015663" cy="1015663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30377C0E-1F9F-4501-906C-84CEAB4E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72" y="2037524"/>
            <a:ext cx="1015663" cy="1015663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5A6A4651-C30A-4EBA-81FB-0322C54B034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966" y="2037525"/>
            <a:ext cx="1015663" cy="1015663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3FDE798E-577B-4F2C-9BFA-37E879C266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68" y="2704040"/>
            <a:ext cx="1015663" cy="1015663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A7DF3A96-DE06-4E5C-97CF-503256D2BA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67" y="141798"/>
            <a:ext cx="1015663" cy="1015663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6B3AA7E6-479B-4847-97FE-62B5E726B9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571" y="141799"/>
            <a:ext cx="1015663" cy="101566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4D176BD-F110-472A-AA6B-C3AA32B611C9}"/>
              </a:ext>
            </a:extLst>
          </p:cNvPr>
          <p:cNvSpPr txBox="1"/>
          <p:nvPr/>
        </p:nvSpPr>
        <p:spPr>
          <a:xfrm>
            <a:off x="9658751" y="1215506"/>
            <a:ext cx="1312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가운데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09B0DB6D-BFE9-41CF-B2D4-47EA8F30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924" y="5642966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8B0CFA9C-A1CE-4B15-9896-19CAA1FFC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324" y="5795366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그림 3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247890B-746E-4BD1-AA39-14F73AD4F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911" y="5272346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0" name="그림 39" descr="병, 음식이(가) 표시된 사진&#10;&#10;자동 생성된 설명">
            <a:extLst>
              <a:ext uri="{FF2B5EF4-FFF2-40B4-BE49-F238E27FC236}">
                <a16:creationId xmlns:a16="http://schemas.microsoft.com/office/drawing/2014/main" id="{510A0D18-FE9F-4607-8AD3-2FCD0790B7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394" y="5449296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296153F7-ACB3-4FAD-83A0-212CB268641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063" b="92292" l="4271" r="88438">
                        <a14:foregroundMark x1="22396" y1="13750" x2="26563" y2="7396"/>
                        <a14:foregroundMark x1="26563" y1="7396" x2="31875" y2="4063"/>
                        <a14:foregroundMark x1="85417" y1="83958" x2="86042" y2="91563"/>
                        <a14:foregroundMark x1="86042" y1="91563" x2="4271" y2="83542"/>
                        <a14:foregroundMark x1="4271" y1="83542" x2="9896" y2="55417"/>
                        <a14:foregroundMark x1="86042" y1="87813" x2="86458" y2="92292"/>
                        <a14:foregroundMark x1="78021" y1="12917" x2="80625" y2="19063"/>
                        <a14:foregroundMark x1="80417" y1="19479" x2="80625" y2="22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" r="1656" b="6087"/>
          <a:stretch/>
        </p:blipFill>
        <p:spPr>
          <a:xfrm>
            <a:off x="8327093" y="4741218"/>
            <a:ext cx="2168646" cy="2007024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D3849B8B-2CA9-4512-BDD4-85A22C754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498" y="214711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2" name="그림 41" descr="병, 실내이(가) 표시된 사진&#10;&#10;자동 생성된 설명">
            <a:extLst>
              <a:ext uri="{FF2B5EF4-FFF2-40B4-BE49-F238E27FC236}">
                <a16:creationId xmlns:a16="http://schemas.microsoft.com/office/drawing/2014/main" id="{E2E18142-70F9-41E7-A4F4-D3AA65B7F0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45" y="2619583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3" name="그림 42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45CC5E88-D89F-41C8-A5B5-A4BC1FFABD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420" y="2176882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4" name="그림 4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623DCEB3-8EA3-4618-BE4C-0638BF2ED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803" y="2564134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55AF3003-E329-4C02-ABB7-DC2B2880B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155" y="1119079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7" name="그림 4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87FB3BDC-AA34-4EB2-A37D-C6E621516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460" y="1536101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8" name="그림 47" descr="병, 음식이(가) 표시된 사진&#10;&#10;자동 생성된 설명">
            <a:extLst>
              <a:ext uri="{FF2B5EF4-FFF2-40B4-BE49-F238E27FC236}">
                <a16:creationId xmlns:a16="http://schemas.microsoft.com/office/drawing/2014/main" id="{4B879DE0-88C1-44DB-A624-D489A4D1F1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744" y="1119079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9" name="그림 48" descr="병, 음식이(가) 표시된 사진&#10;&#10;자동 생성된 설명">
            <a:extLst>
              <a:ext uri="{FF2B5EF4-FFF2-40B4-BE49-F238E27FC236}">
                <a16:creationId xmlns:a16="http://schemas.microsoft.com/office/drawing/2014/main" id="{1A958599-DFAB-497A-88E4-B13CEECBEA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360" y="1560059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0" name="그림 49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C2FE59B5-474F-4992-BB92-39755D5543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338" y="692971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" name="그림 50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D031FD2-930C-470C-8D9E-A6FA5E3F8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683" y="238429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019EA463-145A-436F-904A-D83222425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155" y="1117055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64A82FAF-5193-41FF-BD1E-33DC0C4B5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21" y="639453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23EDEA52-1CFA-4EB9-9A32-CFCFF6421B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364" y="21745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9F36140A-5563-4B0C-8FB2-FF9D0277A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739" y="63154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7054B036-2769-46E1-874F-007129A5C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206" y="23571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BF3E0A03-3B62-48B1-ACFE-BE1BD0082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091" y="67909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4" name="그림 63" descr="병, 음식이(가) 표시된 사진&#10;&#10;자동 생성된 설명">
            <a:extLst>
              <a:ext uri="{FF2B5EF4-FFF2-40B4-BE49-F238E27FC236}">
                <a16:creationId xmlns:a16="http://schemas.microsoft.com/office/drawing/2014/main" id="{F974FDEC-1C14-4CAC-9FA4-18B838D7E8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590" y="513183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6F5E82CF-7288-4DA2-AC09-E5B30B009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578" y="1146668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3" name="그림 72" descr="병, 실내이(가) 표시된 사진&#10;&#10;자동 생성된 설명">
            <a:extLst>
              <a:ext uri="{FF2B5EF4-FFF2-40B4-BE49-F238E27FC236}">
                <a16:creationId xmlns:a16="http://schemas.microsoft.com/office/drawing/2014/main" id="{578A13BC-4C01-464D-A4EF-B6B863464F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226" y="1250794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5" name="그림 7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67CAB49C-0792-4ABF-9A7B-3A5421843D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971" y="159983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7" name="그림 7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2FEFB08E-69E2-44F0-A2D5-2A9224A3D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114" y="1694755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9" name="그림 78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B28393FA-260C-4B14-B7CB-437383E635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51" y="2037498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0" name="그림 79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59597AB8-AFCF-4D66-8871-3AB2504182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144" y="227420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87035CA4-46E5-4FAA-A307-6EA90B413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89" y="2446369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4" name="그림 83" descr="병, 실내이(가) 표시된 사진&#10;&#10;자동 생성된 설명">
            <a:extLst>
              <a:ext uri="{FF2B5EF4-FFF2-40B4-BE49-F238E27FC236}">
                <a16:creationId xmlns:a16="http://schemas.microsoft.com/office/drawing/2014/main" id="{ED06E5AA-13CD-4AAB-B386-2D9CC02BE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69" y="2650047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1523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57 -0.42153 C 0.03776 -0.42153 0.0237 -0.4037 0.01302 -0.3662 C 0.00221 -0.32917 -0.01914 -0.2919 -0.01914 -0.19792 C -0.01914 -0.12755 -0.00091 -0.0713 -0.00091 -0.00069 " pathEditMode="relative" rAng="0" ptsTypes="AAAA">
                                      <p:cBhvr>
                                        <p:cTn id="6" dur="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2" y="2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02 -0.44306 C 0.05495 -0.44306 0.03503 -0.42431 0.01992 -0.38496 C 0.00456 -0.34584 -0.02578 -0.30648 -0.02578 -0.20764 C -0.02578 -0.1338 -1.66667E-6 -0.07454 -1.66667E-6 2.22222E-6 " pathEditMode="relative" rAng="0" ptsTypes="AAAA">
                                      <p:cBhvr>
                                        <p:cTn id="9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6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4 -0.30046 C 0.07644 -0.29652 0.07396 -0.19791 0.06732 -0.19328 C 0.06354 -0.19074 0.05196 -0.16504 0.04401 -0.13055 C 0.03581 -0.09652 0.02565 -0.075 0.02175 -0.078 C 0.01524 -0.0824 0.00625 0.00348 -2.91667E-6 -0.00046 " pathEditMode="relative" rAng="0" ptsTypes="AAAAA">
                                      <p:cBhvr>
                                        <p:cTn id="12" dur="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7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05482 -0.3222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구성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3E0910A-EF70-44C4-8ED8-E92BF2ACCF65}"/>
              </a:ext>
            </a:extLst>
          </p:cNvPr>
          <p:cNvSpPr/>
          <p:nvPr/>
        </p:nvSpPr>
        <p:spPr>
          <a:xfrm>
            <a:off x="612297" y="2173903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/>
              <a:t>A) </a:t>
            </a:r>
            <a:r>
              <a:rPr lang="ko-KR" altLang="en-US" sz="2000" dirty="0"/>
              <a:t>패턴 장식하기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1DC1C8-FF2C-4111-90C4-B29393850334}"/>
              </a:ext>
            </a:extLst>
          </p:cNvPr>
          <p:cNvSpPr/>
          <p:nvPr/>
        </p:nvSpPr>
        <p:spPr>
          <a:xfrm>
            <a:off x="612296" y="2820407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spc="-150" dirty="0"/>
              <a:t>1</a:t>
            </a:r>
            <a:r>
              <a:rPr lang="ko-KR" altLang="en-US" sz="2000" spc="-150" dirty="0"/>
              <a:t>단계 </a:t>
            </a:r>
            <a:r>
              <a:rPr lang="en-US" altLang="ko-KR" sz="2000" spc="-150" dirty="0"/>
              <a:t>– </a:t>
            </a:r>
            <a:r>
              <a:rPr lang="ko-KR" altLang="en-US" sz="2000" spc="-150" dirty="0"/>
              <a:t>한 색깔 유리판 가져오기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A4A4389-AB6C-4B78-A3BB-37C66EBB9C7E}"/>
              </a:ext>
            </a:extLst>
          </p:cNvPr>
          <p:cNvSpPr/>
          <p:nvPr/>
        </p:nvSpPr>
        <p:spPr>
          <a:xfrm>
            <a:off x="614995" y="1527399"/>
            <a:ext cx="10964708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/>
              <a:t>라운드 준비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4A545FE-4857-48BF-A922-37099AF37290}"/>
              </a:ext>
            </a:extLst>
          </p:cNvPr>
          <p:cNvSpPr/>
          <p:nvPr/>
        </p:nvSpPr>
        <p:spPr>
          <a:xfrm>
            <a:off x="612296" y="4759919"/>
            <a:ext cx="1096740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ko-KR" altLang="en-US" sz="2400" dirty="0">
                <a:solidFill>
                  <a:prstClr val="white"/>
                </a:solidFill>
              </a:rPr>
              <a:t>라운드 종료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880618-28D5-45C7-903F-ABEFF4E28321}"/>
              </a:ext>
            </a:extLst>
          </p:cNvPr>
          <p:cNvSpPr/>
          <p:nvPr/>
        </p:nvSpPr>
        <p:spPr>
          <a:xfrm>
            <a:off x="6171526" y="2173903"/>
            <a:ext cx="5408177" cy="2502186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spc="-150" dirty="0"/>
              <a:t>B) </a:t>
            </a:r>
            <a:r>
              <a:rPr lang="ko-KR" altLang="en-US" sz="2400" spc="-150" dirty="0"/>
              <a:t>유리 장인말을 </a:t>
            </a:r>
            <a:endParaRPr lang="en-US" altLang="ko-KR" sz="2400" spc="-150" dirty="0"/>
          </a:p>
          <a:p>
            <a:pPr algn="ctr">
              <a:lnSpc>
                <a:spcPct val="150000"/>
              </a:lnSpc>
            </a:pPr>
            <a:r>
              <a:rPr lang="ko-KR" altLang="en-US" sz="2400" spc="-150" dirty="0"/>
              <a:t>가장 왼쪽의 패턴 </a:t>
            </a:r>
            <a:endParaRPr lang="en-US" altLang="ko-KR" sz="2400" spc="-150" dirty="0"/>
          </a:p>
          <a:p>
            <a:pPr algn="ctr">
              <a:lnSpc>
                <a:spcPct val="150000"/>
              </a:lnSpc>
            </a:pPr>
            <a:r>
              <a:rPr lang="ko-KR" altLang="en-US" sz="2400" spc="-150" dirty="0"/>
              <a:t>장식 위로 옮기기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B6AA1A2-3CB0-411B-AB68-968D7532A31E}"/>
              </a:ext>
            </a:extLst>
          </p:cNvPr>
          <p:cNvSpPr/>
          <p:nvPr/>
        </p:nvSpPr>
        <p:spPr>
          <a:xfrm>
            <a:off x="612296" y="3466911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spc="-150" dirty="0"/>
              <a:t>2</a:t>
            </a:r>
            <a:r>
              <a:rPr lang="ko-KR" altLang="en-US" sz="2000" spc="-150" dirty="0"/>
              <a:t>단계 </a:t>
            </a:r>
            <a:r>
              <a:rPr lang="en-US" altLang="ko-KR" sz="2000" spc="-150" dirty="0"/>
              <a:t>– </a:t>
            </a:r>
            <a:r>
              <a:rPr lang="ko-KR" altLang="en-US" sz="2000" spc="-150" dirty="0"/>
              <a:t>자신의 패턴 장식 하나에 유리판 놓기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65AC15-9822-4D35-82CB-B06601AF2F72}"/>
              </a:ext>
            </a:extLst>
          </p:cNvPr>
          <p:cNvSpPr/>
          <p:nvPr/>
        </p:nvSpPr>
        <p:spPr>
          <a:xfrm>
            <a:off x="612296" y="4113415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spc="-150" dirty="0"/>
              <a:t>3</a:t>
            </a:r>
            <a:r>
              <a:rPr lang="ko-KR" altLang="en-US" sz="2000" spc="-150" dirty="0"/>
              <a:t>단계 </a:t>
            </a:r>
            <a:r>
              <a:rPr lang="en-US" altLang="ko-KR" sz="2000" spc="-150" dirty="0"/>
              <a:t>– </a:t>
            </a:r>
            <a:r>
              <a:rPr lang="ko-KR" altLang="en-US" sz="2000" spc="-150" dirty="0"/>
              <a:t>패턴이 완성되었는지 확인</a:t>
            </a:r>
          </a:p>
        </p:txBody>
      </p:sp>
    </p:spTree>
    <p:extLst>
      <p:ext uri="{BB962C8B-B14F-4D97-AF65-F5344CB8AC3E}">
        <p14:creationId xmlns:p14="http://schemas.microsoft.com/office/powerpoint/2010/main" val="3707955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준비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482290" y="1526222"/>
            <a:ext cx="6315194" cy="361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플레이어가 </a:t>
            </a:r>
            <a:r>
              <a:rPr lang="ko-KR" altLang="en-US" sz="4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타일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endParaRPr lang="en-US" altLang="ko-KR" sz="4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4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가운데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놓은 후</a:t>
            </a: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차례를 진행</a:t>
            </a:r>
            <a:endParaRPr lang="en-US" altLang="ko-KR" sz="4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B60C0D96-D47C-4FCE-BA0C-A19669B5F25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11" y="1020385"/>
            <a:ext cx="1015663" cy="1015663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753451B7-1032-437D-979C-A78F6125411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27" y="1020385"/>
            <a:ext cx="1015663" cy="1015663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CEE5FD3E-CF09-48A7-9B3E-41D5FD64307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72" y="2037524"/>
            <a:ext cx="1015663" cy="1015663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94140C7E-BD41-422E-8D4E-64F64DA2EA6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966" y="2037525"/>
            <a:ext cx="1015663" cy="1015663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F60DDDD1-F181-4CC8-93C3-64684F8CC9A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68" y="2704040"/>
            <a:ext cx="1015663" cy="1015663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FB06147B-CFDA-4DC6-8452-1ECB8ABD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67" y="141798"/>
            <a:ext cx="1015663" cy="1015663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369F9018-CBBD-482F-9986-11B9D4F9CB4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571" y="141799"/>
            <a:ext cx="1015663" cy="101566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FA8FBFF-FBA3-46C6-B8FD-462D489EE9E9}"/>
              </a:ext>
            </a:extLst>
          </p:cNvPr>
          <p:cNvSpPr txBox="1"/>
          <p:nvPr/>
        </p:nvSpPr>
        <p:spPr>
          <a:xfrm>
            <a:off x="9658751" y="1215506"/>
            <a:ext cx="1312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/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가운데</a:t>
            </a:r>
            <a:endParaRPr lang="en-US" altLang="ko-KR" sz="30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F3D95178-18B9-4094-8E6C-43E600275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498" y="214711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4" name="그림 33" descr="병, 실내이(가) 표시된 사진&#10;&#10;자동 생성된 설명">
            <a:extLst>
              <a:ext uri="{FF2B5EF4-FFF2-40B4-BE49-F238E27FC236}">
                <a16:creationId xmlns:a16="http://schemas.microsoft.com/office/drawing/2014/main" id="{E711A40D-7171-4E71-99EB-987C4B717F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45" y="2619583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5" name="그림 3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924173B0-5563-4146-BD6E-B4ED6C901F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420" y="2176882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6" name="그림 3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DFDED0E8-45CE-436B-B1AE-8F12A77BCB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803" y="2564134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C0A73A34-E845-47D9-8611-6BB20439E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155" y="1119079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8" name="그림 3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A728A8A-6BF9-442B-92FC-1DB31FF614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460" y="1536101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그림 38" descr="병, 음식이(가) 표시된 사진&#10;&#10;자동 생성된 설명">
            <a:extLst>
              <a:ext uri="{FF2B5EF4-FFF2-40B4-BE49-F238E27FC236}">
                <a16:creationId xmlns:a16="http://schemas.microsoft.com/office/drawing/2014/main" id="{9272FB47-001C-4B7F-A092-43F4452F60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744" y="1119079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0" name="그림 39" descr="병, 음식이(가) 표시된 사진&#10;&#10;자동 생성된 설명">
            <a:extLst>
              <a:ext uri="{FF2B5EF4-FFF2-40B4-BE49-F238E27FC236}">
                <a16:creationId xmlns:a16="http://schemas.microsoft.com/office/drawing/2014/main" id="{B6D63351-1BA8-4D16-A306-6123C9A43C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360" y="1560059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1" name="그림 40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CC8ECB07-DDC3-489D-B8FB-4583EBC5A3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338" y="692971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2" name="그림 41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ADF6B8-888C-443E-9661-34EA52725B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683" y="238429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AF2470F2-BE8D-427C-9543-478BBEBE5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155" y="1117055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3E657DBF-F2C3-4898-8A30-5EEB057FF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21" y="639453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그림 4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29147BA8-8420-4F17-B1DC-689A21A5B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364" y="21745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4E3D4ED6-4D2D-45F7-9BD6-E2A86E54D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739" y="63154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32F1E976-B818-436B-AE74-D9E3AD77E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206" y="23571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2BE9DEA9-6944-40A9-8654-37E422D35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091" y="67909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9" name="그림 48" descr="병, 음식이(가) 표시된 사진&#10;&#10;자동 생성된 설명">
            <a:extLst>
              <a:ext uri="{FF2B5EF4-FFF2-40B4-BE49-F238E27FC236}">
                <a16:creationId xmlns:a16="http://schemas.microsoft.com/office/drawing/2014/main" id="{251C2F6B-B606-4037-8051-300CF5E0BF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590" y="513183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0D0342B2-6626-460A-9016-AA3A0C48D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2578" y="1146668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" name="그림 50" descr="병, 실내이(가) 표시된 사진&#10;&#10;자동 생성된 설명">
            <a:extLst>
              <a:ext uri="{FF2B5EF4-FFF2-40B4-BE49-F238E27FC236}">
                <a16:creationId xmlns:a16="http://schemas.microsoft.com/office/drawing/2014/main" id="{0B3D4E62-26B6-4DD4-9069-F92567272C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226" y="1250794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2" name="그림 51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598F1C58-9162-41A2-B7C8-F7861D04FF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971" y="159983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3" name="그림 52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DF797408-C92E-4C30-B109-8C54562B71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114" y="1694755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4A586C88-C843-49FB-B980-E7F40497B7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51" y="2037498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2C83B9E4-8F86-4423-9B71-0C41E91EA2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144" y="227420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63DC2776-9D35-4CC5-90CD-0613701E3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89" y="2446369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병, 실내이(가) 표시된 사진&#10;&#10;자동 생성된 설명">
            <a:extLst>
              <a:ext uri="{FF2B5EF4-FFF2-40B4-BE49-F238E27FC236}">
                <a16:creationId xmlns:a16="http://schemas.microsoft.com/office/drawing/2014/main" id="{357C3FBF-8F31-4D34-86CF-39A833DCD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69" y="2650047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030876" y="3894176"/>
            <a:ext cx="334453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7672028" y="3394245"/>
            <a:ext cx="336964" cy="167640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8009812" y="3398081"/>
            <a:ext cx="336964" cy="1673164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8344056" y="3394223"/>
            <a:ext cx="336964" cy="167640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9016696" y="3396414"/>
            <a:ext cx="336964" cy="167640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9355247" y="3397700"/>
            <a:ext cx="362946" cy="16764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5360" y="3394950"/>
            <a:ext cx="346839" cy="1676400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87983" y="3394837"/>
            <a:ext cx="337615" cy="1676400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86486" y="4945792"/>
            <a:ext cx="2731707" cy="856638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b="7636"/>
          <a:stretch/>
        </p:blipFill>
        <p:spPr>
          <a:xfrm flipH="1">
            <a:off x="8679095" y="3392554"/>
            <a:ext cx="336964" cy="1548393"/>
          </a:xfrm>
          <a:prstGeom prst="rect">
            <a:avLst/>
          </a:prstGeom>
        </p:spPr>
      </p:pic>
      <p:pic>
        <p:nvPicPr>
          <p:cNvPr id="69" name="그림 68" descr="건물, 창문이(가) 표시된 사진&#10;&#10;자동 생성된 설명">
            <a:extLst>
              <a:ext uri="{FF2B5EF4-FFF2-40B4-BE49-F238E27FC236}">
                <a16:creationId xmlns:a16="http://schemas.microsoft.com/office/drawing/2014/main" id="{6FC45A31-F59B-494E-8B40-359D6DA75B9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18" y="507831"/>
            <a:ext cx="849972" cy="1723338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7009839" y="2868901"/>
            <a:ext cx="271541" cy="470729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68" name="그림 67">
            <a:extLst>
              <a:ext uri="{FF2B5EF4-FFF2-40B4-BE49-F238E27FC236}">
                <a16:creationId xmlns:a16="http://schemas.microsoft.com/office/drawing/2014/main" id="{E535326D-EECC-4560-B946-26321F3EC4FE}"/>
              </a:ext>
            </a:extLst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68286" y="2036048"/>
            <a:ext cx="580922" cy="55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6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L 0.24623 -0.0854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5" y="-42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482290" y="2162319"/>
            <a:ext cx="6315194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곳의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색깔 유리판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유리판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가운데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이동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FB06147B-CFDA-4DC6-8452-1ECB8ABD3A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4" y="1164069"/>
            <a:ext cx="1882984" cy="1882984"/>
          </a:xfrm>
          <a:prstGeom prst="rect">
            <a:avLst/>
          </a:prstGeom>
        </p:spPr>
      </p:pic>
      <p:pic>
        <p:nvPicPr>
          <p:cNvPr id="41" name="그림 40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CC8ECB07-DDC3-489D-B8FB-4583EBC5A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860" y="2151394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2" name="그림 41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ADF6B8-888C-443E-9661-34EA52725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380" y="1293406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4A586C88-C843-49FB-B980-E7F40497B7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367" y="2162319"/>
            <a:ext cx="688685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병, 실내이(가) 표시된 사진&#10;&#10;자동 생성된 설명">
            <a:extLst>
              <a:ext uri="{FF2B5EF4-FFF2-40B4-BE49-F238E27FC236}">
                <a16:creationId xmlns:a16="http://schemas.microsoft.com/office/drawing/2014/main" id="{357C3FBF-8F31-4D34-86CF-39A833DCD4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815" y="543160"/>
            <a:ext cx="687341" cy="696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6653194" y="4132712"/>
            <a:ext cx="334453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294346" y="3632781"/>
            <a:ext cx="336964" cy="167640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632130" y="3636617"/>
            <a:ext cx="336964" cy="1673164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966374" y="3632759"/>
            <a:ext cx="336964" cy="167640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639014" y="3634950"/>
            <a:ext cx="336964" cy="167640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8977565" y="3636236"/>
            <a:ext cx="362946" cy="16764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6947678" y="3633486"/>
            <a:ext cx="346839" cy="1676400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10301" y="3633373"/>
            <a:ext cx="337615" cy="1676400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08804" y="5184328"/>
            <a:ext cx="2731707" cy="856638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b="7636"/>
          <a:stretch/>
        </p:blipFill>
        <p:spPr>
          <a:xfrm flipH="1">
            <a:off x="8301413" y="3631090"/>
            <a:ext cx="336964" cy="1548393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6632157" y="3107437"/>
            <a:ext cx="271541" cy="470729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68" name="그림 67">
            <a:extLst>
              <a:ext uri="{FF2B5EF4-FFF2-40B4-BE49-F238E27FC236}">
                <a16:creationId xmlns:a16="http://schemas.microsoft.com/office/drawing/2014/main" id="{E535326D-EECC-4560-B946-26321F3EC4FE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38863" y="1257811"/>
            <a:ext cx="681682" cy="656577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612296" y="1397676"/>
            <a:ext cx="5770569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000" spc="-150" dirty="0"/>
              <a:t>1</a:t>
            </a:r>
            <a:r>
              <a:rPr lang="ko-KR" altLang="en-US" sz="3000" spc="-150" dirty="0"/>
              <a:t>단계 </a:t>
            </a:r>
            <a:r>
              <a:rPr lang="en-US" altLang="ko-KR" sz="3000" spc="-150" dirty="0"/>
              <a:t>– </a:t>
            </a:r>
            <a:r>
              <a:rPr lang="ko-KR" altLang="en-US" sz="3000" spc="-150" dirty="0"/>
              <a:t>한 색깔 유리판 가져오기</a:t>
            </a:r>
          </a:p>
        </p:txBody>
      </p:sp>
      <p:pic>
        <p:nvPicPr>
          <p:cNvPr id="49" name="그림 48" descr="병, 음식이(가) 표시된 사진&#10;&#10;자동 생성된 설명">
            <a:extLst>
              <a:ext uri="{FF2B5EF4-FFF2-40B4-BE49-F238E27FC236}">
                <a16:creationId xmlns:a16="http://schemas.microsoft.com/office/drawing/2014/main" id="{251C2F6B-B606-4037-8051-300CF5E0BF5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370" y="2162319"/>
            <a:ext cx="687341" cy="705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그림 4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29147BA8-8420-4F17-B1DC-689A21A5B4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933" y="1309058"/>
            <a:ext cx="688685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6756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-0.03385 0.4666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3" y="2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12045 0.20509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6" y="102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11068 -0.07222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-361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33333E-6 L 0.27578 -0.27454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89" y="-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가구이(가) 표시된 사진&#10;&#10;자동 생성된 설명">
            <a:extLst>
              <a:ext uri="{FF2B5EF4-FFF2-40B4-BE49-F238E27FC236}">
                <a16:creationId xmlns:a16="http://schemas.microsoft.com/office/drawing/2014/main" id="{8697BCF1-998D-4FDB-B85E-76196CB50B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9938704" y="3880364"/>
            <a:ext cx="1796796" cy="21305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523854" y="2016845"/>
            <a:ext cx="631519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b)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가운데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색깔 유리판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라운드에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처음으로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테이블 가운데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가져오고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 트랙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해당 플레이어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마커를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칸 아래로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내림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FB06147B-CFDA-4DC6-8452-1ECB8ABD3A3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4" y="1164069"/>
            <a:ext cx="1882984" cy="1882984"/>
          </a:xfrm>
          <a:prstGeom prst="rect">
            <a:avLst/>
          </a:prstGeom>
        </p:spPr>
      </p:pic>
      <p:pic>
        <p:nvPicPr>
          <p:cNvPr id="41" name="그림 40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CC8ECB07-DDC3-489D-B8FB-4583EBC5A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860" y="2151394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4A586C88-C843-49FB-B980-E7F40497B7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540" y="2162319"/>
            <a:ext cx="688685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병, 실내이(가) 표시된 사진&#10;&#10;자동 생성된 설명">
            <a:extLst>
              <a:ext uri="{FF2B5EF4-FFF2-40B4-BE49-F238E27FC236}">
                <a16:creationId xmlns:a16="http://schemas.microsoft.com/office/drawing/2014/main" id="{357C3FBF-8F31-4D34-86CF-39A833DCD4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988" y="543160"/>
            <a:ext cx="687341" cy="696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6871405" y="4132712"/>
            <a:ext cx="334453" cy="162750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7512557" y="3632781"/>
            <a:ext cx="336964" cy="1676400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7850341" y="3636617"/>
            <a:ext cx="336964" cy="1673164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8184585" y="3632759"/>
            <a:ext cx="336964" cy="167640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8857225" y="3634950"/>
            <a:ext cx="336964" cy="167640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9195776" y="3636236"/>
            <a:ext cx="362946" cy="16764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7165889" y="3633486"/>
            <a:ext cx="346839" cy="1676400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28512" y="3633373"/>
            <a:ext cx="337615" cy="1676400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27015" y="5184328"/>
            <a:ext cx="2731707" cy="856638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b="7636"/>
          <a:stretch/>
        </p:blipFill>
        <p:spPr>
          <a:xfrm flipH="1">
            <a:off x="8519624" y="3631090"/>
            <a:ext cx="336964" cy="1548393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6850368" y="3107437"/>
            <a:ext cx="271541" cy="470729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68" name="그림 67">
            <a:extLst>
              <a:ext uri="{FF2B5EF4-FFF2-40B4-BE49-F238E27FC236}">
                <a16:creationId xmlns:a16="http://schemas.microsoft.com/office/drawing/2014/main" id="{E535326D-EECC-4560-B946-26321F3EC4FE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70036" y="1257811"/>
            <a:ext cx="681682" cy="656577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612296" y="1272984"/>
            <a:ext cx="5770569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000" spc="-150" dirty="0"/>
              <a:t>1</a:t>
            </a:r>
            <a:r>
              <a:rPr lang="ko-KR" altLang="en-US" sz="3000" spc="-150" dirty="0"/>
              <a:t>단계 </a:t>
            </a:r>
            <a:r>
              <a:rPr lang="en-US" altLang="ko-KR" sz="3000" spc="-150" dirty="0"/>
              <a:t>– </a:t>
            </a:r>
            <a:r>
              <a:rPr lang="ko-KR" altLang="en-US" sz="3000" spc="-150" dirty="0"/>
              <a:t>한 색깔 유리판 가져오기</a:t>
            </a:r>
          </a:p>
        </p:txBody>
      </p:sp>
      <p:pic>
        <p:nvPicPr>
          <p:cNvPr id="49" name="그림 48" descr="병, 음식이(가) 표시된 사진&#10;&#10;자동 생성된 설명">
            <a:extLst>
              <a:ext uri="{FF2B5EF4-FFF2-40B4-BE49-F238E27FC236}">
                <a16:creationId xmlns:a16="http://schemas.microsoft.com/office/drawing/2014/main" id="{251C2F6B-B606-4037-8051-300CF5E0BF5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370" y="2162319"/>
            <a:ext cx="687341" cy="705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그림 4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29147BA8-8420-4F17-B1DC-689A21A5B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933" y="1309058"/>
            <a:ext cx="688685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병, 음식이(가) 표시된 사진&#10;&#10;자동 생성된 설명">
            <a:extLst>
              <a:ext uri="{FF2B5EF4-FFF2-40B4-BE49-F238E27FC236}">
                <a16:creationId xmlns:a16="http://schemas.microsoft.com/office/drawing/2014/main" id="{2C1E91C3-22EF-4FFE-BF9F-6E1FDBD8CD1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485" y="428418"/>
            <a:ext cx="687341" cy="705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7B6C4803-3CD7-47E0-8457-7F42A7546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978" y="1309058"/>
            <a:ext cx="688685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ACA67C1-43B1-40CE-B03E-50C5A81F4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607" y="2151394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그림 30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ADD2848-690D-491B-BF0C-B4D29026C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606" y="1353135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그림 31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5B3D6DF0-762C-49DF-A554-8FF6D5D077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432" y="3047052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그림 32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93F2B86D-B778-434A-869A-2D052C848F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0035" y="3047053"/>
            <a:ext cx="687341" cy="6927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5" name="정육면체 34">
            <a:extLst>
              <a:ext uri="{FF2B5EF4-FFF2-40B4-BE49-F238E27FC236}">
                <a16:creationId xmlns:a16="http://schemas.microsoft.com/office/drawing/2014/main" id="{D886483C-982D-4D27-A01D-E5BF8BE0B812}"/>
              </a:ext>
            </a:extLst>
          </p:cNvPr>
          <p:cNvSpPr/>
          <p:nvPr/>
        </p:nvSpPr>
        <p:spPr>
          <a:xfrm>
            <a:off x="10142446" y="4072488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6" name="정육면체 35">
            <a:extLst>
              <a:ext uri="{FF2B5EF4-FFF2-40B4-BE49-F238E27FC236}">
                <a16:creationId xmlns:a16="http://schemas.microsoft.com/office/drawing/2014/main" id="{5E80F18F-DB07-4BEB-8DDF-A1AB8C371214}"/>
              </a:ext>
            </a:extLst>
          </p:cNvPr>
          <p:cNvSpPr/>
          <p:nvPr/>
        </p:nvSpPr>
        <p:spPr>
          <a:xfrm>
            <a:off x="10380571" y="4072488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7" name="정육면체 36">
            <a:extLst>
              <a:ext uri="{FF2B5EF4-FFF2-40B4-BE49-F238E27FC236}">
                <a16:creationId xmlns:a16="http://schemas.microsoft.com/office/drawing/2014/main" id="{9F7FB4B8-C754-451D-AEF3-4F880AEE2D8D}"/>
              </a:ext>
            </a:extLst>
          </p:cNvPr>
          <p:cNvSpPr/>
          <p:nvPr/>
        </p:nvSpPr>
        <p:spPr>
          <a:xfrm>
            <a:off x="10611549" y="4072488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8" name="정육면체 37">
            <a:extLst>
              <a:ext uri="{FF2B5EF4-FFF2-40B4-BE49-F238E27FC236}">
                <a16:creationId xmlns:a16="http://schemas.microsoft.com/office/drawing/2014/main" id="{28631425-F9CF-4020-91D6-6A76D387F64E}"/>
              </a:ext>
            </a:extLst>
          </p:cNvPr>
          <p:cNvSpPr/>
          <p:nvPr/>
        </p:nvSpPr>
        <p:spPr>
          <a:xfrm>
            <a:off x="10860153" y="4072489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57FAEB0-855F-4E81-862F-E13C792A78C8}"/>
              </a:ext>
            </a:extLst>
          </p:cNvPr>
          <p:cNvSpPr txBox="1"/>
          <p:nvPr/>
        </p:nvSpPr>
        <p:spPr>
          <a:xfrm>
            <a:off x="9742377" y="4776022"/>
            <a:ext cx="1866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깨진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유리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b="1" spc="-150" dirty="0">
                <a:solidFill>
                  <a:srgbClr val="275456"/>
                </a:solidFill>
                <a:highlight>
                  <a:srgbClr val="C0C0C0"/>
                </a:highlight>
                <a:latin typeface="나눔스퀘어" panose="020B0600000101010101" pitchFamily="50" charset="-127"/>
                <a:ea typeface="나눔스퀘어" panose="020B0600000101010101" pitchFamily="50" charset="-127"/>
              </a:rPr>
              <a:t>트랙</a:t>
            </a:r>
            <a:endParaRPr lang="en-US" altLang="ko-KR" sz="2400" b="1" spc="-150" dirty="0">
              <a:solidFill>
                <a:srgbClr val="275456"/>
              </a:solidFill>
              <a:highlight>
                <a:srgbClr val="C0C0C0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486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81481E-6 L -0.29062 0.378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31" y="189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0.22122 0.24398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68" y="121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14544 0.12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79" y="625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L -0.27786 0.2317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93" y="1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 L -0.32252 0.2342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33" y="1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11111E-6 L -0.00156 0.05833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3" y="1923780"/>
            <a:ext cx="623791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 가능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나눠 놓기 불가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바로 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또는 그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선택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장신에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위치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장식에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배치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695371" y="2980638"/>
            <a:ext cx="515690" cy="250943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209800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215714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50" y="2209766"/>
            <a:ext cx="519561" cy="258482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13144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215127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210887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210712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602114"/>
            <a:ext cx="4211991" cy="1320842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7636"/>
          <a:stretch/>
        </p:blipFill>
        <p:spPr>
          <a:xfrm flipH="1">
            <a:off x="10236743" y="2207192"/>
            <a:ext cx="519561" cy="238745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7662935" y="1399777"/>
            <a:ext cx="418686" cy="725812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2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자신의 패턴 장식 하나에 유리판 놓기</a:t>
            </a:r>
          </a:p>
        </p:txBody>
      </p:sp>
      <p:pic>
        <p:nvPicPr>
          <p:cNvPr id="26" name="그림 2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63FF39-EFDA-4B7E-B926-934EB38061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677275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807A10-B335-4839-9BCC-2960B2273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078915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60B5FA4-2171-44EE-A431-C2F9A60AB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480556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9BD993B9-0095-47CE-BD13-9B9C6A1954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882196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41AB1A90-C087-4847-846C-56B03B13CE01}"/>
              </a:ext>
            </a:extLst>
          </p:cNvPr>
          <p:cNvSpPr/>
          <p:nvPr/>
        </p:nvSpPr>
        <p:spPr>
          <a:xfrm>
            <a:off x="7668765" y="533855"/>
            <a:ext cx="914400" cy="612648"/>
          </a:xfrm>
          <a:prstGeom prst="wedgeRoundRectCallout">
            <a:avLst>
              <a:gd name="adj1" fmla="val -21875"/>
              <a:gd name="adj2" fmla="val 82711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endParaRPr lang="en-US" altLang="ko-KR" sz="26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21E0EF19-4E11-4852-8E0F-10512CA333B9}"/>
              </a:ext>
            </a:extLst>
          </p:cNvPr>
          <p:cNvSpPr/>
          <p:nvPr/>
        </p:nvSpPr>
        <p:spPr>
          <a:xfrm>
            <a:off x="7020193" y="1960177"/>
            <a:ext cx="2268558" cy="2268558"/>
          </a:xfrm>
          <a:prstGeom prst="ellipse">
            <a:avLst/>
          </a:prstGeom>
          <a:noFill/>
          <a:ln w="190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8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09493 0.2488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3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14401 0.3044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1" y="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-0.1931 0.3583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24219 0.41598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9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3" y="1923780"/>
            <a:ext cx="623791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 가능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나눠 놓기 불가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바로 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또는 그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선택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장신에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위치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장식에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배치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695371" y="2980638"/>
            <a:ext cx="515690" cy="250943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209800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215714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50" y="2209766"/>
            <a:ext cx="519561" cy="258482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13144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215127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210887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210712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602114"/>
            <a:ext cx="4211991" cy="1320842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7636"/>
          <a:stretch/>
        </p:blipFill>
        <p:spPr>
          <a:xfrm flipH="1">
            <a:off x="10236743" y="2207192"/>
            <a:ext cx="519561" cy="238745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7662935" y="1399777"/>
            <a:ext cx="418686" cy="725812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2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자신의 패턴 장식 하나에 유리판 놓기</a:t>
            </a:r>
          </a:p>
        </p:txBody>
      </p:sp>
      <p:pic>
        <p:nvPicPr>
          <p:cNvPr id="26" name="그림 2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63FF39-EFDA-4B7E-B926-934EB38061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063493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807A10-B335-4839-9BCC-2960B2273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465133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60B5FA4-2171-44EE-A431-C2F9A60AB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66774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9BD993B9-0095-47CE-BD13-9B9C6A1954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268414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41AB1A90-C087-4847-846C-56B03B13CE01}"/>
              </a:ext>
            </a:extLst>
          </p:cNvPr>
          <p:cNvSpPr/>
          <p:nvPr/>
        </p:nvSpPr>
        <p:spPr>
          <a:xfrm>
            <a:off x="8133585" y="533855"/>
            <a:ext cx="914400" cy="612648"/>
          </a:xfrm>
          <a:prstGeom prst="wedgeRoundRectCallout">
            <a:avLst>
              <a:gd name="adj1" fmla="val -21875"/>
              <a:gd name="adj2" fmla="val 82711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endParaRPr lang="en-US" altLang="ko-KR" sz="26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3" name="곱셈 기호 16">
            <a:extLst>
              <a:ext uri="{FF2B5EF4-FFF2-40B4-BE49-F238E27FC236}">
                <a16:creationId xmlns:a16="http://schemas.microsoft.com/office/drawing/2014/main" id="{D9A129B1-A9D7-418F-ADDC-5DECBDC1CBAE}"/>
              </a:ext>
            </a:extLst>
          </p:cNvPr>
          <p:cNvSpPr/>
          <p:nvPr/>
        </p:nvSpPr>
        <p:spPr>
          <a:xfrm>
            <a:off x="6791164" y="647525"/>
            <a:ext cx="4159353" cy="4159353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B4B9D1-7825-4645-947C-5CA3C174497C}"/>
              </a:ext>
            </a:extLst>
          </p:cNvPr>
          <p:cNvSpPr txBox="1"/>
          <p:nvPr/>
        </p:nvSpPr>
        <p:spPr>
          <a:xfrm>
            <a:off x="8790869" y="690681"/>
            <a:ext cx="3389868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나눠 놓기 불가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!’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86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04388 -4.4444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08008 0.25023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-0.04388 0.36065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" y="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0.09153 0.41598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14062 0.46621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1" y="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3" grpId="0" animBg="1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3" y="1923780"/>
            <a:ext cx="623791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 가능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나눠 놓기 불가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바로 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또는 그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선택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장신에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위치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장식에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배치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695371" y="2980638"/>
            <a:ext cx="515690" cy="250943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209800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215714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50" y="2209766"/>
            <a:ext cx="519561" cy="258482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13144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215127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210887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210712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602114"/>
            <a:ext cx="4211991" cy="1320842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7636"/>
          <a:stretch/>
        </p:blipFill>
        <p:spPr>
          <a:xfrm flipH="1">
            <a:off x="10236743" y="2207192"/>
            <a:ext cx="519561" cy="238745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8224047" y="1399777"/>
            <a:ext cx="418686" cy="725812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2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자신의 패턴 장식 하나에 유리판 놓기</a:t>
            </a:r>
          </a:p>
        </p:txBody>
      </p:sp>
      <p:pic>
        <p:nvPicPr>
          <p:cNvPr id="26" name="그림 2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63FF39-EFDA-4B7E-B926-934EB38061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063493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807A10-B335-4839-9BCC-2960B2273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465133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60B5FA4-2171-44EE-A431-C2F9A60AB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66774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9BD993B9-0095-47CE-BD13-9B9C6A1954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268414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41AB1A90-C087-4847-846C-56B03B13CE01}"/>
              </a:ext>
            </a:extLst>
          </p:cNvPr>
          <p:cNvSpPr/>
          <p:nvPr/>
        </p:nvSpPr>
        <p:spPr>
          <a:xfrm>
            <a:off x="7588270" y="533855"/>
            <a:ext cx="914400" cy="612648"/>
          </a:xfrm>
          <a:prstGeom prst="wedgeRoundRectCallout">
            <a:avLst>
              <a:gd name="adj1" fmla="val -21875"/>
              <a:gd name="adj2" fmla="val 82711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endParaRPr lang="en-US" altLang="ko-KR" sz="26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3" name="곱셈 기호 16">
            <a:extLst>
              <a:ext uri="{FF2B5EF4-FFF2-40B4-BE49-F238E27FC236}">
                <a16:creationId xmlns:a16="http://schemas.microsoft.com/office/drawing/2014/main" id="{D9A129B1-A9D7-418F-ADDC-5DECBDC1CBAE}"/>
              </a:ext>
            </a:extLst>
          </p:cNvPr>
          <p:cNvSpPr/>
          <p:nvPr/>
        </p:nvSpPr>
        <p:spPr>
          <a:xfrm>
            <a:off x="6312698" y="661720"/>
            <a:ext cx="4159353" cy="4159353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2F3886-FD3F-4F80-B5AD-3164B25F8C8B}"/>
              </a:ext>
            </a:extLst>
          </p:cNvPr>
          <p:cNvSpPr txBox="1"/>
          <p:nvPr/>
        </p:nvSpPr>
        <p:spPr>
          <a:xfrm>
            <a:off x="8515861" y="691116"/>
            <a:ext cx="3646390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왼쪽 선택 불가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!’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33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4271 0.0002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96296E-6 L -0.12631 0.25162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5" y="1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-0.17579 0.30579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89" y="1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0.22526 0.3585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3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27396 0.41551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98" y="2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3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3" y="1923780"/>
            <a:ext cx="623791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배치 가능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나눠 놓기 불가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바로 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또는 그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 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선택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장신에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위치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패턴 장식에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배치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695371" y="2980638"/>
            <a:ext cx="515690" cy="250943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209800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215714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50" y="2209766"/>
            <a:ext cx="519561" cy="2584824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13144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215127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210887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210712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602114"/>
            <a:ext cx="4211991" cy="1320842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AD17E1E8-2F6C-49C0-8CCC-48F4A06C261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7636"/>
          <a:stretch/>
        </p:blipFill>
        <p:spPr>
          <a:xfrm flipH="1">
            <a:off x="10236743" y="2207192"/>
            <a:ext cx="519561" cy="238745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7662935" y="1399777"/>
            <a:ext cx="418686" cy="725812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2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자신의 패턴 장식 하나에 유리판 놓기</a:t>
            </a:r>
          </a:p>
        </p:txBody>
      </p:sp>
      <p:pic>
        <p:nvPicPr>
          <p:cNvPr id="26" name="그림 2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63FF39-EFDA-4B7E-B926-934EB38061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063493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807A10-B335-4839-9BCC-2960B2273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465133" y="91902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60B5FA4-2171-44EE-A431-C2F9A60AB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66774" y="9190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41AB1A90-C087-4847-846C-56B03B13CE01}"/>
              </a:ext>
            </a:extLst>
          </p:cNvPr>
          <p:cNvSpPr/>
          <p:nvPr/>
        </p:nvSpPr>
        <p:spPr>
          <a:xfrm>
            <a:off x="8743185" y="533855"/>
            <a:ext cx="914400" cy="612648"/>
          </a:xfrm>
          <a:prstGeom prst="wedgeRoundRectCallout">
            <a:avLst>
              <a:gd name="adj1" fmla="val -21875"/>
              <a:gd name="adj2" fmla="val 82711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endParaRPr lang="en-US" altLang="ko-KR" sz="26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B4B9D1-7825-4645-947C-5CA3C174497C}"/>
              </a:ext>
            </a:extLst>
          </p:cNvPr>
          <p:cNvSpPr txBox="1"/>
          <p:nvPr/>
        </p:nvSpPr>
        <p:spPr>
          <a:xfrm>
            <a:off x="9562394" y="690681"/>
            <a:ext cx="2646702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배치 불일치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3" name="곱셈 기호 16">
            <a:extLst>
              <a:ext uri="{FF2B5EF4-FFF2-40B4-BE49-F238E27FC236}">
                <a16:creationId xmlns:a16="http://schemas.microsoft.com/office/drawing/2014/main" id="{D9A129B1-A9D7-418F-ADDC-5DECBDC1CBAE}"/>
              </a:ext>
            </a:extLst>
          </p:cNvPr>
          <p:cNvSpPr/>
          <p:nvPr/>
        </p:nvSpPr>
        <p:spPr>
          <a:xfrm>
            <a:off x="7010239" y="647525"/>
            <a:ext cx="4159353" cy="4159353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533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0.08789 -4.4444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L -0.04388 0.36065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" y="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96296E-6 L -0.09153 0.41598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-0.14062 0.46621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1" y="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" grpId="0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3" y="1923780"/>
            <a:ext cx="6237914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장식에 유리판을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놓을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30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부족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유리판은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깨짐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하나당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 트랙에서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플레이어 마커를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칸 아래로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내림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모두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넣기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695371" y="3167676"/>
            <a:ext cx="515690" cy="250943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396838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402752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49" y="2404620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400182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402165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397925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397750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789152"/>
            <a:ext cx="4211991" cy="132084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9253465" y="1586815"/>
            <a:ext cx="418686" cy="725812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2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자신의 패턴 장식 하나에 유리판 놓기</a:t>
            </a:r>
          </a:p>
        </p:txBody>
      </p:sp>
      <p:pic>
        <p:nvPicPr>
          <p:cNvPr id="26" name="그림 2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263FF39-EFDA-4B7E-B926-934EB38061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063493" y="110606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807A10-B335-4839-9BCC-2960B22736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465133" y="1106061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60B5FA4-2171-44EE-A431-C2F9A60ABF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66774" y="110606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41AB1A90-C087-4847-846C-56B03B13CE01}"/>
              </a:ext>
            </a:extLst>
          </p:cNvPr>
          <p:cNvSpPr/>
          <p:nvPr/>
        </p:nvSpPr>
        <p:spPr>
          <a:xfrm>
            <a:off x="9241953" y="720893"/>
            <a:ext cx="914400" cy="612648"/>
          </a:xfrm>
          <a:prstGeom prst="wedgeRoundRectCallout">
            <a:avLst>
              <a:gd name="adj1" fmla="val -21875"/>
              <a:gd name="adj2" fmla="val 82711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endParaRPr lang="en-US" altLang="ko-KR" sz="26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5" name="그림 24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56967EAB-9572-47B7-A175-33D57EB577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661852" y="112335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 descr="가구이(가) 표시된 사진&#10;&#10;자동 생성된 설명">
            <a:extLst>
              <a:ext uri="{FF2B5EF4-FFF2-40B4-BE49-F238E27FC236}">
                <a16:creationId xmlns:a16="http://schemas.microsoft.com/office/drawing/2014/main" id="{6993CF07-65D7-4EED-8711-3E5AD14A0EF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873092" y="4012776"/>
            <a:ext cx="1796796" cy="2130552"/>
          </a:xfrm>
          <a:prstGeom prst="rect">
            <a:avLst/>
          </a:prstGeom>
        </p:spPr>
      </p:pic>
      <p:sp>
        <p:nvSpPr>
          <p:cNvPr id="31" name="정육면체 30">
            <a:extLst>
              <a:ext uri="{FF2B5EF4-FFF2-40B4-BE49-F238E27FC236}">
                <a16:creationId xmlns:a16="http://schemas.microsoft.com/office/drawing/2014/main" id="{18CB141B-D71B-4358-B1C9-FA5A1049F332}"/>
              </a:ext>
            </a:extLst>
          </p:cNvPr>
          <p:cNvSpPr/>
          <p:nvPr/>
        </p:nvSpPr>
        <p:spPr>
          <a:xfrm>
            <a:off x="7076834" y="4204900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2" name="정육면체 31">
            <a:extLst>
              <a:ext uri="{FF2B5EF4-FFF2-40B4-BE49-F238E27FC236}">
                <a16:creationId xmlns:a16="http://schemas.microsoft.com/office/drawing/2014/main" id="{3E4586B7-BDF6-48CE-BD6B-A7EE3E212405}"/>
              </a:ext>
            </a:extLst>
          </p:cNvPr>
          <p:cNvSpPr/>
          <p:nvPr/>
        </p:nvSpPr>
        <p:spPr>
          <a:xfrm>
            <a:off x="7314959" y="4611300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5" name="정육면체 34">
            <a:extLst>
              <a:ext uri="{FF2B5EF4-FFF2-40B4-BE49-F238E27FC236}">
                <a16:creationId xmlns:a16="http://schemas.microsoft.com/office/drawing/2014/main" id="{506616A0-9FCC-464D-92DD-B7F2B1ED08C1}"/>
              </a:ext>
            </a:extLst>
          </p:cNvPr>
          <p:cNvSpPr/>
          <p:nvPr/>
        </p:nvSpPr>
        <p:spPr>
          <a:xfrm>
            <a:off x="7545937" y="4204900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6" name="정육면체 35">
            <a:extLst>
              <a:ext uri="{FF2B5EF4-FFF2-40B4-BE49-F238E27FC236}">
                <a16:creationId xmlns:a16="http://schemas.microsoft.com/office/drawing/2014/main" id="{4122AE3C-E739-43A0-8D92-BBE2AD020354}"/>
              </a:ext>
            </a:extLst>
          </p:cNvPr>
          <p:cNvSpPr/>
          <p:nvPr/>
        </p:nvSpPr>
        <p:spPr>
          <a:xfrm>
            <a:off x="7794541" y="4204901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8" name="그림 3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E1D58378-540C-4F18-B526-DD2E89BDE86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41743" y="141721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건물, 창문이(가) 표시된 사진&#10;&#10;자동 생성된 설명">
            <a:extLst>
              <a:ext uri="{FF2B5EF4-FFF2-40B4-BE49-F238E27FC236}">
                <a16:creationId xmlns:a16="http://schemas.microsoft.com/office/drawing/2014/main" id="{B957988C-EED8-4115-808C-D1441DB6B8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398" y="578934"/>
            <a:ext cx="849972" cy="1723338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2FF726A4-2FDE-4A14-A6E8-C602CF36FBE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3241" b="7486"/>
          <a:stretch/>
        </p:blipFill>
        <p:spPr>
          <a:xfrm>
            <a:off x="10243145" y="2404620"/>
            <a:ext cx="515773" cy="239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4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04388 0.3606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" y="18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0.09153 0.41597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22222E-6 L -0.14062 0.4662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31" y="2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4.81481E-6 L -0.00039 0.11459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643 0.01806 C -0.29844 -0.01851 -0.33242 -0.08333 -0.30456 -0.1199 C -0.28646 -0.14421 -0.24075 -0.14328 -0.19909 -0.1375 C -0.15755 -0.13171 -0.07253 -0.10949 -0.05443 -0.08518 C -0.02669 -0.04884 -0.02878 -0.0368 -6.25E-7 -0.00046 " pathEditMode="relative" rAng="0" ptsTypes="AAAAA">
                                      <p:cBhvr>
                                        <p:cTn id="4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5" y="-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412 0.01875 C -0.25977 -0.01829 -0.31758 -0.14144 -0.29323 -0.17778 C -0.27748 -0.20209 -0.21485 -0.19028 -0.17344 -0.18241 C -0.13216 -0.17431 -0.0612 -0.1544 -0.04544 -0.13009 C -0.02149 -0.09352 -0.02526 -0.03727 1.45833E-6 -0.00023 " pathEditMode="relative" rAng="0" ptsTypes="AAAAA">
                                      <p:cBhvr>
                                        <p:cTn id="43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32" grpId="0" animBg="1"/>
      <p:bldP spid="32" grpId="1" animBg="1"/>
      <p:bldP spid="35" grpId="0" animBg="1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3" y="1940558"/>
            <a:ext cx="6237914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가져온 유리판을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놓을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없다면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깨진 유리판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취급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유리판을 떨어뜨리고 싶어도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놓을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있다면 반드시 놓음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회색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상관없이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유리판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8" name="이등변 삼각형 57">
            <a:extLst>
              <a:ext uri="{FF2B5EF4-FFF2-40B4-BE49-F238E27FC236}">
                <a16:creationId xmlns:a16="http://schemas.microsoft.com/office/drawing/2014/main" id="{81973C11-EB0B-4325-83AB-13F98E654C7E}"/>
              </a:ext>
            </a:extLst>
          </p:cNvPr>
          <p:cNvSpPr/>
          <p:nvPr/>
        </p:nvSpPr>
        <p:spPr>
          <a:xfrm>
            <a:off x="7695371" y="3167676"/>
            <a:ext cx="515690" cy="250943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396838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402752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49" y="2404620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400182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402165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397925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397750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789152"/>
            <a:ext cx="4211991" cy="1320842"/>
          </a:xfrm>
          <a:prstGeom prst="rect">
            <a:avLst/>
          </a:prstGeom>
        </p:spPr>
      </p:pic>
      <p:grpSp>
        <p:nvGrpSpPr>
          <p:cNvPr id="70" name="그룹 69">
            <a:extLst>
              <a:ext uri="{FF2B5EF4-FFF2-40B4-BE49-F238E27FC236}">
                <a16:creationId xmlns:a16="http://schemas.microsoft.com/office/drawing/2014/main" id="{FEF581EA-5A43-4191-985D-606211605080}"/>
              </a:ext>
            </a:extLst>
          </p:cNvPr>
          <p:cNvGrpSpPr/>
          <p:nvPr/>
        </p:nvGrpSpPr>
        <p:grpSpPr>
          <a:xfrm>
            <a:off x="9755266" y="1586815"/>
            <a:ext cx="418686" cy="725812"/>
            <a:chOff x="7010323" y="2803156"/>
            <a:chExt cx="271541" cy="470729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8959B9A2-7498-475C-8716-5560AC71B11A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72" name="순서도: 지연 71">
              <a:extLst>
                <a:ext uri="{FF2B5EF4-FFF2-40B4-BE49-F238E27FC236}">
                  <a16:creationId xmlns:a16="http://schemas.microsoft.com/office/drawing/2014/main" id="{293215A8-81CD-4FFD-9160-D7D564A1FB1A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707885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2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자신의 패턴 장식 하나에 유리판 놓기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FF726A4-2FDE-4A14-A6E8-C602CF36FBE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241" b="7486"/>
          <a:stretch/>
        </p:blipFill>
        <p:spPr>
          <a:xfrm>
            <a:off x="10243145" y="2404620"/>
            <a:ext cx="515773" cy="2391892"/>
          </a:xfrm>
          <a:prstGeom prst="rect">
            <a:avLst/>
          </a:prstGeom>
        </p:spPr>
      </p:pic>
      <p:pic>
        <p:nvPicPr>
          <p:cNvPr id="37" name="그림 36" descr="가구이(가) 표시된 사진&#10;&#10;자동 생성된 설명">
            <a:extLst>
              <a:ext uri="{FF2B5EF4-FFF2-40B4-BE49-F238E27FC236}">
                <a16:creationId xmlns:a16="http://schemas.microsoft.com/office/drawing/2014/main" id="{4FCF6A85-6813-4FAE-8F78-CAA18346A4B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2111"/>
          <a:stretch/>
        </p:blipFill>
        <p:spPr>
          <a:xfrm>
            <a:off x="6873092" y="3307925"/>
            <a:ext cx="1796796" cy="2892849"/>
          </a:xfrm>
          <a:prstGeom prst="rect">
            <a:avLst/>
          </a:prstGeom>
        </p:spPr>
      </p:pic>
      <p:sp>
        <p:nvSpPr>
          <p:cNvPr id="39" name="정육면체 38">
            <a:extLst>
              <a:ext uri="{FF2B5EF4-FFF2-40B4-BE49-F238E27FC236}">
                <a16:creationId xmlns:a16="http://schemas.microsoft.com/office/drawing/2014/main" id="{1597DC27-BD72-45BF-BB81-DAE5E152BB49}"/>
              </a:ext>
            </a:extLst>
          </p:cNvPr>
          <p:cNvSpPr/>
          <p:nvPr/>
        </p:nvSpPr>
        <p:spPr>
          <a:xfrm>
            <a:off x="7076834" y="3500050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1" name="정육면체 40">
            <a:extLst>
              <a:ext uri="{FF2B5EF4-FFF2-40B4-BE49-F238E27FC236}">
                <a16:creationId xmlns:a16="http://schemas.microsoft.com/office/drawing/2014/main" id="{6FAC69E6-8E1A-465F-B1A6-91C207E5BABB}"/>
              </a:ext>
            </a:extLst>
          </p:cNvPr>
          <p:cNvSpPr/>
          <p:nvPr/>
        </p:nvSpPr>
        <p:spPr>
          <a:xfrm>
            <a:off x="7314959" y="3896925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2" name="정육면체 41">
            <a:extLst>
              <a:ext uri="{FF2B5EF4-FFF2-40B4-BE49-F238E27FC236}">
                <a16:creationId xmlns:a16="http://schemas.microsoft.com/office/drawing/2014/main" id="{BA11DDCF-7A7D-4B74-8A0C-88F845BFAA30}"/>
              </a:ext>
            </a:extLst>
          </p:cNvPr>
          <p:cNvSpPr/>
          <p:nvPr/>
        </p:nvSpPr>
        <p:spPr>
          <a:xfrm>
            <a:off x="7545937" y="3500050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3" name="정육면체 42">
            <a:extLst>
              <a:ext uri="{FF2B5EF4-FFF2-40B4-BE49-F238E27FC236}">
                <a16:creationId xmlns:a16="http://schemas.microsoft.com/office/drawing/2014/main" id="{E792AEF7-623D-4B35-9FAF-6DEF88EF1BF4}"/>
              </a:ext>
            </a:extLst>
          </p:cNvPr>
          <p:cNvSpPr/>
          <p:nvPr/>
        </p:nvSpPr>
        <p:spPr>
          <a:xfrm>
            <a:off x="7794541" y="3500051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말풍선: 모서리가 둥근 사각형 43">
            <a:extLst>
              <a:ext uri="{FF2B5EF4-FFF2-40B4-BE49-F238E27FC236}">
                <a16:creationId xmlns:a16="http://schemas.microsoft.com/office/drawing/2014/main" id="{D0307555-90F0-4D71-AAE1-E1A7ADC43851}"/>
              </a:ext>
            </a:extLst>
          </p:cNvPr>
          <p:cNvSpPr/>
          <p:nvPr/>
        </p:nvSpPr>
        <p:spPr>
          <a:xfrm>
            <a:off x="9688766" y="720893"/>
            <a:ext cx="914400" cy="612648"/>
          </a:xfrm>
          <a:prstGeom prst="wedgeRoundRectCallout">
            <a:avLst>
              <a:gd name="adj1" fmla="val -21875"/>
              <a:gd name="adj2" fmla="val 82711"/>
              <a:gd name="adj3" fmla="val 16667"/>
            </a:avLst>
          </a:prstGeom>
          <a:solidFill>
            <a:srgbClr val="F9F9F9"/>
          </a:solidFill>
          <a:ln w="38100">
            <a:solidFill>
              <a:srgbClr val="275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endParaRPr lang="en-US" altLang="ko-KR" sz="26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5" name="그림 44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B1191F9C-0D7A-4172-BD08-3A039825CF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41743" y="141721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6" name="그림 4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E6FEA6DA-F8B7-4491-A9E3-77284F326B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780715" y="143270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7" name="그림 4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BF21710-2248-4F3B-AF2E-4BC6DB64A1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862474" y="141721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8" name="그림 4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FD16A61F-AABA-4024-B140-BBEBAEE172A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102109" y="1155679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9" name="그림 48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9B1B8C50-68A3-472C-B399-F008788074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561229" y="114435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건물, 창문이(가) 표시된 사진&#10;&#10;자동 생성된 설명">
            <a:extLst>
              <a:ext uri="{FF2B5EF4-FFF2-40B4-BE49-F238E27FC236}">
                <a16:creationId xmlns:a16="http://schemas.microsoft.com/office/drawing/2014/main" id="{B957988C-EED8-4115-808C-D1441DB6B8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180" y="578934"/>
            <a:ext cx="849972" cy="172333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D87D79F-B4EE-4466-96FB-30A2CFA83F64}"/>
              </a:ext>
            </a:extLst>
          </p:cNvPr>
          <p:cNvSpPr txBox="1"/>
          <p:nvPr/>
        </p:nvSpPr>
        <p:spPr>
          <a:xfrm>
            <a:off x="8581967" y="-147371"/>
            <a:ext cx="3673032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배치 가능 칸 존재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2438E38-0A81-4162-A50B-518ADD03A803}"/>
              </a:ext>
            </a:extLst>
          </p:cNvPr>
          <p:cNvSpPr/>
          <p:nvPr/>
        </p:nvSpPr>
        <p:spPr>
          <a:xfrm>
            <a:off x="10239710" y="3167676"/>
            <a:ext cx="503245" cy="1551869"/>
          </a:xfrm>
          <a:prstGeom prst="roundRect">
            <a:avLst/>
          </a:prstGeom>
          <a:noFill/>
          <a:ln w="762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곱셈 기호 16">
            <a:extLst>
              <a:ext uri="{FF2B5EF4-FFF2-40B4-BE49-F238E27FC236}">
                <a16:creationId xmlns:a16="http://schemas.microsoft.com/office/drawing/2014/main" id="{C31EA457-55F7-437E-9915-9DE49E26D2F5}"/>
              </a:ext>
            </a:extLst>
          </p:cNvPr>
          <p:cNvSpPr/>
          <p:nvPr/>
        </p:nvSpPr>
        <p:spPr>
          <a:xfrm>
            <a:off x="7848293" y="43565"/>
            <a:ext cx="4159353" cy="4159353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151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0.00377 0.28518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1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412 0.01875 C -0.25977 -0.01829 -0.31758 -0.14144 -0.29323 -0.17778 C -0.27748 -0.20209 -0.21485 -0.19028 -0.17344 -0.18241 C -0.13216 -0.17431 -0.0612 -0.1544 -0.04544 -0.13009 C -0.02149 -0.09352 -0.02526 -0.03727 1.45833E-6 -0.00023 " pathEditMode="relative" rAng="0" ptsTypes="AAAAA">
                                      <p:cBhvr>
                                        <p:cTn id="24" dur="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-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693 0.01713 C -0.28972 -0.01991 -0.3543 -0.1419 -0.32709 -0.17801 C -0.30951 -0.20208 -0.23972 -0.19051 -0.19349 -0.18264 C -0.1474 -0.17454 -0.06836 -0.15486 -0.05078 -0.13079 C -0.02409 -0.09444 -0.02826 -0.03866 3.75E-6 -0.00185 " pathEditMode="relative" rAng="0" ptsTypes="AAAAA">
                                      <p:cBhvr>
                                        <p:cTn id="27" dur="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7" y="-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86 0.02222 C -0.23646 -0.01574 -0.28907 -0.14074 -0.26693 -0.17755 C -0.25261 -0.20232 -0.19558 -0.19028 -0.15795 -0.18241 C -0.12032 -0.17408 -0.05573 -0.15394 -0.04141 -0.12917 C -0.01967 -0.0919 -0.02305 -0.03472 4.16667E-6 0.00278 " pathEditMode="relative" rAng="0" ptsTypes="AAAAA">
                                      <p:cBhvr>
                                        <p:cTn id="30" dur="5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7" y="-1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86 0.02199 C -0.23646 -0.01597 -0.28907 -0.14097 -0.26693 -0.17777 C -0.25261 -0.20231 -0.19558 -0.19027 -0.15795 -0.1824 C -0.12032 -0.17407 -0.05573 -0.15393 -0.04141 -0.12916 C -0.01966 -0.09213 -0.02305 -0.03495 2.91667E-6 0.00278 " pathEditMode="relative" rAng="0" ptsTypes="AAAAA">
                                      <p:cBhvr>
                                        <p:cTn id="33" dur="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7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693 0.01713 C -0.28972 -0.0199 -0.3543 -0.14189 -0.32709 -0.17824 C -0.30951 -0.20208 -0.23972 -0.19051 -0.19349 -0.18264 C -0.1474 -0.17453 -0.06836 -0.15486 -0.05078 -0.13078 C -0.02409 -0.09444 -0.02826 -0.03865 2.5E-6 -0.00185 " pathEditMode="relative" rAng="0" ptsTypes="AAAAA">
                                      <p:cBhvr>
                                        <p:cTn id="36" dur="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7" y="-1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1" grpId="1" animBg="1"/>
      <p:bldP spid="42" grpId="0" animBg="1"/>
      <p:bldP spid="43" grpId="0" animBg="1"/>
      <p:bldP spid="44" grpId="0" animBg="1"/>
      <p:bldP spid="51" grpId="0"/>
      <p:bldP spid="4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2" y="1772778"/>
            <a:ext cx="6349721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아래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패턴 장식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확인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 종료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모두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3a)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보너스 점수 확인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완성한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표시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트랙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위에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계산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683957" y="2396838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4783" y="2402752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49" y="2404620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400182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402165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397925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397750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789152"/>
            <a:ext cx="4211991" cy="1320842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619329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3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패턴이 완성 되었는지 확인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FF726A4-2FDE-4A14-A6E8-C602CF36FBE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241" b="7486"/>
          <a:stretch/>
        </p:blipFill>
        <p:spPr>
          <a:xfrm>
            <a:off x="10243145" y="2404620"/>
            <a:ext cx="515773" cy="2391892"/>
          </a:xfrm>
          <a:prstGeom prst="rect">
            <a:avLst/>
          </a:prstGeom>
        </p:spPr>
      </p:pic>
      <p:pic>
        <p:nvPicPr>
          <p:cNvPr id="6" name="그림 5" descr="실내, 벽이(가) 표시된 사진&#10;&#10;자동 생성된 설명">
            <a:extLst>
              <a:ext uri="{FF2B5EF4-FFF2-40B4-BE49-F238E27FC236}">
                <a16:creationId xmlns:a16="http://schemas.microsoft.com/office/drawing/2014/main" id="{EC94BF56-FAAF-4D65-8B64-0A4A99797D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989" y="685235"/>
            <a:ext cx="1536192" cy="1527048"/>
          </a:xfrm>
          <a:prstGeom prst="rect">
            <a:avLst/>
          </a:prstGeom>
        </p:spPr>
      </p:pic>
      <p:pic>
        <p:nvPicPr>
          <p:cNvPr id="38" name="그림 3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DBED9411-F06B-4EAA-A2BC-FE1F35DE31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530" y="795858"/>
            <a:ext cx="638636" cy="643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2" name="그림 51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DAD4A372-0162-4B04-A8E1-E29A77052B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891" y="1512449"/>
            <a:ext cx="639886" cy="64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82743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988E2AB-B7A2-472E-8B18-C1082F7077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57625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203677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ECE080-9BEA-49CB-8446-05852CE3A7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94288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4201F02-62E3-4B7F-8ED1-065E0A7F66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4309511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9253465" y="1624915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9" name="그림 8" descr="창문, 쇼지이(가) 표시된 사진&#10;&#10;자동 생성된 설명">
            <a:extLst>
              <a:ext uri="{FF2B5EF4-FFF2-40B4-BE49-F238E27FC236}">
                <a16:creationId xmlns:a16="http://schemas.microsoft.com/office/drawing/2014/main" id="{EB4CAFFD-A1C6-4FBD-96D3-B700C6EBEDF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780" y="269296"/>
            <a:ext cx="2141154" cy="1291148"/>
          </a:xfrm>
          <a:prstGeom prst="rect">
            <a:avLst/>
          </a:prstGeom>
        </p:spPr>
      </p:pic>
      <p:sp>
        <p:nvSpPr>
          <p:cNvPr id="74" name="정육면체 73">
            <a:extLst>
              <a:ext uri="{FF2B5EF4-FFF2-40B4-BE49-F238E27FC236}">
                <a16:creationId xmlns:a16="http://schemas.microsoft.com/office/drawing/2014/main" id="{B3A2C6A4-97D8-4202-B685-9190C2522704}"/>
              </a:ext>
            </a:extLst>
          </p:cNvPr>
          <p:cNvSpPr/>
          <p:nvPr/>
        </p:nvSpPr>
        <p:spPr>
          <a:xfrm>
            <a:off x="9720139" y="795807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6" name="정육면체 75">
            <a:extLst>
              <a:ext uri="{FF2B5EF4-FFF2-40B4-BE49-F238E27FC236}">
                <a16:creationId xmlns:a16="http://schemas.microsoft.com/office/drawing/2014/main" id="{F7150477-61DC-46A6-9A9D-6AF1D5B5CF26}"/>
              </a:ext>
            </a:extLst>
          </p:cNvPr>
          <p:cNvSpPr/>
          <p:nvPr/>
        </p:nvSpPr>
        <p:spPr>
          <a:xfrm>
            <a:off x="8943379" y="1178479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7" name="정육면체 76">
            <a:extLst>
              <a:ext uri="{FF2B5EF4-FFF2-40B4-BE49-F238E27FC236}">
                <a16:creationId xmlns:a16="http://schemas.microsoft.com/office/drawing/2014/main" id="{BAF61BA8-198D-4874-B39E-BBA62A7FEF9F}"/>
              </a:ext>
            </a:extLst>
          </p:cNvPr>
          <p:cNvSpPr/>
          <p:nvPr/>
        </p:nvSpPr>
        <p:spPr>
          <a:xfrm>
            <a:off x="8541644" y="384073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5" name="정육면체 74">
            <a:extLst>
              <a:ext uri="{FF2B5EF4-FFF2-40B4-BE49-F238E27FC236}">
                <a16:creationId xmlns:a16="http://schemas.microsoft.com/office/drawing/2014/main" id="{9E944592-098C-4055-B2B8-5DF982C39717}"/>
              </a:ext>
            </a:extLst>
          </p:cNvPr>
          <p:cNvSpPr/>
          <p:nvPr/>
        </p:nvSpPr>
        <p:spPr>
          <a:xfrm>
            <a:off x="8149433" y="384074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09637198-A6C3-4C0D-9566-573EFC671017}"/>
              </a:ext>
            </a:extLst>
          </p:cNvPr>
          <p:cNvSpPr/>
          <p:nvPr/>
        </p:nvSpPr>
        <p:spPr>
          <a:xfrm>
            <a:off x="10897950" y="703258"/>
            <a:ext cx="742891" cy="817600"/>
          </a:xfrm>
          <a:prstGeom prst="roundRect">
            <a:avLst/>
          </a:prstGeom>
          <a:noFill/>
          <a:ln w="762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367D2E5F-2409-4A73-A30C-BF5E49B7A007}"/>
              </a:ext>
            </a:extLst>
          </p:cNvPr>
          <p:cNvSpPr/>
          <p:nvPr/>
        </p:nvSpPr>
        <p:spPr>
          <a:xfrm>
            <a:off x="9123158" y="3445039"/>
            <a:ext cx="742891" cy="1362381"/>
          </a:xfrm>
          <a:prstGeom prst="roundRect">
            <a:avLst/>
          </a:prstGeom>
          <a:noFill/>
          <a:ln w="762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971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7 L 0.06523 0.00069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97 0.00162 L 0.06497 0.05718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77" grpId="0" animBg="1"/>
      <p:bldP spid="75" grpId="0" animBg="1"/>
      <p:bldP spid="75" grpId="1" animBg="1"/>
      <p:bldP spid="75" grpId="2" animBg="1"/>
      <p:bldP spid="78" grpId="0" animBg="1"/>
      <p:bldP spid="8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9C0111D8-E0A5-4020-BA37-6203C644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481" y="2402164"/>
            <a:ext cx="544950" cy="2584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2" y="1772778"/>
            <a:ext cx="6608827" cy="418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3b)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완성한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패턴 장식 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 중 하나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선택해 왕궁유리창에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제거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왕궁 유리창이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틀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en-US" altLang="ko-KR" sz="3000" spc="-15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⇒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반대쪽 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뒤집기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왕궁 유리창이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 비었다면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아래쪽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틀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en-US" altLang="ko-KR" sz="3000" spc="-15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⇒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 제거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그대로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83957" y="2396838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209043" y="2411944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720149" y="2404620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757287" y="2400182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279295" y="2402165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149433" y="2397925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9235" y="2397750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26927" y="4789152"/>
            <a:ext cx="4211991" cy="1320842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619329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3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패턴이 완성 되었는지 확인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FF726A4-2FDE-4A14-A6E8-C602CF36FBE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241" b="7486"/>
          <a:stretch/>
        </p:blipFill>
        <p:spPr>
          <a:xfrm>
            <a:off x="10243145" y="2404620"/>
            <a:ext cx="515773" cy="2391892"/>
          </a:xfrm>
          <a:prstGeom prst="rect">
            <a:avLst/>
          </a:prstGeom>
        </p:spPr>
      </p:pic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9253465" y="1624915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82743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203677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ECE080-9BEA-49CB-8446-05852CE3A76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94288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4201F02-62E3-4B7F-8ED1-065E0A7F664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4309511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988E2AB-B7A2-472E-8B18-C1082F7077D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57625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그림 32" descr="건물, 창문이(가) 표시된 사진&#10;&#10;자동 생성된 설명">
            <a:extLst>
              <a:ext uri="{FF2B5EF4-FFF2-40B4-BE49-F238E27FC236}">
                <a16:creationId xmlns:a16="http://schemas.microsoft.com/office/drawing/2014/main" id="{9A492B10-76C5-415A-986E-E2AF14879D6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538" y="607132"/>
            <a:ext cx="849972" cy="1723338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C98E5AED-5D2C-4975-8DCE-238BB500183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320" t="6704" r="48546" b="-963"/>
          <a:stretch/>
        </p:blipFill>
        <p:spPr>
          <a:xfrm>
            <a:off x="7682616" y="3464546"/>
            <a:ext cx="1407593" cy="2749216"/>
          </a:xfrm>
          <a:prstGeom prst="rect">
            <a:avLst/>
          </a:prstGeom>
        </p:spPr>
      </p:pic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4911EB04-95F8-4055-BDE2-514ED972B729}"/>
              </a:ext>
            </a:extLst>
          </p:cNvPr>
          <p:cNvCxnSpPr>
            <a:cxnSpLocks/>
          </p:cNvCxnSpPr>
          <p:nvPr/>
        </p:nvCxnSpPr>
        <p:spPr>
          <a:xfrm flipH="1" flipV="1">
            <a:off x="9087356" y="3470961"/>
            <a:ext cx="382283" cy="140212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1A9F9306-491C-490E-BF1A-FDACC1C9EA61}"/>
              </a:ext>
            </a:extLst>
          </p:cNvPr>
          <p:cNvCxnSpPr>
            <a:cxnSpLocks/>
          </p:cNvCxnSpPr>
          <p:nvPr/>
        </p:nvCxnSpPr>
        <p:spPr>
          <a:xfrm flipH="1">
            <a:off x="9087356" y="6109994"/>
            <a:ext cx="382283" cy="877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91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-0.00117 0.22454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122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-2.29167E-6 -0.14953 C -2.29167E-6 -0.21643 0.05039 -0.29884 0.09141 -0.29884 L 0.18295 -0.29884 " pathEditMode="relative" rAng="0" ptsTypes="AAAA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-1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2.70833E-6 -0.17616 C -2.70833E-6 -0.25533 0.05091 -0.35232 0.09219 -0.35232 L 0.18451 -0.35232 " pathEditMode="relative" rAng="0" ptsTypes="AAAA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-3.125E-6 -0.22477 C -3.125E-6 -0.3257 0.05 -0.44954 0.09063 -0.44954 L 0.18125 -0.44954 " pathEditMode="relative" rAng="0" ptsTypes="AAAA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3.125E-6 -0.25764 C -3.125E-6 -0.37315 0.05 -0.51505 0.09063 -0.51505 L 0.18125 -0.51505 " pathEditMode="relative" rAng="0" ptsTypes="AAAA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E5531F78-42FC-43DD-93A8-2E6EEBC59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5683" y="2404620"/>
            <a:ext cx="544950" cy="2584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83957" y="2396838"/>
            <a:ext cx="519561" cy="2584824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13799" y="2404620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400182"/>
            <a:ext cx="519561" cy="2584824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1FC128DE-9F1B-4BA3-98E8-F8D998A9A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1279295" y="2402165"/>
            <a:ext cx="559623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397925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397750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6927" y="4789152"/>
            <a:ext cx="4211991" cy="1320842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619329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3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패턴이 완성 되었는지 확인</a:t>
            </a:r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2FF726A4-2FDE-4A14-A6E8-C602CF36FBE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241" b="7486"/>
          <a:stretch/>
        </p:blipFill>
        <p:spPr>
          <a:xfrm>
            <a:off x="10243145" y="2404620"/>
            <a:ext cx="515773" cy="2391892"/>
          </a:xfrm>
          <a:prstGeom prst="rect">
            <a:avLst/>
          </a:prstGeom>
        </p:spPr>
      </p:pic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9253465" y="1624915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82743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203677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7778CBE-1C1E-4CBC-B878-1F82B4C51F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320" t="6704" r="48546" b="-963"/>
          <a:stretch/>
        </p:blipFill>
        <p:spPr>
          <a:xfrm>
            <a:off x="7682616" y="3464546"/>
            <a:ext cx="1407593" cy="2749216"/>
          </a:xfrm>
          <a:prstGeom prst="rect">
            <a:avLst/>
          </a:prstGeom>
        </p:spPr>
      </p:pic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0F0D9091-FA1D-4DDF-B980-91C239E096AA}"/>
              </a:ext>
            </a:extLst>
          </p:cNvPr>
          <p:cNvCxnSpPr>
            <a:cxnSpLocks/>
          </p:cNvCxnSpPr>
          <p:nvPr/>
        </p:nvCxnSpPr>
        <p:spPr>
          <a:xfrm flipH="1" flipV="1">
            <a:off x="9087356" y="3470961"/>
            <a:ext cx="382283" cy="140212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00EDCB83-9F6D-4E3E-B2FD-03BC3C3A5AD1}"/>
              </a:ext>
            </a:extLst>
          </p:cNvPr>
          <p:cNvCxnSpPr>
            <a:cxnSpLocks/>
          </p:cNvCxnSpPr>
          <p:nvPr/>
        </p:nvCxnSpPr>
        <p:spPr>
          <a:xfrm flipH="1">
            <a:off x="9087356" y="6109994"/>
            <a:ext cx="382283" cy="877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 descr="병, 음식이(가) 표시된 사진&#10;&#10;자동 생성된 설명">
            <a:extLst>
              <a:ext uri="{FF2B5EF4-FFF2-40B4-BE49-F238E27FC236}">
                <a16:creationId xmlns:a16="http://schemas.microsoft.com/office/drawing/2014/main" id="{3B2020D0-7368-4290-96F2-85C8900674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3589493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4" name="그림 33" descr="병, 음식이(가) 표시된 사진&#10;&#10;자동 생성된 설명">
            <a:extLst>
              <a:ext uri="{FF2B5EF4-FFF2-40B4-BE49-F238E27FC236}">
                <a16:creationId xmlns:a16="http://schemas.microsoft.com/office/drawing/2014/main" id="{F15FDC7A-D8E6-459C-9FA8-D25594B94F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965732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5" name="그림 34" descr="병, 음식이(가) 표시된 사진&#10;&#10;자동 생성된 설명">
            <a:extLst>
              <a:ext uri="{FF2B5EF4-FFF2-40B4-BE49-F238E27FC236}">
                <a16:creationId xmlns:a16="http://schemas.microsoft.com/office/drawing/2014/main" id="{5027F3E2-320D-4CD3-BB72-EE69E2309E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622" y="4323523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그림 32" descr="건물, 창문이(가) 표시된 사진&#10;&#10;자동 생성된 설명">
            <a:extLst>
              <a:ext uri="{FF2B5EF4-FFF2-40B4-BE49-F238E27FC236}">
                <a16:creationId xmlns:a16="http://schemas.microsoft.com/office/drawing/2014/main" id="{9A492B10-76C5-415A-986E-E2AF14879D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538" y="607132"/>
            <a:ext cx="849972" cy="172333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9EDC835-C94B-46E9-8DEF-28B2368D5DDD}"/>
              </a:ext>
            </a:extLst>
          </p:cNvPr>
          <p:cNvSpPr txBox="1"/>
          <p:nvPr/>
        </p:nvSpPr>
        <p:spPr>
          <a:xfrm>
            <a:off x="353082" y="1772778"/>
            <a:ext cx="6608827" cy="418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3b)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완성한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패턴 장식 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 중 하나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선택해 왕궁유리창에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제거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왕궁 유리창이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틀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en-US" altLang="ko-KR" sz="3000" spc="-15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⇒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반대쪽 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뒤집기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왕궁 유리창이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안 비었다면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아래쪽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틀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en-US" altLang="ko-KR" sz="3000" spc="-15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⇒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 제거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그대로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7" name="그림 3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9673E02-278A-4E9D-B0D0-26C69EEDA8E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08216" y="5122958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8" name="그림 3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D00BFA67-CBD1-4A89-A40F-AC64531E38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064535" y="4022980"/>
            <a:ext cx="558276" cy="56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4892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-0.00182 0.1777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888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-2.29167E-6 -0.14953 C -2.29167E-6 -0.21643 0.05039 -0.29884 0.09141 -0.29884 L 0.18295 -0.29884 " pathEditMode="relative" rAng="0" ptsTypes="AAAA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-1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2.70833E-6 -0.17616 C -2.70833E-6 -0.25533 0.05091 -0.35232 0.09219 -0.35232 L 0.18451 -0.35232 " pathEditMode="relative" rAng="0" ptsTypes="AAAA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-2.29167E-6 -0.20811 C -2.29167E-6 -0.30116 0.05078 -0.41574 0.09219 -0.41574 L 0.18477 -0.41574 " pathEditMode="relative" rAng="0" ptsTypes="AAAA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2" y="-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L -2.70833E-6 -0.23658 C -2.70833E-6 -0.34283 0.05091 -0.47292 0.09219 -0.47292 L 0.18451 -0.47292 " pathEditMode="relative" rAng="0" ptsTypes="AAAA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2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-3.75E-6 -0.125 C -3.75E-6 -0.18102 0.07917 -0.25 0.14362 -0.25 L 0.28724 -0.25 " pathEditMode="relative" rAng="0" ptsTypes="AAAA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62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9C0111D8-E0A5-4020-BA37-6203C644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481" y="2402164"/>
            <a:ext cx="544950" cy="2584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96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A)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2" y="1907861"/>
            <a:ext cx="6608827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3c)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유리창 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틀 아래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표기된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획득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유리창 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오른쪽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위치한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유리창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중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 또는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채워진 모든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유리창 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합산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2AB81881-B2CF-4DF5-81F7-B071CF02A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83957" y="2396838"/>
            <a:ext cx="519561" cy="2584824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209043" y="2411944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720149" y="2404620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757287" y="2400182"/>
            <a:ext cx="519561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149433" y="2397925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9235" y="2397750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896"/>
          <a:stretch/>
        </p:blipFill>
        <p:spPr>
          <a:xfrm>
            <a:off x="7626928" y="4789152"/>
            <a:ext cx="4174274" cy="1320842"/>
          </a:xfrm>
          <a:prstGeom prst="rect">
            <a:avLst/>
          </a:prstGeom>
        </p:spPr>
      </p:pic>
      <p:sp>
        <p:nvSpPr>
          <p:cNvPr id="73" name="직사각형 72">
            <a:extLst>
              <a:ext uri="{FF2B5EF4-FFF2-40B4-BE49-F238E27FC236}">
                <a16:creationId xmlns:a16="http://schemas.microsoft.com/office/drawing/2014/main" id="{31C52897-3B64-4571-B717-6DAB3664243B}"/>
              </a:ext>
            </a:extLst>
          </p:cNvPr>
          <p:cNvSpPr/>
          <p:nvPr/>
        </p:nvSpPr>
        <p:spPr>
          <a:xfrm>
            <a:off x="377687" y="1159137"/>
            <a:ext cx="6419797" cy="619329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spc="-150" dirty="0"/>
              <a:t>3</a:t>
            </a:r>
            <a:r>
              <a:rPr lang="ko-KR" altLang="en-US" sz="2400" spc="-150" dirty="0"/>
              <a:t>단계 </a:t>
            </a:r>
            <a:r>
              <a:rPr lang="en-US" altLang="ko-KR" sz="2400" spc="-150" dirty="0"/>
              <a:t>– </a:t>
            </a:r>
            <a:r>
              <a:rPr lang="ko-KR" altLang="en-US" sz="2400" spc="-150" dirty="0"/>
              <a:t>패턴이 완성 되었는지 확인</a:t>
            </a: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9253465" y="1624915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82743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203677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ECE080-9BEA-49CB-8446-05852CE3A7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94288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4201F02-62E3-4B7F-8ED1-065E0A7F664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4309511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988E2AB-B7A2-472E-8B18-C1082F7077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57625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그림 32" descr="건물, 창문이(가) 표시된 사진&#10;&#10;자동 생성된 설명">
            <a:extLst>
              <a:ext uri="{FF2B5EF4-FFF2-40B4-BE49-F238E27FC236}">
                <a16:creationId xmlns:a16="http://schemas.microsoft.com/office/drawing/2014/main" id="{9A492B10-76C5-415A-986E-E2AF14879D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538" y="607132"/>
            <a:ext cx="849972" cy="1723338"/>
          </a:xfrm>
          <a:prstGeom prst="rect">
            <a:avLst/>
          </a:prstGeom>
        </p:spPr>
      </p:pic>
      <p:pic>
        <p:nvPicPr>
          <p:cNvPr id="28" name="그림 2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75AB3B2-F849-4A58-BA4E-7C737DAD6C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3950" y="553403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1B9AF35-817C-46E5-92C8-069448E2380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79547" y="2396839"/>
            <a:ext cx="521654" cy="2595236"/>
          </a:xfrm>
          <a:prstGeom prst="rect">
            <a:avLst/>
          </a:prstGeom>
        </p:spPr>
      </p:pic>
      <p:pic>
        <p:nvPicPr>
          <p:cNvPr id="31" name="그림 30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343CEE27-B594-417D-A3C8-75BC3E437E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4563" y="5112194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7" name="그림 36" descr="병, 실내이(가) 표시된 사진&#10;&#10;자동 생성된 설명">
            <a:extLst>
              <a:ext uri="{FF2B5EF4-FFF2-40B4-BE49-F238E27FC236}">
                <a16:creationId xmlns:a16="http://schemas.microsoft.com/office/drawing/2014/main" id="{925BD0C4-4D7D-4CFA-BD8A-68216D571FE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62869" y="5097981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6D03B59-DE99-4637-91A5-2D6204F1E0B6}"/>
              </a:ext>
            </a:extLst>
          </p:cNvPr>
          <p:cNvSpPr txBox="1"/>
          <p:nvPr/>
        </p:nvSpPr>
        <p:spPr>
          <a:xfrm>
            <a:off x="8724809" y="793830"/>
            <a:ext cx="2646702" cy="82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 + 1 + 2 = 5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1" name="그림 40" descr="창문, 쇼지이(가) 표시된 사진&#10;&#10;자동 생성된 설명">
            <a:extLst>
              <a:ext uri="{FF2B5EF4-FFF2-40B4-BE49-F238E27FC236}">
                <a16:creationId xmlns:a16="http://schemas.microsoft.com/office/drawing/2014/main" id="{D21FEEAF-D7EC-4C5C-B95E-D10FB1EA73B4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5"/>
          <a:stretch/>
        </p:blipFill>
        <p:spPr>
          <a:xfrm>
            <a:off x="7285675" y="1015663"/>
            <a:ext cx="1318624" cy="1291148"/>
          </a:xfrm>
          <a:prstGeom prst="rect">
            <a:avLst/>
          </a:prstGeom>
        </p:spPr>
      </p:pic>
      <p:sp>
        <p:nvSpPr>
          <p:cNvPr id="42" name="정육면체 41">
            <a:extLst>
              <a:ext uri="{FF2B5EF4-FFF2-40B4-BE49-F238E27FC236}">
                <a16:creationId xmlns:a16="http://schemas.microsoft.com/office/drawing/2014/main" id="{DB7A60E6-E278-4F2B-9884-902F4C9FCA04}"/>
              </a:ext>
            </a:extLst>
          </p:cNvPr>
          <p:cNvSpPr/>
          <p:nvPr/>
        </p:nvSpPr>
        <p:spPr>
          <a:xfrm>
            <a:off x="8166504" y="1542174"/>
            <a:ext cx="238125" cy="238125"/>
          </a:xfrm>
          <a:prstGeom prst="cube">
            <a:avLst/>
          </a:prstGeom>
          <a:solidFill>
            <a:srgbClr val="79C8E2"/>
          </a:solidFill>
          <a:ln w="3175">
            <a:solidFill>
              <a:srgbClr val="1E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3" name="정육면체 42">
            <a:extLst>
              <a:ext uri="{FF2B5EF4-FFF2-40B4-BE49-F238E27FC236}">
                <a16:creationId xmlns:a16="http://schemas.microsoft.com/office/drawing/2014/main" id="{41EB8036-09ED-4435-B01B-4DCEBA0E7A6C}"/>
              </a:ext>
            </a:extLst>
          </p:cNvPr>
          <p:cNvSpPr/>
          <p:nvPr/>
        </p:nvSpPr>
        <p:spPr>
          <a:xfrm>
            <a:off x="7389744" y="1924846"/>
            <a:ext cx="238125" cy="238125"/>
          </a:xfrm>
          <a:prstGeom prst="cube">
            <a:avLst/>
          </a:prstGeom>
          <a:solidFill>
            <a:srgbClr val="F6D66A"/>
          </a:solidFill>
          <a:ln w="3175">
            <a:solidFill>
              <a:srgbClr val="A98E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4" name="정육면체 43">
            <a:extLst>
              <a:ext uri="{FF2B5EF4-FFF2-40B4-BE49-F238E27FC236}">
                <a16:creationId xmlns:a16="http://schemas.microsoft.com/office/drawing/2014/main" id="{A4E7B344-2FAC-4BD1-930B-7E210A16CDAD}"/>
              </a:ext>
            </a:extLst>
          </p:cNvPr>
          <p:cNvSpPr/>
          <p:nvPr/>
        </p:nvSpPr>
        <p:spPr>
          <a:xfrm>
            <a:off x="7401248" y="1151267"/>
            <a:ext cx="238125" cy="238125"/>
          </a:xfrm>
          <a:prstGeom prst="cube">
            <a:avLst/>
          </a:prstGeom>
          <a:solidFill>
            <a:srgbClr val="BBC0C1"/>
          </a:solidFill>
          <a:ln w="3175">
            <a:solidFill>
              <a:srgbClr val="4D4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5" name="정육면체 44">
            <a:extLst>
              <a:ext uri="{FF2B5EF4-FFF2-40B4-BE49-F238E27FC236}">
                <a16:creationId xmlns:a16="http://schemas.microsoft.com/office/drawing/2014/main" id="{57C993B1-BFBE-4FAB-8775-A46EBE79CF36}"/>
              </a:ext>
            </a:extLst>
          </p:cNvPr>
          <p:cNvSpPr/>
          <p:nvPr/>
        </p:nvSpPr>
        <p:spPr>
          <a:xfrm>
            <a:off x="7386527" y="1515485"/>
            <a:ext cx="238125" cy="238125"/>
          </a:xfrm>
          <a:prstGeom prst="cube">
            <a:avLst/>
          </a:prstGeom>
          <a:solidFill>
            <a:srgbClr val="DE505B"/>
          </a:solidFill>
          <a:ln w="3175">
            <a:solidFill>
              <a:srgbClr val="B320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b="1" spc="-150" dirty="0">
              <a:solidFill>
                <a:srgbClr val="1C36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28BB04B0-02B8-4B20-930C-805C9A1993EC}"/>
              </a:ext>
            </a:extLst>
          </p:cNvPr>
          <p:cNvSpPr/>
          <p:nvPr/>
        </p:nvSpPr>
        <p:spPr>
          <a:xfrm>
            <a:off x="9161593" y="4959706"/>
            <a:ext cx="610489" cy="1132704"/>
          </a:xfrm>
          <a:prstGeom prst="roundRect">
            <a:avLst/>
          </a:prstGeom>
          <a:noFill/>
          <a:ln w="762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B004F607-9D01-4FDC-B95A-97B640CDE090}"/>
              </a:ext>
            </a:extLst>
          </p:cNvPr>
          <p:cNvSpPr/>
          <p:nvPr/>
        </p:nvSpPr>
        <p:spPr>
          <a:xfrm>
            <a:off x="11205002" y="4959706"/>
            <a:ext cx="610489" cy="1104464"/>
          </a:xfrm>
          <a:prstGeom prst="roundRect">
            <a:avLst/>
          </a:prstGeom>
          <a:noFill/>
          <a:ln w="762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592588F1-A72E-4005-890E-7E00EBC9314D}"/>
              </a:ext>
            </a:extLst>
          </p:cNvPr>
          <p:cNvSpPr/>
          <p:nvPr/>
        </p:nvSpPr>
        <p:spPr>
          <a:xfrm>
            <a:off x="10176319" y="4959706"/>
            <a:ext cx="610489" cy="1150288"/>
          </a:xfrm>
          <a:prstGeom prst="roundRect">
            <a:avLst/>
          </a:prstGeom>
          <a:noFill/>
          <a:ln w="7620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E98123E2-29F2-46F7-8786-C8F1D150EFA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45271" y="5073495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70" name="곱셈 기호 16">
            <a:extLst>
              <a:ext uri="{FF2B5EF4-FFF2-40B4-BE49-F238E27FC236}">
                <a16:creationId xmlns:a16="http://schemas.microsoft.com/office/drawing/2014/main" id="{3C72A340-6CEA-432E-9821-78E92C087346}"/>
              </a:ext>
            </a:extLst>
          </p:cNvPr>
          <p:cNvSpPr/>
          <p:nvPr/>
        </p:nvSpPr>
        <p:spPr>
          <a:xfrm>
            <a:off x="7391231" y="4738977"/>
            <a:ext cx="1061421" cy="1061421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05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-0.00117 0.2245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81481E-6 L -2.29167E-6 -0.14953 C -2.29167E-6 -0.21643 0.05039 -0.29884 0.09141 -0.29884 L 0.18295 -0.29884 " pathEditMode="relative" rAng="0" ptsTypes="AAAA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41" y="-1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2.70833E-6 -0.17616 C -2.70833E-6 -0.25533 0.05091 -0.35232 0.09219 -0.35232 L 0.18451 -0.35232 " pathEditMode="relative" rAng="0" ptsTypes="AAAA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-3.125E-6 -0.22477 C -3.125E-6 -0.3257 0.05 -0.44954 0.09063 -0.44954 L 0.18125 -0.44954 " pathEditMode="relative" rAng="0" ptsTypes="AAAA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2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3.125E-6 -0.25764 C -3.125E-6 -0.37315 0.05 -0.51505 0.09063 -0.51505 L 0.18125 -0.51505 " pathEditMode="relative" rAng="0" ptsTypes="AAAA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63" y="-2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00013 0.0592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4 0.05926 L 0.06537 0.05995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64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37 0.05995 L 0.06615 -0.05324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2" grpId="0" animBg="1"/>
      <p:bldP spid="43" grpId="0" animBg="1"/>
      <p:bldP spid="44" grpId="0" animBg="1"/>
      <p:bldP spid="45" grpId="0" animBg="1"/>
      <p:bldP spid="45" grpId="1" animBg="1"/>
      <p:bldP spid="45" grpId="2" animBg="1"/>
      <p:bldP spid="45" grpId="3" animBg="1"/>
      <p:bldP spid="47" grpId="0" animBg="1"/>
      <p:bldP spid="49" grpId="0" animBg="1"/>
      <p:bldP spid="52" grpId="0" animBg="1"/>
      <p:bldP spid="7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9C0111D8-E0A5-4020-BA37-6203C644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481" y="2204735"/>
            <a:ext cx="544950" cy="2584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11066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B)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장인말을 가장 왼쪽으로 옮기기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73864" y="1149319"/>
            <a:ext cx="6608827" cy="1814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유리판을 가져오는 행동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왼쪽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9043" y="2214515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49" y="2207191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02753"/>
            <a:ext cx="519561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149433" y="2200496"/>
            <a:ext cx="534787" cy="2584824"/>
          </a:xfrm>
          <a:prstGeom prst="rect">
            <a:avLst/>
          </a:prstGeom>
        </p:spPr>
      </p:pic>
      <p:pic>
        <p:nvPicPr>
          <p:cNvPr id="65" name="그림 64">
            <a:extLst>
              <a:ext uri="{FF2B5EF4-FFF2-40B4-BE49-F238E27FC236}">
                <a16:creationId xmlns:a16="http://schemas.microsoft.com/office/drawing/2014/main" id="{F4D5235F-6217-4892-9EBE-F5A7D7309D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9235" y="2200321"/>
            <a:ext cx="520565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96"/>
          <a:stretch/>
        </p:blipFill>
        <p:spPr>
          <a:xfrm>
            <a:off x="7626928" y="4591723"/>
            <a:ext cx="4174274" cy="1320842"/>
          </a:xfrm>
          <a:prstGeom prst="rect">
            <a:avLst/>
          </a:prstGeom>
        </p:spPr>
      </p:pic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11321048" y="1427486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630009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00624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ECE080-9BEA-49CB-8446-05852CE3A7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74545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4201F02-62E3-4B7F-8ED1-065E0A7F66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411208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988E2AB-B7A2-472E-8B18-C1082F7077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3788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75AB3B2-F849-4A58-BA4E-7C737DAD6C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3950" y="533660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1B9AF35-817C-46E5-92C8-069448E238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79547" y="2199410"/>
            <a:ext cx="521654" cy="2595236"/>
          </a:xfrm>
          <a:prstGeom prst="rect">
            <a:avLst/>
          </a:prstGeom>
        </p:spPr>
      </p:pic>
      <p:pic>
        <p:nvPicPr>
          <p:cNvPr id="31" name="그림 30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343CEE27-B594-417D-A3C8-75BC3E437E6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4563" y="4914765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7" name="그림 36" descr="병, 실내이(가) 표시된 사진&#10;&#10;자동 생성된 설명">
            <a:extLst>
              <a:ext uri="{FF2B5EF4-FFF2-40B4-BE49-F238E27FC236}">
                <a16:creationId xmlns:a16="http://schemas.microsoft.com/office/drawing/2014/main" id="{925BD0C4-4D7D-4CFA-BD8A-68216D571F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62869" y="4900552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E98123E2-29F2-46F7-8786-C8F1D150EFA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45271" y="4876066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8A5E78F-A9D6-43C6-80E2-4B03FCCA93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51618" y="4876066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61B75D0E-49FB-4EB0-9DEB-94358D21772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51618" y="5319852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6896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29726 0.0011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9C0111D8-E0A5-4020-BA37-6203C644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481" y="2204735"/>
            <a:ext cx="544950" cy="2584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11066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B)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장인말을 가장 왼쪽으로 옮기기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73864" y="1149319"/>
            <a:ext cx="6608827" cy="2738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유리판을 가져오는 행동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왼쪽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 공간 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이동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불가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9043" y="2214515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49" y="2207191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02753"/>
            <a:ext cx="519561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149433" y="2200496"/>
            <a:ext cx="534787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96"/>
          <a:stretch/>
        </p:blipFill>
        <p:spPr>
          <a:xfrm>
            <a:off x="7626928" y="4591723"/>
            <a:ext cx="4174274" cy="1320842"/>
          </a:xfrm>
          <a:prstGeom prst="rect">
            <a:avLst/>
          </a:prstGeom>
        </p:spPr>
      </p:pic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11321048" y="1427486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630009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00624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ECE080-9BEA-49CB-8446-05852CE3A7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74545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4201F02-62E3-4B7F-8ED1-065E0A7F66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411208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988E2AB-B7A2-472E-8B18-C1082F7077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3788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75AB3B2-F849-4A58-BA4E-7C737DAD6C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3950" y="533660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1B9AF35-817C-46E5-92C8-069448E238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79547" y="2199410"/>
            <a:ext cx="521654" cy="2595236"/>
          </a:xfrm>
          <a:prstGeom prst="rect">
            <a:avLst/>
          </a:prstGeom>
        </p:spPr>
      </p:pic>
      <p:pic>
        <p:nvPicPr>
          <p:cNvPr id="31" name="그림 30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343CEE27-B594-417D-A3C8-75BC3E437E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4563" y="4914765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7" name="그림 36" descr="병, 실내이(가) 표시된 사진&#10;&#10;자동 생성된 설명">
            <a:extLst>
              <a:ext uri="{FF2B5EF4-FFF2-40B4-BE49-F238E27FC236}">
                <a16:creationId xmlns:a16="http://schemas.microsoft.com/office/drawing/2014/main" id="{925BD0C4-4D7D-4CFA-BD8A-68216D571F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62869" y="4900552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E98123E2-29F2-46F7-8786-C8F1D150EF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45271" y="4876066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8A5E78F-A9D6-43C6-80E2-4B03FCCA93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51618" y="4876066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61B75D0E-49FB-4EB0-9DEB-94358D2177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51618" y="5319852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52C9EF3B-755D-4D69-8C0F-E3B798D9AE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68277" y="533660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9" name="곱셈 기호 16">
            <a:extLst>
              <a:ext uri="{FF2B5EF4-FFF2-40B4-BE49-F238E27FC236}">
                <a16:creationId xmlns:a16="http://schemas.microsoft.com/office/drawing/2014/main" id="{CA82AE69-BB98-4752-8A4C-EDDBCF742DA2}"/>
              </a:ext>
            </a:extLst>
          </p:cNvPr>
          <p:cNvSpPr/>
          <p:nvPr/>
        </p:nvSpPr>
        <p:spPr>
          <a:xfrm>
            <a:off x="6907520" y="408330"/>
            <a:ext cx="4159353" cy="4159353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7B820951-0498-490D-9686-382884C85078}"/>
              </a:ext>
            </a:extLst>
          </p:cNvPr>
          <p:cNvGrpSpPr/>
          <p:nvPr/>
        </p:nvGrpSpPr>
        <p:grpSpPr>
          <a:xfrm>
            <a:off x="11317583" y="1424021"/>
            <a:ext cx="418686" cy="725812"/>
            <a:chOff x="7010323" y="2803156"/>
            <a:chExt cx="271541" cy="470729"/>
          </a:xfrm>
        </p:grpSpPr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D4073F74-79B8-4C76-A0F5-63397076F078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1" name="순서도: 지연 40">
              <a:extLst>
                <a:ext uri="{FF2B5EF4-FFF2-40B4-BE49-F238E27FC236}">
                  <a16:creationId xmlns:a16="http://schemas.microsoft.com/office/drawing/2014/main" id="{AC477683-2F6A-4D8C-BEAA-866B6030B49D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42" name="타원 41">
            <a:extLst>
              <a:ext uri="{FF2B5EF4-FFF2-40B4-BE49-F238E27FC236}">
                <a16:creationId xmlns:a16="http://schemas.microsoft.com/office/drawing/2014/main" id="{2E038E6B-2D12-4663-82D7-103AF4C3C82F}"/>
              </a:ext>
            </a:extLst>
          </p:cNvPr>
          <p:cNvSpPr/>
          <p:nvPr/>
        </p:nvSpPr>
        <p:spPr>
          <a:xfrm>
            <a:off x="7759407" y="1294346"/>
            <a:ext cx="2268558" cy="2268558"/>
          </a:xfrm>
          <a:prstGeom prst="ellipse">
            <a:avLst/>
          </a:prstGeom>
          <a:noFill/>
          <a:ln w="190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67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29726 0.0011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0.25729 0.00115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4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>
            <a:extLst>
              <a:ext uri="{FF2B5EF4-FFF2-40B4-BE49-F238E27FC236}">
                <a16:creationId xmlns:a16="http://schemas.microsoft.com/office/drawing/2014/main" id="{9C0111D8-E0A5-4020-BA37-6203C6441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481" y="2204735"/>
            <a:ext cx="544950" cy="25848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11066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B)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장인말을 가장 왼쪽으로 옮기기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73864" y="1149319"/>
            <a:ext cx="6608827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유리판을 가져오는 행동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장인말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왼쪽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 공간 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이동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불가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유리 장인말이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이미 가장 왼쪽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(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 불가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행동만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가능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0" name="그림 59">
            <a:extLst>
              <a:ext uri="{FF2B5EF4-FFF2-40B4-BE49-F238E27FC236}">
                <a16:creationId xmlns:a16="http://schemas.microsoft.com/office/drawing/2014/main" id="{3973A989-A2F7-4C7B-90C4-0491C67DE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09043" y="2214515"/>
            <a:ext cx="519561" cy="2579835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B904512D-6E56-475D-9A2E-E8DEBBA1C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20149" y="2207191"/>
            <a:ext cx="519561" cy="2577007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6810F3A-06E3-480D-8F79-6A23CB64B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757287" y="2202753"/>
            <a:ext cx="519561" cy="2584824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2875B3F9-B40E-4D2D-9B90-24F4DE95D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149433" y="2200496"/>
            <a:ext cx="534787" cy="2584824"/>
          </a:xfrm>
          <a:prstGeom prst="rect">
            <a:avLst/>
          </a:prstGeom>
        </p:spPr>
      </p:pic>
      <p:pic>
        <p:nvPicPr>
          <p:cNvPr id="66" name="그림 65">
            <a:extLst>
              <a:ext uri="{FF2B5EF4-FFF2-40B4-BE49-F238E27FC236}">
                <a16:creationId xmlns:a16="http://schemas.microsoft.com/office/drawing/2014/main" id="{0E5E8DAB-A10C-4C8F-883F-A39769839B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96"/>
          <a:stretch/>
        </p:blipFill>
        <p:spPr>
          <a:xfrm>
            <a:off x="7626928" y="4591723"/>
            <a:ext cx="4174274" cy="1320842"/>
          </a:xfrm>
          <a:prstGeom prst="rect">
            <a:avLst/>
          </a:prstGeom>
        </p:spPr>
      </p:pic>
      <p:grpSp>
        <p:nvGrpSpPr>
          <p:cNvPr id="67" name="그룹 66">
            <a:extLst>
              <a:ext uri="{FF2B5EF4-FFF2-40B4-BE49-F238E27FC236}">
                <a16:creationId xmlns:a16="http://schemas.microsoft.com/office/drawing/2014/main" id="{5D8F480A-13C0-4C8E-875B-681C5FC38CEF}"/>
              </a:ext>
            </a:extLst>
          </p:cNvPr>
          <p:cNvGrpSpPr/>
          <p:nvPr/>
        </p:nvGrpSpPr>
        <p:grpSpPr>
          <a:xfrm>
            <a:off x="8207483" y="1450644"/>
            <a:ext cx="418686" cy="725812"/>
            <a:chOff x="7010323" y="2803156"/>
            <a:chExt cx="271541" cy="470729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E0C6EA1C-8EC3-49EC-B3A4-5E1D03EE02C5}"/>
                </a:ext>
              </a:extLst>
            </p:cNvPr>
            <p:cNvSpPr/>
            <p:nvPr/>
          </p:nvSpPr>
          <p:spPr>
            <a:xfrm>
              <a:off x="7049216" y="2803156"/>
              <a:ext cx="199188" cy="199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순서도: 지연 68">
              <a:extLst>
                <a:ext uri="{FF2B5EF4-FFF2-40B4-BE49-F238E27FC236}">
                  <a16:creationId xmlns:a16="http://schemas.microsoft.com/office/drawing/2014/main" id="{8D5B1E7A-92DD-4701-BFF9-F67B12D9C72F}"/>
                </a:ext>
              </a:extLst>
            </p:cNvPr>
            <p:cNvSpPr/>
            <p:nvPr/>
          </p:nvSpPr>
          <p:spPr>
            <a:xfrm rot="16200000">
              <a:off x="7010323" y="3002344"/>
              <a:ext cx="271541" cy="271541"/>
            </a:xfrm>
            <a:prstGeom prst="flowChartDela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53" name="그림 52" descr="병, 음식이(가) 표시된 사진&#10;&#10;자동 생성된 설명">
            <a:extLst>
              <a:ext uri="{FF2B5EF4-FFF2-40B4-BE49-F238E27FC236}">
                <a16:creationId xmlns:a16="http://schemas.microsoft.com/office/drawing/2014/main" id="{E935C7EC-71C5-4755-96C6-864A4DE06B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5381" y="2630009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5" name="그림 54" descr="병, 음식이(가) 표시된 사진&#10;&#10;자동 생성된 설명">
            <a:extLst>
              <a:ext uri="{FF2B5EF4-FFF2-40B4-BE49-F238E27FC236}">
                <a16:creationId xmlns:a16="http://schemas.microsoft.com/office/drawing/2014/main" id="{CEA53497-E7E9-4AEB-BA15-E4F14D3062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27764" y="3006248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6" name="그림 55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AECE080-9BEA-49CB-8446-05852CE3A7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745453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7" name="그림 5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4201F02-62E3-4B7F-8ED1-065E0A7F66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4112082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4" name="그림 5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988E2AB-B7A2-472E-8B18-C1082F7077D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318019" y="337882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75AB3B2-F849-4A58-BA4E-7C737DAD6C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3950" y="533660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1B9AF35-817C-46E5-92C8-069448E238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79547" y="2199410"/>
            <a:ext cx="521654" cy="2595236"/>
          </a:xfrm>
          <a:prstGeom prst="rect">
            <a:avLst/>
          </a:prstGeom>
        </p:spPr>
      </p:pic>
      <p:pic>
        <p:nvPicPr>
          <p:cNvPr id="31" name="그림 30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343CEE27-B594-417D-A3C8-75BC3E437E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34563" y="4914765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7" name="그림 36" descr="병, 실내이(가) 표시된 사진&#10;&#10;자동 생성된 설명">
            <a:extLst>
              <a:ext uri="{FF2B5EF4-FFF2-40B4-BE49-F238E27FC236}">
                <a16:creationId xmlns:a16="http://schemas.microsoft.com/office/drawing/2014/main" id="{925BD0C4-4D7D-4CFA-BD8A-68216D571F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62869" y="4900552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E98123E2-29F2-46F7-8786-C8F1D150EF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45271" y="4876066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C8A5E78F-A9D6-43C6-80E2-4B03FCCA93C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51618" y="4876066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61B75D0E-49FB-4EB0-9DEB-94358D2177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51618" y="5319852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52C9EF3B-755D-4D69-8C0F-E3B798D9AE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68277" y="5336604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2" name="곱셈 기호 16">
            <a:extLst>
              <a:ext uri="{FF2B5EF4-FFF2-40B4-BE49-F238E27FC236}">
                <a16:creationId xmlns:a16="http://schemas.microsoft.com/office/drawing/2014/main" id="{28C3A1A5-121E-4DD9-A1C1-14D570E06874}"/>
              </a:ext>
            </a:extLst>
          </p:cNvPr>
          <p:cNvSpPr/>
          <p:nvPr/>
        </p:nvSpPr>
        <p:spPr>
          <a:xfrm>
            <a:off x="6187775" y="350227"/>
            <a:ext cx="4159353" cy="4159353"/>
          </a:xfrm>
          <a:prstGeom prst="mathMultiply">
            <a:avLst>
              <a:gd name="adj1" fmla="val 10592"/>
            </a:avLst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14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-0.04453 -1.85185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171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73864" y="1284402"/>
            <a:ext cx="6899772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진열대와 테이블 가운데에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유리판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없다면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표시 트랙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위의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제거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주머니에서 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개씩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뽑아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진열대 준비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부족 시 유리탑의 유리판으로 주머니 보충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시작 타일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가진 플레이어부터 새 라운드 시작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2" name="그림 41" descr="건물, 창문이(가) 표시된 사진&#10;&#10;자동 생성된 설명">
            <a:extLst>
              <a:ext uri="{FF2B5EF4-FFF2-40B4-BE49-F238E27FC236}">
                <a16:creationId xmlns:a16="http://schemas.microsoft.com/office/drawing/2014/main" id="{513A6E95-6B35-45F1-A6A8-B58B733C3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18" y="507831"/>
            <a:ext cx="849972" cy="1723338"/>
          </a:xfrm>
          <a:prstGeom prst="rect">
            <a:avLst/>
          </a:prstGeom>
        </p:spPr>
      </p:pic>
      <p:pic>
        <p:nvPicPr>
          <p:cNvPr id="43" name="그림 42" descr="실내, 벽이(가) 표시된 사진&#10;&#10;자동 생성된 설명">
            <a:extLst>
              <a:ext uri="{FF2B5EF4-FFF2-40B4-BE49-F238E27FC236}">
                <a16:creationId xmlns:a16="http://schemas.microsoft.com/office/drawing/2014/main" id="{D8BB1801-8332-4E78-92B7-5C90B8002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808" y="3933251"/>
            <a:ext cx="1536192" cy="1527048"/>
          </a:xfrm>
          <a:prstGeom prst="rect">
            <a:avLst/>
          </a:prstGeom>
        </p:spPr>
      </p:pic>
      <p:pic>
        <p:nvPicPr>
          <p:cNvPr id="44" name="그림 4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35FBB07-9129-4226-8025-FF68912195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349" y="4043874"/>
            <a:ext cx="638636" cy="643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5" name="그림 4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8E3C80CC-DA93-4263-85E0-A59E36D770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710" y="4760465"/>
            <a:ext cx="639886" cy="64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26858482-9522-41C3-855D-E09037CD2EF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11" y="1020385"/>
            <a:ext cx="1015663" cy="1015663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8B238175-D355-4619-84D4-85DF653835D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27" y="1020385"/>
            <a:ext cx="1015663" cy="1015663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85C96AE8-8ABF-4252-9038-338F241DD708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972" y="2037524"/>
            <a:ext cx="1015663" cy="1015663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B8F7095D-7D70-4A55-AF7B-29C0EC3F03C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966" y="2037525"/>
            <a:ext cx="1015663" cy="1015663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8B568C82-D686-405F-82E5-003B5EDB957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68" y="2704040"/>
            <a:ext cx="1015663" cy="1015663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4CCE1C56-7392-416C-B59F-13DA78B43B5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6367" y="141798"/>
            <a:ext cx="1015663" cy="1015663"/>
          </a:xfrm>
          <a:prstGeom prst="rect">
            <a:avLst/>
          </a:prstGeom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92D6E683-9E73-47A3-A4F6-8FBC4E31AF14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C77333"/>
              </a:clrFrom>
              <a:clrTo>
                <a:srgbClr val="C7733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571" y="141799"/>
            <a:ext cx="1015663" cy="1015663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F3066B20-8D68-4356-93DE-28FC3C8998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924" y="5642966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1" name="그림 70">
            <a:extLst>
              <a:ext uri="{FF2B5EF4-FFF2-40B4-BE49-F238E27FC236}">
                <a16:creationId xmlns:a16="http://schemas.microsoft.com/office/drawing/2014/main" id="{6F1B0885-6077-4C7F-AAC8-95613129B2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324" y="5795366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2" name="그림 71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AAB82822-3696-423D-B676-8628E325E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911" y="5272346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3" name="그림 72" descr="병, 음식이(가) 표시된 사진&#10;&#10;자동 생성된 설명">
            <a:extLst>
              <a:ext uri="{FF2B5EF4-FFF2-40B4-BE49-F238E27FC236}">
                <a16:creationId xmlns:a16="http://schemas.microsoft.com/office/drawing/2014/main" id="{009CD349-F653-4FD8-8F6F-DEBDE01DEA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394" y="5449296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id="{EBEBB8BD-1BC1-4140-AAFA-993AA74BE2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498" y="214711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6" name="그림 75" descr="병, 실내이(가) 표시된 사진&#10;&#10;자동 생성된 설명">
            <a:extLst>
              <a:ext uri="{FF2B5EF4-FFF2-40B4-BE49-F238E27FC236}">
                <a16:creationId xmlns:a16="http://schemas.microsoft.com/office/drawing/2014/main" id="{8AA5F1C4-4077-437F-8967-4650DF9A30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145" y="2619583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7" name="그림 76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6131A56E-00C0-445E-8697-E6A92AC273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420" y="2176882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8" name="그림 77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2F2750A3-80EA-48FB-8AA9-A6F9AAD792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803" y="2564134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3" name="그림 82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3829A84F-3C72-49AC-AB51-B497539D1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338" y="692971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4" name="그림 83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29FE0F64-657C-419E-9DE1-47BAC4D4C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683" y="238429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6" name="그림 85">
            <a:extLst>
              <a:ext uri="{FF2B5EF4-FFF2-40B4-BE49-F238E27FC236}">
                <a16:creationId xmlns:a16="http://schemas.microsoft.com/office/drawing/2014/main" id="{EB83F73F-C57C-472D-B133-92AB1C9E9A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521" y="639453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7" name="그림 86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9D258FC6-4BBE-4693-9A18-6665E2CCB9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364" y="21745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9185D1C1-D062-4668-8CBB-A4D914A404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739" y="63154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9" name="그림 88">
            <a:extLst>
              <a:ext uri="{FF2B5EF4-FFF2-40B4-BE49-F238E27FC236}">
                <a16:creationId xmlns:a16="http://schemas.microsoft.com/office/drawing/2014/main" id="{16B82709-E535-4268-9B00-ECC6DF3391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206" y="23571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DEB2A90C-98A9-45EB-91A4-34C8975B9F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091" y="67909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1" name="그림 90" descr="병, 음식이(가) 표시된 사진&#10;&#10;자동 생성된 설명">
            <a:extLst>
              <a:ext uri="{FF2B5EF4-FFF2-40B4-BE49-F238E27FC236}">
                <a16:creationId xmlns:a16="http://schemas.microsoft.com/office/drawing/2014/main" id="{223DDF3D-8183-4C9F-8E8E-4645F8A0618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590" y="513183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2" name="그림 91">
            <a:extLst>
              <a:ext uri="{FF2B5EF4-FFF2-40B4-BE49-F238E27FC236}">
                <a16:creationId xmlns:a16="http://schemas.microsoft.com/office/drawing/2014/main" id="{A746DECD-2396-48FC-AD4E-BC1D233735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496" y="1104238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3" name="그림 92" descr="병, 실내이(가) 표시된 사진&#10;&#10;자동 생성된 설명">
            <a:extLst>
              <a:ext uri="{FF2B5EF4-FFF2-40B4-BE49-F238E27FC236}">
                <a16:creationId xmlns:a16="http://schemas.microsoft.com/office/drawing/2014/main" id="{FD97E5CE-90F2-4466-982C-B270B5675E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144" y="1208364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4" name="그림 93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437B489E-0501-45AA-8306-F7FB8D5323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889" y="155740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5" name="그림 94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0DFCD6E2-F5B1-4D89-AD43-FFEB1297A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032" y="1652325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6" name="그림 95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B22A1384-C977-42D1-A132-220B632A4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651" y="2037498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7" name="그림 96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A4E3DBFE-9393-4A93-B469-FEE51B7E72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9144" y="227420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8" name="그림 97">
            <a:extLst>
              <a:ext uri="{FF2B5EF4-FFF2-40B4-BE49-F238E27FC236}">
                <a16:creationId xmlns:a16="http://schemas.microsoft.com/office/drawing/2014/main" id="{3E3BE102-A7EF-45EF-9718-77F3C42292A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89" y="2446369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9" name="그림 98" descr="병, 실내이(가) 표시된 사진&#10;&#10;자동 생성된 설명">
            <a:extLst>
              <a:ext uri="{FF2B5EF4-FFF2-40B4-BE49-F238E27FC236}">
                <a16:creationId xmlns:a16="http://schemas.microsoft.com/office/drawing/2014/main" id="{9640DBB5-5870-47DF-A6BC-F6326B2C56D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69" y="2650047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BD3DD06B-E9C1-4EEE-9AA4-183B8C5043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080" y="4166269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2" name="그림 101">
            <a:extLst>
              <a:ext uri="{FF2B5EF4-FFF2-40B4-BE49-F238E27FC236}">
                <a16:creationId xmlns:a16="http://schemas.microsoft.com/office/drawing/2014/main" id="{E140288F-E436-4F46-A257-B7648CFB728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093" y="4125052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3" name="그림 102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11E5A172-6933-4AAF-BF5A-D1AA986C9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067" y="3795649"/>
            <a:ext cx="370745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4" name="그림 103" descr="병, 음식이(가) 표시된 사진&#10;&#10;자동 생성된 설명">
            <a:extLst>
              <a:ext uri="{FF2B5EF4-FFF2-40B4-BE49-F238E27FC236}">
                <a16:creationId xmlns:a16="http://schemas.microsoft.com/office/drawing/2014/main" id="{732E6B2F-6383-4277-81FE-16F1D9CC4C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550" y="3972599"/>
            <a:ext cx="370745" cy="380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0" name="그림 99" descr="건물, 창문이(가) 표시된 사진&#10;&#10;자동 생성된 설명">
            <a:extLst>
              <a:ext uri="{FF2B5EF4-FFF2-40B4-BE49-F238E27FC236}">
                <a16:creationId xmlns:a16="http://schemas.microsoft.com/office/drawing/2014/main" id="{DB7B7EEE-786B-432F-ADB5-2DDFD4F80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72" b="95928" l="8257" r="90826">
                        <a14:foregroundMark x1="40367" y1="8145" x2="11927" y2="27602"/>
                        <a14:foregroundMark x1="11927" y1="27602" x2="9174" y2="42534"/>
                        <a14:foregroundMark x1="8257" y1="47964" x2="10092" y2="95928"/>
                        <a14:foregroundMark x1="8257" y1="83710" x2="8257" y2="95928"/>
                        <a14:foregroundMark x1="9174" y1="96380" x2="55046" y2="95475"/>
                        <a14:foregroundMark x1="55046" y1="95475" x2="89908" y2="95928"/>
                        <a14:foregroundMark x1="88991" y1="83710" x2="88073" y2="30317"/>
                        <a14:foregroundMark x1="89908" y1="95475" x2="89908" y2="83710"/>
                        <a14:foregroundMark x1="90826" y1="96380" x2="90826" y2="94118"/>
                        <a14:foregroundMark x1="89908" y1="69683" x2="89908" y2="47511"/>
                        <a14:foregroundMark x1="90826" y1="38009" x2="78899" y2="15385"/>
                        <a14:foregroundMark x1="8257" y1="37104" x2="20183" y2="16290"/>
                        <a14:foregroundMark x1="8257" y1="32579" x2="18349" y2="17195"/>
                        <a14:foregroundMark x1="8257" y1="27602" x2="13761" y2="20814"/>
                        <a14:foregroundMark x1="22018" y1="15837" x2="48624" y2="4977"/>
                        <a14:foregroundMark x1="28440" y1="10407" x2="45872" y2="4525"/>
                        <a14:foregroundMark x1="50459" y1="4072" x2="75229" y2="12217"/>
                        <a14:foregroundMark x1="79817" y1="16290" x2="89908" y2="34389"/>
                        <a14:foregroundMark x1="90826" y1="32579" x2="84404" y2="19005"/>
                        <a14:foregroundMark x1="85321" y1="19005" x2="82569" y2="162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23705">
            <a:off x="7704598" y="3098646"/>
            <a:ext cx="1012472" cy="2052811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D042FC94-BC78-4F0C-AB01-41A4FD0194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702" y="5077098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6" name="그림 105">
            <a:extLst>
              <a:ext uri="{FF2B5EF4-FFF2-40B4-BE49-F238E27FC236}">
                <a16:creationId xmlns:a16="http://schemas.microsoft.com/office/drawing/2014/main" id="{0CD1CA56-D33E-4CAB-B149-CB30D8F278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834" y="5523314"/>
            <a:ext cx="371470" cy="3736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7" name="그림 106" descr="병, 실내이(가) 표시된 사진&#10;&#10;자동 생성된 설명">
            <a:extLst>
              <a:ext uri="{FF2B5EF4-FFF2-40B4-BE49-F238E27FC236}">
                <a16:creationId xmlns:a16="http://schemas.microsoft.com/office/drawing/2014/main" id="{D8BF0700-589F-4731-B465-53EE58FAA7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683" y="5155585"/>
            <a:ext cx="370745" cy="37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8" name="그림 107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60C0510F-0096-4ECD-8D87-3805F39515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741" y="5645936"/>
            <a:ext cx="371470" cy="373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AAB46DD1-3120-4364-BD18-EDE1250ABE9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063" b="92292" l="4271" r="88438">
                        <a14:foregroundMark x1="22396" y1="13750" x2="26563" y2="7396"/>
                        <a14:foregroundMark x1="26563" y1="7396" x2="31875" y2="4063"/>
                        <a14:foregroundMark x1="85417" y1="83958" x2="86042" y2="91563"/>
                        <a14:foregroundMark x1="86042" y1="91563" x2="4271" y2="83542"/>
                        <a14:foregroundMark x1="4271" y1="83542" x2="9896" y2="55417"/>
                        <a14:foregroundMark x1="86042" y1="87813" x2="86458" y2="92292"/>
                        <a14:foregroundMark x1="78021" y1="12917" x2="80625" y2="19063"/>
                        <a14:foregroundMark x1="80417" y1="19479" x2="80625" y2="22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" r="1656" b="6087"/>
          <a:stretch/>
        </p:blipFill>
        <p:spPr>
          <a:xfrm>
            <a:off x="8472567" y="4647699"/>
            <a:ext cx="2168646" cy="200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6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57 -0.42153 C 0.03776 -0.42153 0.0237 -0.4037 0.01302 -0.3662 C 0.00221 -0.32917 -0.01914 -0.2919 -0.01914 -0.19792 C -0.01914 -0.12755 -0.00091 -0.0713 -0.00091 -0.00069 " pathEditMode="relative" rAng="0" ptsTypes="AAAA">
                                      <p:cBhvr>
                                        <p:cTn id="10" dur="50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2" y="2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02 -0.44306 C 0.05495 -0.44306 0.03503 -0.42431 0.01992 -0.38496 C 0.00456 -0.34584 -0.02578 -0.30648 -0.02578 -0.20764 C -0.02578 -0.1338 -1.66667E-6 -0.07454 -1.66667E-6 2.22222E-6 " pathEditMode="relative" rAng="0" ptsTypes="AAAA">
                                      <p:cBhvr>
                                        <p:cTn id="13" dur="5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6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4 -0.30046 C 0.07644 -0.29652 0.07396 -0.19791 0.06732 -0.19328 C 0.06354 -0.19074 0.05196 -0.16504 0.04401 -0.13055 C 0.03581 -0.09652 0.02565 -0.075 0.02175 -0.078 C 0.01524 -0.0824 0.00625 0.00348 -2.91667E-6 -0.00046 " pathEditMode="relative" rAng="0" ptsTypes="AAAAA">
                                      <p:cBhvr>
                                        <p:cTn id="16" dur="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7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22222E-6 L 0.05482 -0.3222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" y="-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L 0.00274 0.40023 " pathEditMode="relative" rAng="0" ptsTypes="AA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 0.19051 C 0.07903 0.19051 0.11927 0.06667 0.12421 0.03519 C 0.12929 0.00324 0.08723 0.05417 0.08723 0.00695 C 0.08723 -0.02893 4.79167E-6 0.02084 4.79167E-6 -0.01458 " pathEditMode="relative" rAng="0" ptsTypes="AAAA">
                                      <p:cBhvr>
                                        <p:cTn id="84" dur="500" spd="-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1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336 0.12454 C 0.08151 0.12454 0.06041 0.11922 0.0444 0.10857 C 0.02812 0.09792 0.1332 0.04352 0.1332 0.01667 C 0.1332 -0.00347 0.0233 0.02431 0.0233 0.0044 " pathEditMode="relative" rAng="0" ptsTypes="AAAA">
                                      <p:cBhvr>
                                        <p:cTn id="87" dur="500" spd="-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-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3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56 0.26875 C 0.11445 0.2655 0.09596 0.21875 0.09843 0.18472 C 0.10104 0.15046 0.15573 0.09143 0.14179 0.06435 C 0.12734 0.03796 0.10612 0.02731 0.09935 0.02963 C 0.08789 0.0331 -0.00873 0.03101 -0.01953 0.03425 " pathEditMode="relative" rAng="0" ptsTypes="AAAAA">
                                      <p:cBhvr>
                                        <p:cTn id="90" dur="5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32" y="-1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0849 0.14792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5" y="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1.04167E-6 -0.33009 C -1.04167E-6 -0.47824 0.03854 -0.66018 0.06992 -0.66018 L 0.13984 -0.66018 " pathEditMode="relative" rAng="0" ptsTypes="AAAA">
                                      <p:cBhvr>
                                        <p:cTn id="9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2" y="-3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0.01667 L 0.0125 -0.28171 C 0.0125 -0.41551 0.05417 -0.58009 0.08815 -0.58009 L 0.1638 -0.58009 " pathEditMode="relative" rAng="0" ptsTypes="AAAA">
                                      <p:cBhvr>
                                        <p:cTn id="10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65" y="-2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59 -0.01273 C -0.01159 -0.10787 0.01211 -0.1662 0.01211 -0.26134 C 0.01211 -0.38865 0.00807 -0.45903 0.03776 -0.45903 C 0.07448 -0.45926 0.11679 -0.58379 0.15364 -0.58403 " pathEditMode="relative" rAng="0" ptsTypes="AAAA">
                                      <p:cBhvr>
                                        <p:cTn id="10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55" y="-2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57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4.16667E-7 -0.26204 C 4.16667E-7 -0.37986 0.0418 -0.52384 0.07591 -0.52384 L 0.15221 -0.52384 " pathEditMode="relative" rAng="0" ptsTypes="AAAA">
                                      <p:cBhvr>
                                        <p:cTn id="10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-2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171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73864" y="1097364"/>
            <a:ext cx="6899772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 게임 종료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계산 후 가장 높은 플레이어가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시 깨진 유리 트랙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감점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승리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패턴 장식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유리판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당 </a:t>
            </a: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깨진 유리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트랙의 마커가 놓인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만큼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감점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4" name="그림 53">
            <a:extLst>
              <a:ext uri="{FF2B5EF4-FFF2-40B4-BE49-F238E27FC236}">
                <a16:creationId xmlns:a16="http://schemas.microsoft.com/office/drawing/2014/main" id="{C71A4E38-4518-4B88-A2F4-98D100E3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027544" y="1414704"/>
            <a:ext cx="519561" cy="2579539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9A653712-29C8-4E7A-B646-92644C6FA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53893" y="1414704"/>
            <a:ext cx="519561" cy="2577007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DAF6792F-B864-40AE-BB71-0556C802E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583411" y="1410266"/>
            <a:ext cx="519561" cy="2584824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565651D4-349E-49CD-8718-8DB88BCFA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85959" y="1406788"/>
            <a:ext cx="534787" cy="2584824"/>
          </a:xfrm>
          <a:prstGeom prst="rect">
            <a:avLst/>
          </a:prstGeom>
        </p:spPr>
      </p:pic>
      <p:pic>
        <p:nvPicPr>
          <p:cNvPr id="58" name="그림 57" descr="병, 음식이(가) 표시된 사진&#10;&#10;자동 생성된 설명">
            <a:extLst>
              <a:ext uri="{FF2B5EF4-FFF2-40B4-BE49-F238E27FC236}">
                <a16:creationId xmlns:a16="http://schemas.microsoft.com/office/drawing/2014/main" id="{EFD1D0CA-EBD8-4870-A6E5-637907E7D3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159125" y="1829902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0" name="그림 59" descr="병, 음식이(가) 표시된 사진&#10;&#10;자동 생성된 설명">
            <a:extLst>
              <a:ext uri="{FF2B5EF4-FFF2-40B4-BE49-F238E27FC236}">
                <a16:creationId xmlns:a16="http://schemas.microsoft.com/office/drawing/2014/main" id="{AE8A9430-95D4-4C2C-BF9F-E035BC339C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161508" y="2206141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1" name="그림 60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C0FAB33C-C9B2-4557-B839-515D426DB5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151763" y="2945346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2" name="그림 61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7242F6B-5136-46EB-9987-8D1322C5A7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151763" y="331197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DB7AC069-E798-4013-9775-C1D000C780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13291" y="1414703"/>
            <a:ext cx="521654" cy="2579835"/>
          </a:xfrm>
          <a:prstGeom prst="rect">
            <a:avLst/>
          </a:prstGeom>
        </p:spPr>
      </p:pic>
      <p:pic>
        <p:nvPicPr>
          <p:cNvPr id="65" name="그림 6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0AB59C95-44AE-4973-8BF9-6EB5A96639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667561" y="1832236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6" name="그림 65" descr="병, 실내이(가) 표시된 사진&#10;&#10;자동 생성된 설명">
            <a:extLst>
              <a:ext uri="{FF2B5EF4-FFF2-40B4-BE49-F238E27FC236}">
                <a16:creationId xmlns:a16="http://schemas.microsoft.com/office/drawing/2014/main" id="{F027E0FC-2ED2-4BCC-B122-8EE366CE49E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216449" y="2204204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4FB017DB-F1B8-4BE4-A371-B5350BD57E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709219" y="2541655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0E73E124-1857-4543-8EAB-7CF2906BD94D}"/>
              </a:ext>
            </a:extLst>
          </p:cNvPr>
          <p:cNvSpPr txBox="1"/>
          <p:nvPr/>
        </p:nvSpPr>
        <p:spPr>
          <a:xfrm>
            <a:off x="8398624" y="4008026"/>
            <a:ext cx="3459480" cy="1630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 + 1 + 2 +1 = 8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5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⇒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2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9" name="그림 68">
            <a:extLst>
              <a:ext uri="{FF2B5EF4-FFF2-40B4-BE49-F238E27FC236}">
                <a16:creationId xmlns:a16="http://schemas.microsoft.com/office/drawing/2014/main" id="{50B56AFE-D84F-4E8A-806E-A3B2349663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717040" y="2953688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41509640-8E9D-4627-A116-CB2C1742BB81}"/>
              </a:ext>
            </a:extLst>
          </p:cNvPr>
          <p:cNvGrpSpPr/>
          <p:nvPr/>
        </p:nvGrpSpPr>
        <p:grpSpPr>
          <a:xfrm>
            <a:off x="8709395" y="833381"/>
            <a:ext cx="3300785" cy="4500854"/>
            <a:chOff x="8233846" y="1010677"/>
            <a:chExt cx="3300785" cy="4500854"/>
          </a:xfrm>
        </p:grpSpPr>
        <p:pic>
          <p:nvPicPr>
            <p:cNvPr id="80" name="그림 79" descr="가구이(가) 표시된 사진&#10;&#10;자동 생성된 설명">
              <a:extLst>
                <a:ext uri="{FF2B5EF4-FFF2-40B4-BE49-F238E27FC236}">
                  <a16:creationId xmlns:a16="http://schemas.microsoft.com/office/drawing/2014/main" id="{1D38C11C-34D7-4A15-B6A2-1CF2D7E71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32111"/>
            <a:stretch/>
          </p:blipFill>
          <p:spPr>
            <a:xfrm>
              <a:off x="8233846" y="1010677"/>
              <a:ext cx="3300785" cy="4500854"/>
            </a:xfrm>
            <a:prstGeom prst="rect">
              <a:avLst/>
            </a:prstGeom>
          </p:spPr>
        </p:pic>
        <p:sp>
          <p:nvSpPr>
            <p:cNvPr id="81" name="정육면체 80">
              <a:extLst>
                <a:ext uri="{FF2B5EF4-FFF2-40B4-BE49-F238E27FC236}">
                  <a16:creationId xmlns:a16="http://schemas.microsoft.com/office/drawing/2014/main" id="{07F0F36C-42AC-4456-BD33-81C924DE2AE9}"/>
                </a:ext>
              </a:extLst>
            </p:cNvPr>
            <p:cNvSpPr/>
            <p:nvPr/>
          </p:nvSpPr>
          <p:spPr>
            <a:xfrm>
              <a:off x="8583877" y="3770563"/>
              <a:ext cx="437445" cy="370488"/>
            </a:xfrm>
            <a:prstGeom prst="cube">
              <a:avLst/>
            </a:prstGeom>
            <a:solidFill>
              <a:srgbClr val="79C8E2"/>
            </a:solidFill>
            <a:ln w="3175">
              <a:solidFill>
                <a:srgbClr val="1E5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2" name="정육면체 81">
              <a:extLst>
                <a:ext uri="{FF2B5EF4-FFF2-40B4-BE49-F238E27FC236}">
                  <a16:creationId xmlns:a16="http://schemas.microsoft.com/office/drawing/2014/main" id="{1FA31094-3CFC-4BA5-9D0C-B168EF53B6B8}"/>
                </a:ext>
              </a:extLst>
            </p:cNvPr>
            <p:cNvSpPr/>
            <p:nvPr/>
          </p:nvSpPr>
          <p:spPr>
            <a:xfrm>
              <a:off x="9045573" y="1927076"/>
              <a:ext cx="437445" cy="370488"/>
            </a:xfrm>
            <a:prstGeom prst="cube">
              <a:avLst/>
            </a:prstGeom>
            <a:solidFill>
              <a:srgbClr val="DE505B"/>
            </a:solidFill>
            <a:ln w="3175">
              <a:solidFill>
                <a:srgbClr val="B320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5" name="정육면체 84">
              <a:extLst>
                <a:ext uri="{FF2B5EF4-FFF2-40B4-BE49-F238E27FC236}">
                  <a16:creationId xmlns:a16="http://schemas.microsoft.com/office/drawing/2014/main" id="{659F6E99-34DC-4AB1-9CE5-E7C4C3ABB14E}"/>
                </a:ext>
              </a:extLst>
            </p:cNvPr>
            <p:cNvSpPr/>
            <p:nvPr/>
          </p:nvSpPr>
          <p:spPr>
            <a:xfrm>
              <a:off x="9480162" y="4419401"/>
              <a:ext cx="437445" cy="370488"/>
            </a:xfrm>
            <a:prstGeom prst="cube">
              <a:avLst/>
            </a:prstGeom>
            <a:solidFill>
              <a:srgbClr val="F6D66A"/>
            </a:solidFill>
            <a:ln w="3175">
              <a:solidFill>
                <a:srgbClr val="A98E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09" name="정육면체 108">
              <a:extLst>
                <a:ext uri="{FF2B5EF4-FFF2-40B4-BE49-F238E27FC236}">
                  <a16:creationId xmlns:a16="http://schemas.microsoft.com/office/drawing/2014/main" id="{0EAC6D96-7D27-4D97-8412-207ADE3C4CAB}"/>
                </a:ext>
              </a:extLst>
            </p:cNvPr>
            <p:cNvSpPr/>
            <p:nvPr/>
          </p:nvSpPr>
          <p:spPr>
            <a:xfrm>
              <a:off x="9917373" y="2608758"/>
              <a:ext cx="437445" cy="370488"/>
            </a:xfrm>
            <a:prstGeom prst="cube">
              <a:avLst/>
            </a:prstGeom>
            <a:solidFill>
              <a:srgbClr val="BBC0C1"/>
            </a:solidFill>
            <a:ln w="3175">
              <a:solidFill>
                <a:srgbClr val="4D4E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 b="1" spc="-150" dirty="0">
                <a:solidFill>
                  <a:srgbClr val="1C36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D5FE410-FEC9-4DE1-953C-E4023480D20C}"/>
              </a:ext>
            </a:extLst>
          </p:cNvPr>
          <p:cNvSpPr txBox="1"/>
          <p:nvPr/>
        </p:nvSpPr>
        <p:spPr>
          <a:xfrm>
            <a:off x="5865419" y="572408"/>
            <a:ext cx="3459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빨강 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-1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회색 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-2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파랑 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-5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노랑 </a:t>
            </a:r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: -8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204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8" grpId="1"/>
      <p:bldP spid="1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171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2" y="1035018"/>
            <a:ext cx="6899772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왕궁판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보너스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점수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A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: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장식품 주변 유리판 개수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마다 점수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장식품 주변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⇒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장식품 주변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⇒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장식품 주변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⇒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장식품 주변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칸 혹은 없는 경우 ⇒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013CAC9-7695-4FAD-8A5A-DA8C334A8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6"/>
          <a:stretch/>
        </p:blipFill>
        <p:spPr>
          <a:xfrm>
            <a:off x="7643862" y="644944"/>
            <a:ext cx="4174274" cy="1320842"/>
          </a:xfrm>
          <a:prstGeom prst="rect">
            <a:avLst/>
          </a:prstGeom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846D1030-A0E5-4C7C-B695-B1566E83A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50884" y="138982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D50B1AAD-5267-4CAF-B6F5-6A6C066E9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51497" y="967986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병, 실내이(가) 표시된 사진&#10;&#10;자동 생성된 설명">
            <a:extLst>
              <a:ext uri="{FF2B5EF4-FFF2-40B4-BE49-F238E27FC236}">
                <a16:creationId xmlns:a16="http://schemas.microsoft.com/office/drawing/2014/main" id="{B748457C-8E0A-49CD-9428-B32F326C70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79803" y="953773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A895E5FF-E8E7-43C8-85D9-3A38DC810D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62205" y="929287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F3D8E79-C991-47AC-8AE6-1515AAB89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68552" y="929287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87B4FC8F-4312-4B3C-A996-92647AB7F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68552" y="1373073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그림 32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7AD7FCE-89D9-496B-84BC-915FFBF8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85211" y="138982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4" name="그림 33" descr="병, 음식이(가) 표시된 사진&#10;&#10;자동 생성된 설명">
            <a:extLst>
              <a:ext uri="{FF2B5EF4-FFF2-40B4-BE49-F238E27FC236}">
                <a16:creationId xmlns:a16="http://schemas.microsoft.com/office/drawing/2014/main" id="{EA6D46A1-F404-4A28-B91B-799850A014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297211" y="1405492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5" name="그림 3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C7E67019-56CA-47BB-87EE-9C98A80E2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34564" y="967986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6" name="그림 35" descr="병, 실내이(가) 표시된 사진&#10;&#10;자동 생성된 설명">
            <a:extLst>
              <a:ext uri="{FF2B5EF4-FFF2-40B4-BE49-F238E27FC236}">
                <a16:creationId xmlns:a16="http://schemas.microsoft.com/office/drawing/2014/main" id="{D4A36F6E-EA69-422B-BFA7-FD13C88F7F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54179" y="1386023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EC6ECA9-0DEC-41DC-8B9D-142FE31A1F29}"/>
              </a:ext>
            </a:extLst>
          </p:cNvPr>
          <p:cNvSpPr txBox="1"/>
          <p:nvPr/>
        </p:nvSpPr>
        <p:spPr>
          <a:xfrm>
            <a:off x="7654253" y="2039983"/>
            <a:ext cx="41742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6 + 3 + 10 + 0 = 19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D9FA2BB2-7B91-46F5-A3A4-1E5A50607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112"/>
          <a:stretch/>
        </p:blipFill>
        <p:spPr>
          <a:xfrm>
            <a:off x="7065544" y="2907584"/>
            <a:ext cx="2082699" cy="2624269"/>
          </a:xfrm>
          <a:prstGeom prst="rect">
            <a:avLst/>
          </a:prstGeom>
        </p:spPr>
      </p:pic>
      <p:pic>
        <p:nvPicPr>
          <p:cNvPr id="6" name="그림 5" descr="개체이(가) 표시된 사진&#10;&#10;자동 생성된 설명">
            <a:extLst>
              <a:ext uri="{FF2B5EF4-FFF2-40B4-BE49-F238E27FC236}">
                <a16:creationId xmlns:a16="http://schemas.microsoft.com/office/drawing/2014/main" id="{4A377557-F449-453B-8CC1-57867098C73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6"/>
          <a:stretch/>
        </p:blipFill>
        <p:spPr>
          <a:xfrm>
            <a:off x="9205244" y="3190402"/>
            <a:ext cx="2848211" cy="224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0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171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C215E-ADFE-427B-94DE-3B24971DA233}"/>
              </a:ext>
            </a:extLst>
          </p:cNvPr>
          <p:cNvSpPr txBox="1"/>
          <p:nvPr/>
        </p:nvSpPr>
        <p:spPr>
          <a:xfrm>
            <a:off x="353082" y="1035018"/>
            <a:ext cx="7214326" cy="3949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 err="1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왕궁판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보너스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점수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: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완성한 유리창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개수 </a:t>
            </a:r>
            <a:r>
              <a:rPr lang="en-US" altLang="ko-KR" sz="3000" spc="-150" dirty="0">
                <a:latin typeface="KoPub돋움체 Medium" panose="00000600000000000000" pitchFamily="2" charset="-127"/>
                <a:ea typeface="KoPub돋움체 Medium" panose="00000600000000000000" pitchFamily="2" charset="-127"/>
              </a:rPr>
              <a:t>×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ko-KR" altLang="en-US" sz="3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유리판 수</a:t>
            </a:r>
            <a:endParaRPr lang="en-US" altLang="ko-KR" sz="3000" b="1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endParaRPr lang="en-US" altLang="ko-KR" sz="1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완성한 유리창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아래쪽 모두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채워진 유리창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10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</a:t>
            </a: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색깔 하나 선택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색깔 유리판 개수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6013CAC9-7695-4FAD-8A5A-DA8C334A8C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6"/>
          <a:stretch/>
        </p:blipFill>
        <p:spPr>
          <a:xfrm>
            <a:off x="7643862" y="644944"/>
            <a:ext cx="4174274" cy="1320842"/>
          </a:xfrm>
          <a:prstGeom prst="rect">
            <a:avLst/>
          </a:prstGeom>
        </p:spPr>
      </p:pic>
      <p:pic>
        <p:nvPicPr>
          <p:cNvPr id="27" name="그림 26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846D1030-A0E5-4C7C-B695-B1566E83A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50884" y="138982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8" name="그림 27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D50B1AAD-5267-4CAF-B6F5-6A6C066E9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0351497" y="967986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9" name="그림 28" descr="병, 실내이(가) 표시된 사진&#10;&#10;자동 생성된 설명">
            <a:extLst>
              <a:ext uri="{FF2B5EF4-FFF2-40B4-BE49-F238E27FC236}">
                <a16:creationId xmlns:a16="http://schemas.microsoft.com/office/drawing/2014/main" id="{B748457C-8E0A-49CD-9428-B32F326C70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11379803" y="953773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A895E5FF-E8E7-43C8-85D9-3A38DC810D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62205" y="929287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F3D8E79-C991-47AC-8AE6-1515AAB89B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68552" y="929287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87B4FC8F-4312-4B3C-A996-92647AB7F5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768552" y="1373073"/>
            <a:ext cx="323432" cy="325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그림 32" descr="테이블, 실내, 캐비닛이(가) 표시된 사진&#10;&#10;자동 생성된 설명">
            <a:extLst>
              <a:ext uri="{FF2B5EF4-FFF2-40B4-BE49-F238E27FC236}">
                <a16:creationId xmlns:a16="http://schemas.microsoft.com/office/drawing/2014/main" id="{77AD7FCE-89D9-496B-84BC-915FFBF80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85211" y="1389825"/>
            <a:ext cx="309184" cy="311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4" name="그림 33" descr="병, 음식이(가) 표시된 사진&#10;&#10;자동 생성된 설명">
            <a:extLst>
              <a:ext uri="{FF2B5EF4-FFF2-40B4-BE49-F238E27FC236}">
                <a16:creationId xmlns:a16="http://schemas.microsoft.com/office/drawing/2014/main" id="{EA6D46A1-F404-4A28-B91B-799850A014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8297211" y="1405492"/>
            <a:ext cx="284032" cy="291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5" name="그림 34" descr="빨간색, 중지, 실외, 건물이(가) 표시된 사진&#10;&#10;자동 생성된 설명">
            <a:extLst>
              <a:ext uri="{FF2B5EF4-FFF2-40B4-BE49-F238E27FC236}">
                <a16:creationId xmlns:a16="http://schemas.microsoft.com/office/drawing/2014/main" id="{C7E67019-56CA-47BB-87EE-9C98A80E2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34564" y="967986"/>
            <a:ext cx="313140" cy="314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6" name="그림 35" descr="병, 실내이(가) 표시된 사진&#10;&#10;자동 생성된 설명">
            <a:extLst>
              <a:ext uri="{FF2B5EF4-FFF2-40B4-BE49-F238E27FC236}">
                <a16:creationId xmlns:a16="http://schemas.microsoft.com/office/drawing/2014/main" id="{D4A36F6E-EA69-422B-BFA7-FD13C88F7F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9854179" y="1386023"/>
            <a:ext cx="315337" cy="319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EC6ECA9-0DEC-41DC-8B9D-142FE31A1F29}"/>
              </a:ext>
            </a:extLst>
          </p:cNvPr>
          <p:cNvSpPr txBox="1"/>
          <p:nvPr/>
        </p:nvSpPr>
        <p:spPr>
          <a:xfrm>
            <a:off x="7654253" y="2039983"/>
            <a:ext cx="41742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 × 3 = 12</a:t>
            </a:r>
            <a:r>
              <a:rPr lang="ko-KR" altLang="en-US" sz="3500" b="1" spc="-15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500" spc="-15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5974FED3-78F8-48E8-AE80-290712900C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643" y="3190402"/>
            <a:ext cx="2924723" cy="224693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A97E240-B629-4BF7-B685-F517EE8B593B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75449"/>
          <a:stretch/>
        </p:blipFill>
        <p:spPr>
          <a:xfrm>
            <a:off x="7074075" y="2916973"/>
            <a:ext cx="2054534" cy="262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6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275456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 </a:t>
            </a:r>
            <a:r>
              <a:rPr lang="en-US" altLang="ko-KR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27545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구성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3E0910A-EF70-44C4-8ED8-E92BF2ACCF65}"/>
              </a:ext>
            </a:extLst>
          </p:cNvPr>
          <p:cNvSpPr/>
          <p:nvPr/>
        </p:nvSpPr>
        <p:spPr>
          <a:xfrm>
            <a:off x="622688" y="2246640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dirty="0"/>
              <a:t>A) </a:t>
            </a:r>
            <a:r>
              <a:rPr lang="ko-KR" altLang="en-US" sz="2000" dirty="0"/>
              <a:t>패턴 장식하기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81DC1C8-FF2C-4111-90C4-B29393850334}"/>
              </a:ext>
            </a:extLst>
          </p:cNvPr>
          <p:cNvSpPr/>
          <p:nvPr/>
        </p:nvSpPr>
        <p:spPr>
          <a:xfrm>
            <a:off x="622687" y="2893144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spc="-150" dirty="0"/>
              <a:t>1</a:t>
            </a:r>
            <a:r>
              <a:rPr lang="ko-KR" altLang="en-US" sz="2000" spc="-150" dirty="0"/>
              <a:t>단계 </a:t>
            </a:r>
            <a:r>
              <a:rPr lang="en-US" altLang="ko-KR" sz="2000" spc="-150" dirty="0"/>
              <a:t>– </a:t>
            </a:r>
            <a:r>
              <a:rPr lang="ko-KR" altLang="en-US" sz="2000" spc="-150" dirty="0"/>
              <a:t>한 색깔 유리판 가져오기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A4A4389-AB6C-4B78-A3BB-37C66EBB9C7E}"/>
              </a:ext>
            </a:extLst>
          </p:cNvPr>
          <p:cNvSpPr/>
          <p:nvPr/>
        </p:nvSpPr>
        <p:spPr>
          <a:xfrm>
            <a:off x="625386" y="1600136"/>
            <a:ext cx="10964708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/>
              <a:t>게임 준비</a:t>
            </a:r>
            <a:r>
              <a:rPr lang="en-US" altLang="ko-KR" sz="2400" dirty="0"/>
              <a:t>(</a:t>
            </a:r>
            <a:r>
              <a:rPr lang="ko-KR" altLang="en-US" sz="2400" dirty="0"/>
              <a:t>진열대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유리탑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왕궁판</a:t>
            </a:r>
            <a:r>
              <a:rPr lang="en-US" altLang="ko-KR" sz="2400" dirty="0"/>
              <a:t>, </a:t>
            </a:r>
            <a:r>
              <a:rPr lang="ko-KR" altLang="en-US" sz="2400" dirty="0"/>
              <a:t>패턴 장식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장인말</a:t>
            </a:r>
            <a:r>
              <a:rPr lang="en-US" altLang="ko-KR" sz="2400" dirty="0"/>
              <a:t>, </a:t>
            </a:r>
            <a:r>
              <a:rPr lang="ko-KR" altLang="en-US" sz="2400" dirty="0" err="1"/>
              <a:t>점수판</a:t>
            </a:r>
            <a:r>
              <a:rPr lang="en-US" altLang="ko-KR" sz="2400" dirty="0"/>
              <a:t>)</a:t>
            </a:r>
            <a:endParaRPr lang="ko-KR" altLang="en-US" sz="24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4A545FE-4857-48BF-A922-37099AF37290}"/>
              </a:ext>
            </a:extLst>
          </p:cNvPr>
          <p:cNvSpPr/>
          <p:nvPr/>
        </p:nvSpPr>
        <p:spPr>
          <a:xfrm>
            <a:off x="622687" y="4832656"/>
            <a:ext cx="1096740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ko-KR" sz="2400" dirty="0">
                <a:solidFill>
                  <a:prstClr val="white"/>
                </a:solidFill>
              </a:rPr>
              <a:t>6</a:t>
            </a:r>
            <a:r>
              <a:rPr lang="ko-KR" altLang="en-US" sz="2400" dirty="0">
                <a:solidFill>
                  <a:prstClr val="white"/>
                </a:solidFill>
              </a:rPr>
              <a:t>라운드 후 게임 종료 </a:t>
            </a:r>
            <a:r>
              <a:rPr lang="en-US" altLang="ko-KR" sz="2400" dirty="0">
                <a:solidFill>
                  <a:prstClr val="white"/>
                </a:solidFill>
              </a:rPr>
              <a:t>(</a:t>
            </a:r>
            <a:r>
              <a:rPr lang="ko-KR" altLang="en-US" sz="2400" dirty="0">
                <a:solidFill>
                  <a:prstClr val="white"/>
                </a:solidFill>
              </a:rPr>
              <a:t>점수 계산</a:t>
            </a:r>
            <a:r>
              <a:rPr lang="en-US" altLang="ko-KR" sz="2400" dirty="0">
                <a:solidFill>
                  <a:prstClr val="white"/>
                </a:solidFill>
              </a:rPr>
              <a:t>)</a:t>
            </a:r>
            <a:endParaRPr lang="ko-KR" altLang="en-US" sz="2400" dirty="0">
              <a:solidFill>
                <a:prstClr val="white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9880618-28D5-45C7-903F-ABEFF4E28321}"/>
              </a:ext>
            </a:extLst>
          </p:cNvPr>
          <p:cNvSpPr/>
          <p:nvPr/>
        </p:nvSpPr>
        <p:spPr>
          <a:xfrm>
            <a:off x="6181917" y="2246640"/>
            <a:ext cx="5408177" cy="2502186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spc="-150" dirty="0"/>
              <a:t>B) </a:t>
            </a:r>
            <a:r>
              <a:rPr lang="ko-KR" altLang="en-US" sz="2400" spc="-150" dirty="0"/>
              <a:t>유리 장인말을 </a:t>
            </a:r>
            <a:endParaRPr lang="en-US" altLang="ko-KR" sz="2400" spc="-150" dirty="0"/>
          </a:p>
          <a:p>
            <a:pPr algn="ctr">
              <a:lnSpc>
                <a:spcPct val="150000"/>
              </a:lnSpc>
            </a:pPr>
            <a:r>
              <a:rPr lang="ko-KR" altLang="en-US" sz="2400" spc="-150" dirty="0"/>
              <a:t>가장 왼쪽의 패턴 </a:t>
            </a:r>
            <a:endParaRPr lang="en-US" altLang="ko-KR" sz="2400" spc="-150" dirty="0"/>
          </a:p>
          <a:p>
            <a:pPr algn="ctr">
              <a:lnSpc>
                <a:spcPct val="150000"/>
              </a:lnSpc>
            </a:pPr>
            <a:r>
              <a:rPr lang="ko-KR" altLang="en-US" sz="2400" spc="-150" dirty="0"/>
              <a:t>장식 위로 옮기기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B6AA1A2-3CB0-411B-AB68-968D7532A31E}"/>
              </a:ext>
            </a:extLst>
          </p:cNvPr>
          <p:cNvSpPr/>
          <p:nvPr/>
        </p:nvSpPr>
        <p:spPr>
          <a:xfrm>
            <a:off x="622687" y="3539648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spc="-150" dirty="0"/>
              <a:t>2</a:t>
            </a:r>
            <a:r>
              <a:rPr lang="ko-KR" altLang="en-US" sz="2000" spc="-150" dirty="0"/>
              <a:t>단계 </a:t>
            </a:r>
            <a:r>
              <a:rPr lang="en-US" altLang="ko-KR" sz="2000" spc="-150" dirty="0"/>
              <a:t>– </a:t>
            </a:r>
            <a:r>
              <a:rPr lang="ko-KR" altLang="en-US" sz="2000" spc="-150" dirty="0"/>
              <a:t>자신의 패턴 장식 하나에 유리판 놓기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365AC15-9822-4D35-82CB-B06601AF2F72}"/>
              </a:ext>
            </a:extLst>
          </p:cNvPr>
          <p:cNvSpPr/>
          <p:nvPr/>
        </p:nvSpPr>
        <p:spPr>
          <a:xfrm>
            <a:off x="622687" y="4186152"/>
            <a:ext cx="5408177" cy="562674"/>
          </a:xfrm>
          <a:prstGeom prst="rect">
            <a:avLst/>
          </a:prstGeom>
          <a:solidFill>
            <a:srgbClr val="275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000" spc="-150" dirty="0"/>
              <a:t>3</a:t>
            </a:r>
            <a:r>
              <a:rPr lang="ko-KR" altLang="en-US" sz="2000" spc="-150" dirty="0"/>
              <a:t>단계 </a:t>
            </a:r>
            <a:r>
              <a:rPr lang="en-US" altLang="ko-KR" sz="2000" spc="-150" dirty="0"/>
              <a:t>– </a:t>
            </a:r>
            <a:r>
              <a:rPr lang="ko-KR" altLang="en-US" sz="2000" spc="-150" dirty="0"/>
              <a:t>패턴이 완성되었는지 확인</a:t>
            </a:r>
          </a:p>
        </p:txBody>
      </p:sp>
    </p:spTree>
    <p:extLst>
      <p:ext uri="{BB962C8B-B14F-4D97-AF65-F5344CB8AC3E}">
        <p14:creationId xmlns:p14="http://schemas.microsoft.com/office/powerpoint/2010/main" val="66634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526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 </a:t>
            </a:r>
            <a:r>
              <a:rPr lang="en-US" altLang="ko-KR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비슷한 룰의 다른 게임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0E93EB4-583E-44E5-A7EA-C0E7C70180C9}"/>
              </a:ext>
            </a:extLst>
          </p:cNvPr>
          <p:cNvSpPr/>
          <p:nvPr/>
        </p:nvSpPr>
        <p:spPr>
          <a:xfrm>
            <a:off x="914020" y="1128336"/>
            <a:ext cx="4606606" cy="105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ko-KR" altLang="en-US" sz="2600" b="1" spc="-15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배우기 쉽지만 마스터하기 </a:t>
            </a:r>
            <a:endParaRPr lang="en-US" altLang="ko-KR" sz="2600" b="1" spc="-15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5000"/>
              </a:lnSpc>
            </a:pPr>
            <a:r>
              <a:rPr lang="ko-KR" altLang="en-US" sz="2600" b="1" spc="-15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어려운 예술의 길</a:t>
            </a:r>
            <a:endParaRPr lang="en-US" altLang="ko-KR" sz="2600" b="1" spc="-15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658AC9-2DC8-491C-87B3-53F352AE9977}"/>
              </a:ext>
            </a:extLst>
          </p:cNvPr>
          <p:cNvSpPr txBox="1"/>
          <p:nvPr/>
        </p:nvSpPr>
        <p:spPr>
          <a:xfrm>
            <a:off x="553673" y="4905877"/>
            <a:ext cx="557588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독일 게임상</a:t>
            </a:r>
            <a:r>
              <a:rPr lang="en-US" altLang="ko-KR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올해의 게임상</a:t>
            </a:r>
            <a:r>
              <a:rPr lang="en-US" altLang="ko-KR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미국 </a:t>
            </a:r>
            <a:r>
              <a:rPr lang="ko-KR" altLang="en-US" sz="25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멘사</a:t>
            </a:r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5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셀렉트</a:t>
            </a:r>
            <a:r>
              <a:rPr lang="en-US" altLang="ko-KR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ctr"/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골든 </a:t>
            </a:r>
            <a:r>
              <a:rPr lang="ko-KR" altLang="en-US" sz="25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긱</a:t>
            </a:r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최고 가족 게임</a:t>
            </a:r>
            <a:r>
              <a:rPr lang="en-US" altLang="ko-KR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프랑스 황금 에이스상</a:t>
            </a:r>
            <a:endParaRPr lang="en-US" altLang="ko-KR" sz="25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등 세계 각지의 주목받는 상을 모두 휩쓴 게임</a:t>
            </a:r>
            <a:r>
              <a:rPr lang="en-US" altLang="ko-KR" sz="25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0333151-AE24-4E5D-BEA3-65726EFA9065}"/>
              </a:ext>
            </a:extLst>
          </p:cNvPr>
          <p:cNvSpPr/>
          <p:nvPr/>
        </p:nvSpPr>
        <p:spPr>
          <a:xfrm>
            <a:off x="6613773" y="1246079"/>
            <a:ext cx="4606606" cy="595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ko-KR" altLang="en-US" sz="2800" b="1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최고의 양탄자 상인에 도전</a:t>
            </a:r>
            <a:endParaRPr lang="en-US" altLang="ko-KR" sz="2800" b="1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519138-2DC9-4C2E-8058-1148DB48B538}"/>
              </a:ext>
            </a:extLst>
          </p:cNvPr>
          <p:cNvSpPr txBox="1"/>
          <p:nvPr/>
        </p:nvSpPr>
        <p:spPr>
          <a:xfrm>
            <a:off x="6623530" y="4810716"/>
            <a:ext cx="460660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50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독일 올해의 게임상 선정</a:t>
            </a:r>
            <a:endParaRPr lang="en-US" altLang="ko-KR" sz="250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50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아쌈이</a:t>
            </a:r>
            <a:r>
              <a:rPr lang="ko-KR" altLang="en-US" sz="250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도착한 칸에 </a:t>
            </a:r>
            <a:endParaRPr lang="en-US" altLang="ko-KR" sz="250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50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양탄자 수만큼 돈을 버는 게임</a:t>
            </a:r>
            <a:endParaRPr lang="en-US" altLang="ko-KR" sz="250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object 1353">
            <a:extLst>
              <a:ext uri="{FF2B5EF4-FFF2-40B4-BE49-F238E27FC236}">
                <a16:creationId xmlns:a16="http://schemas.microsoft.com/office/drawing/2014/main" id="{AF72A8EA-3A35-4F66-B207-3FED3388DC88}"/>
              </a:ext>
            </a:extLst>
          </p:cNvPr>
          <p:cNvSpPr/>
          <p:nvPr/>
        </p:nvSpPr>
        <p:spPr>
          <a:xfrm>
            <a:off x="7389258" y="1841820"/>
            <a:ext cx="2939575" cy="29395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그림 6" descr="다채로운이(가) 표시된 사진&#10;&#10;자동 생성된 설명">
            <a:extLst>
              <a:ext uri="{FF2B5EF4-FFF2-40B4-BE49-F238E27FC236}">
                <a16:creationId xmlns:a16="http://schemas.microsoft.com/office/drawing/2014/main" id="{32D8974B-21F7-46A4-B159-882E19FDB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307" y="2056882"/>
            <a:ext cx="2791471" cy="279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/>
        </a:solidFill>
        <a:ln w="57150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1652</Words>
  <Application>Microsoft Office PowerPoint</Application>
  <PresentationFormat>와이드스크린</PresentationFormat>
  <Paragraphs>280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9" baseType="lpstr">
      <vt:lpstr>KoPub돋움체 Medium</vt:lpstr>
      <vt:lpstr>나눔스퀘어</vt:lpstr>
      <vt:lpstr>나눔스퀘어 Bold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사용자</cp:lastModifiedBy>
  <cp:revision>146</cp:revision>
  <dcterms:created xsi:type="dcterms:W3CDTF">2017-12-14T07:04:43Z</dcterms:created>
  <dcterms:modified xsi:type="dcterms:W3CDTF">2019-02-21T01:43:55Z</dcterms:modified>
</cp:coreProperties>
</file>