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751" r:id="rId4"/>
    <p:sldId id="760" r:id="rId5"/>
    <p:sldId id="726" r:id="rId6"/>
    <p:sldId id="761" r:id="rId7"/>
    <p:sldId id="551" r:id="rId8"/>
    <p:sldId id="552" r:id="rId9"/>
    <p:sldId id="756" r:id="rId10"/>
    <p:sldId id="762" r:id="rId11"/>
    <p:sldId id="763" r:id="rId12"/>
    <p:sldId id="626" r:id="rId13"/>
    <p:sldId id="764" r:id="rId14"/>
    <p:sldId id="263" r:id="rId15"/>
  </p:sldIdLst>
  <p:sldSz cx="12192000" cy="6858000"/>
  <p:notesSz cx="6858000" cy="9144000"/>
  <p:embeddedFontLst>
    <p:embeddedFont>
      <p:font typeface="나눔스퀘어" panose="020B0600000101010101" pitchFamily="50" charset="-127"/>
      <p:regular r:id="rId17"/>
    </p:embeddedFont>
    <p:embeddedFont>
      <p:font typeface="나눔스퀘어 Bold" panose="020B0600000101010101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E95"/>
    <a:srgbClr val="013D71"/>
    <a:srgbClr val="78674C"/>
    <a:srgbClr val="8A7758"/>
    <a:srgbClr val="A79476"/>
    <a:srgbClr val="E3432D"/>
    <a:srgbClr val="FBDB2E"/>
    <a:srgbClr val="D94413"/>
    <a:srgbClr val="FFFFFF"/>
    <a:srgbClr val="006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2" y="156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2022-08-17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2022-08-17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ED88940-A08C-6989-FE15-A49F8CBCD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t="11545" r="11204" b="10989"/>
          <a:stretch/>
        </p:blipFill>
        <p:spPr bwMode="auto">
          <a:xfrm>
            <a:off x="538162" y="568822"/>
            <a:ext cx="5717857" cy="57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70513" cy="642832"/>
          </a:xfrm>
          <a:prstGeom prst="rect">
            <a:avLst/>
          </a:prstGeom>
          <a:solidFill>
            <a:srgbClr val="196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색깔을 가리킬 때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언덕에 있는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 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마음에 드는 벌레 한 마리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선택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선택한 벌레의 머리를 회전판의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화살표가 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가리킨 색깔이 나올 때까지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잡아당김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해당 색깔이 나오지 않으면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벌레를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완전히 빼내서 자기 앞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둠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207DCBD-60BE-B35A-EBF8-2A03103B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94" y="1928929"/>
            <a:ext cx="5213344" cy="30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70513" cy="642832"/>
          </a:xfrm>
          <a:prstGeom prst="rect">
            <a:avLst/>
          </a:prstGeom>
          <a:solidFill>
            <a:srgbClr val="196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벌레를 가리킬 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언덕에 있는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 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마음에 드는 벌레 한 마리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선택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선택한 벌레를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완전히 빼내어 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DCA9880-A1FD-406B-B27B-7ADE0436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891" y="1928929"/>
            <a:ext cx="6164692" cy="33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7A10A-4544-C133-3B36-AEAC5723F2AB}"/>
              </a:ext>
            </a:extLst>
          </p:cNvPr>
          <p:cNvSpPr txBox="1"/>
          <p:nvPr/>
        </p:nvSpPr>
        <p:spPr>
          <a:xfrm>
            <a:off x="596679" y="1122439"/>
            <a:ext cx="7966575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언덕에 남아있는 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b="1" dirty="0" err="1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벌레가 없으면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 종료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 </a:t>
            </a:r>
            <a:r>
              <a:rPr lang="ko-KR" altLang="en-US" sz="3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벌레를 </a:t>
            </a:r>
            <a:r>
              <a:rPr lang="ko-KR" altLang="en-US" sz="30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전부 모으고</a:t>
            </a:r>
            <a:endParaRPr lang="en-US" altLang="ko-KR" sz="3000" b="1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모은 벌레를 연결하여 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</a:t>
            </a:r>
            <a:r>
              <a:rPr lang="ko-KR" altLang="en-US" sz="3000" b="1" dirty="0" err="1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만든 사람이 승리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766806F-0424-FD17-92FF-280594AB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876" y="851167"/>
            <a:ext cx="5510138" cy="274053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E0A0052-5444-6A68-0CE5-413228C2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15"/>
          <a:stretch/>
        </p:blipFill>
        <p:spPr>
          <a:xfrm>
            <a:off x="9366422" y="2794891"/>
            <a:ext cx="1754659" cy="32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50383" cy="642832"/>
          </a:xfrm>
          <a:prstGeom prst="rect">
            <a:avLst/>
          </a:prstGeom>
          <a:solidFill>
            <a:srgbClr val="196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게임 방법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회전판을 뒤집어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회전판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사용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회전판의 화살표를 돌리고 나온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마음에 드는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마디를 빼냄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완전히 뽑은 벌레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남은 숫자와 상관없이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 가져옴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</a:t>
            </a:r>
            <a:r>
              <a:rPr lang="ko-KR" altLang="en-US" sz="3000" b="1" spc="-150" dirty="0" err="1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만든 사람이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CE2A595-7681-21F9-8C72-B2386E185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" r="7434"/>
          <a:stretch/>
        </p:blipFill>
        <p:spPr>
          <a:xfrm>
            <a:off x="6903484" y="1277373"/>
            <a:ext cx="4953553" cy="34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벌레를 모아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벌레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만드는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벌레를 뽑고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아이들이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숫자와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간단한 계산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익숙해지도록 돕는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보고 만지고 느끼는 즐거움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대한 감각이 높아짐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9971E35-476B-27DF-7940-ED452276BA2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0668" y="2120284"/>
            <a:ext cx="4549211" cy="34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430118"/>
            <a:ext cx="5746386" cy="440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길이가 다른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양면으로 된 회전판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진흙 구덩이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있는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잔디 언덕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8DB7224-3941-29BE-9DA4-82EA1D460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5" r="9157"/>
          <a:stretch/>
        </p:blipFill>
        <p:spPr>
          <a:xfrm>
            <a:off x="5962135" y="2089734"/>
            <a:ext cx="5338118" cy="406014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B488E9C-600D-C504-293B-D0BB180CF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13" t="25676" b="22788"/>
          <a:stretch/>
        </p:blipFill>
        <p:spPr>
          <a:xfrm>
            <a:off x="8884743" y="634260"/>
            <a:ext cx="2690918" cy="316195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7253081" cy="157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언덕을 뒤집은 후 진흙 구덩이에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벌레의 머리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넣어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바깥으로 뺌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DA9534B-ECF4-DE25-413F-6A7427272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36"/>
          <a:stretch/>
        </p:blipFill>
        <p:spPr>
          <a:xfrm>
            <a:off x="6816725" y="924209"/>
            <a:ext cx="5040313" cy="51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7253081" cy="314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뒤집은 후 진흙 구덩이에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벌레의 머리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넣어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바깥으로 뺌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뒤집은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볼록한 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보이도록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엎어서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몸통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꼬리가 보이지 않게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E338D6A-0FF2-A8B7-E5F5-834000D6F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4" r="611"/>
          <a:stretch/>
        </p:blipFill>
        <p:spPr>
          <a:xfrm>
            <a:off x="7389341" y="1122547"/>
            <a:ext cx="4467697" cy="461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7253081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뒤집은 후 진흙 구덩이에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벌레의 머리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넣어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바깥으로 뺌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뒤집은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볼록한 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보이도록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엎어서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몸통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꼬리가 보이지 않게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벌레의 위치를 알 수 없게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언덕을 </a:t>
            </a: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2~3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 회전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969DE9-C48B-0BE0-75FB-7F3C1A4E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108" y="1688660"/>
            <a:ext cx="4648930" cy="37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311773"/>
            <a:ext cx="7966575" cy="351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길이가 긴 </a:t>
            </a:r>
            <a:r>
              <a:rPr lang="ko-KR" altLang="en-US" sz="3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벌레를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최대한 많이 모아서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8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</a:t>
            </a:r>
            <a:r>
              <a:rPr lang="ko-KR" altLang="en-US" sz="3800" b="1" dirty="0" err="1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800" b="1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만든 친구가 승리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800" b="1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4BE0F43-AD90-0813-F63C-19BD2C3F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815" y="1558522"/>
            <a:ext cx="6042117" cy="32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D50EC4D-5B6E-4D8C-AA9F-F935AA4CC49E}"/>
              </a:ext>
            </a:extLst>
          </p:cNvPr>
          <p:cNvGrpSpPr/>
          <p:nvPr/>
        </p:nvGrpSpPr>
        <p:grpSpPr>
          <a:xfrm>
            <a:off x="1046203" y="1283272"/>
            <a:ext cx="10099594" cy="4730350"/>
            <a:chOff x="1046203" y="1283272"/>
            <a:chExt cx="10099594" cy="5025454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FD041BD-D1C3-74F3-160D-9B6AA2869E95}"/>
                </a:ext>
              </a:extLst>
            </p:cNvPr>
            <p:cNvSpPr/>
            <p:nvPr/>
          </p:nvSpPr>
          <p:spPr>
            <a:xfrm>
              <a:off x="1046203" y="3429000"/>
              <a:ext cx="4893278" cy="1339084"/>
            </a:xfrm>
            <a:prstGeom prst="rect">
              <a:avLst/>
            </a:prstGeom>
            <a:solidFill>
              <a:srgbClr val="196E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30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화살표가 색깔을 가리킬 때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121C055-3E53-6FA0-7B10-C6664237A147}"/>
                </a:ext>
              </a:extLst>
            </p:cNvPr>
            <p:cNvSpPr/>
            <p:nvPr/>
          </p:nvSpPr>
          <p:spPr>
            <a:xfrm>
              <a:off x="6252519" y="3429000"/>
              <a:ext cx="4893278" cy="1339084"/>
            </a:xfrm>
            <a:prstGeom prst="rect">
              <a:avLst/>
            </a:prstGeom>
            <a:solidFill>
              <a:srgbClr val="196E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3000" b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화살표가 벌레를 </a:t>
              </a:r>
              <a:r>
                <a:rPr lang="ko-KR" altLang="en-US" sz="30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가리킬 때</a:t>
              </a: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5F9DC3D-D12A-85E2-BB66-5BC28F0FF598}"/>
                </a:ext>
              </a:extLst>
            </p:cNvPr>
            <p:cNvSpPr/>
            <p:nvPr/>
          </p:nvSpPr>
          <p:spPr>
            <a:xfrm>
              <a:off x="1046205" y="1283272"/>
              <a:ext cx="10099592" cy="1935995"/>
            </a:xfrm>
            <a:prstGeom prst="rect">
              <a:avLst/>
            </a:prstGeom>
            <a:solidFill>
              <a:srgbClr val="196E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3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가장 나이 어린 친구부터 손가락으로 </a:t>
              </a:r>
              <a:endParaRPr lang="en-US" altLang="ko-KR" sz="36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회전판 화살표를 튕김</a:t>
              </a:r>
              <a:endPara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FFDE4634-55F4-4A5C-2077-B065892C5196}"/>
                </a:ext>
              </a:extLst>
            </p:cNvPr>
            <p:cNvSpPr/>
            <p:nvPr/>
          </p:nvSpPr>
          <p:spPr>
            <a:xfrm>
              <a:off x="1046205" y="4977818"/>
              <a:ext cx="10099592" cy="1330908"/>
            </a:xfrm>
            <a:prstGeom prst="rect">
              <a:avLst/>
            </a:prstGeom>
            <a:solidFill>
              <a:srgbClr val="196E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3600" b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차례가 끝나고 자기 왼쪽 친구에게 회전판 넘김</a:t>
              </a:r>
              <a:endPara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70513" cy="642832"/>
          </a:xfrm>
          <a:prstGeom prst="rect">
            <a:avLst/>
          </a:prstGeom>
          <a:solidFill>
            <a:srgbClr val="196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색깔을 가리킬 때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잔디 언덕에 있는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키재기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 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마음에 드는 벌레 한 마리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선택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선택한 벌레의 머리를 회전판의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화살표가 </a:t>
            </a:r>
            <a:endParaRPr lang="en-US" altLang="ko-KR" sz="3000" b="1" spc="-150" dirty="0">
              <a:solidFill>
                <a:srgbClr val="196E9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196E9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가리킨 색깔이 나올 때까지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잡아당김</a:t>
            </a:r>
            <a:endParaRPr lang="en-US" altLang="ko-KR" sz="3000" b="1" spc="-150" dirty="0">
              <a:solidFill>
                <a:srgbClr val="013D7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A41AC7F-6907-354D-76B7-EA07358B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986" y="1928929"/>
            <a:ext cx="5312454" cy="3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8934</TotalTime>
  <Words>412</Words>
  <Application>Microsoft Office PowerPoint</Application>
  <PresentationFormat>와이드스크린</PresentationFormat>
  <Paragraphs>89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맑은 고딕</vt:lpstr>
      <vt:lpstr>나눔스퀘어 Bold</vt:lpstr>
      <vt:lpstr>나눔스퀘어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159</cp:revision>
  <dcterms:created xsi:type="dcterms:W3CDTF">2021-02-23T06:25:54Z</dcterms:created>
  <dcterms:modified xsi:type="dcterms:W3CDTF">2022-08-17T06:57:05Z</dcterms:modified>
</cp:coreProperties>
</file>