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58" r:id="rId5"/>
    <p:sldId id="495" r:id="rId6"/>
    <p:sldId id="536" r:id="rId7"/>
    <p:sldId id="537" r:id="rId8"/>
    <p:sldId id="350" r:id="rId9"/>
    <p:sldId id="538" r:id="rId10"/>
    <p:sldId id="539" r:id="rId11"/>
    <p:sldId id="351" r:id="rId12"/>
    <p:sldId id="358" r:id="rId13"/>
    <p:sldId id="391" r:id="rId14"/>
    <p:sldId id="540" r:id="rId15"/>
    <p:sldId id="541" r:id="rId16"/>
    <p:sldId id="542" r:id="rId17"/>
    <p:sldId id="543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4" r:id="rId27"/>
    <p:sldId id="553" r:id="rId28"/>
    <p:sldId id="555" r:id="rId29"/>
    <p:sldId id="556" r:id="rId30"/>
    <p:sldId id="557" r:id="rId31"/>
    <p:sldId id="558" r:id="rId32"/>
    <p:sldId id="559" r:id="rId33"/>
    <p:sldId id="560" r:id="rId34"/>
    <p:sldId id="561" r:id="rId35"/>
    <p:sldId id="562" r:id="rId36"/>
    <p:sldId id="563" r:id="rId37"/>
    <p:sldId id="567" r:id="rId38"/>
    <p:sldId id="568" r:id="rId39"/>
    <p:sldId id="564" r:id="rId40"/>
    <p:sldId id="565" r:id="rId41"/>
    <p:sldId id="489" r:id="rId42"/>
    <p:sldId id="566" r:id="rId43"/>
    <p:sldId id="460" r:id="rId44"/>
    <p:sldId id="259" r:id="rId45"/>
    <p:sldId id="264" r:id="rId46"/>
    <p:sldId id="263" r:id="rId47"/>
  </p:sldIdLst>
  <p:sldSz cx="12192000" cy="6858000"/>
  <p:notesSz cx="6858000" cy="9144000"/>
  <p:embeddedFontLst>
    <p:embeddedFont>
      <p:font typeface="나눔스퀘어 ExtraBold" panose="020B0600000101010101" pitchFamily="50" charset="-127"/>
      <p:bold r:id="rId48"/>
    </p:embeddedFont>
    <p:embeddedFont>
      <p:font typeface="맑은 고딕" panose="020B0503020000020004" pitchFamily="50" charset="-127"/>
      <p:regular r:id="rId49"/>
      <p:bold r:id="rId50"/>
    </p:embeddedFont>
    <p:embeddedFont>
      <p:font typeface="나눔스퀘어" panose="020B0600000101010101" pitchFamily="50" charset="-127"/>
      <p:regular r:id="rId51"/>
    </p:embeddedFont>
    <p:embeddedFont>
      <p:font typeface="나눔스퀘어 Bold" panose="020B0600000101010101" pitchFamily="50" charset="-127"/>
      <p:bold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42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94"/>
    <a:srgbClr val="00748D"/>
    <a:srgbClr val="2E7736"/>
    <a:srgbClr val="6A2E0D"/>
    <a:srgbClr val="18572A"/>
    <a:srgbClr val="32752F"/>
    <a:srgbClr val="7F7F7F"/>
    <a:srgbClr val="F9F9F9"/>
    <a:srgbClr val="A42C7D"/>
    <a:srgbClr val="D89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9" autoAdjust="0"/>
    <p:restoredTop sz="94227" autoAdjust="0"/>
  </p:normalViewPr>
  <p:slideViewPr>
    <p:cSldViewPr snapToGrid="0">
      <p:cViewPr varScale="1">
        <p:scale>
          <a:sx n="94" d="100"/>
          <a:sy n="94" d="100"/>
        </p:scale>
        <p:origin x="108" y="804"/>
      </p:cViewPr>
      <p:guideLst>
        <p:guide pos="642"/>
        <p:guide pos="39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3845632" y="5867381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85F21F0A-B15B-4745-AF3D-CD699F38CB0A}" type="datetimeFigureOut">
              <a:rPr lang="ko-KR" altLang="en-US" smtClean="0"/>
              <a:pPr/>
              <a:t>2020-01-28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microsoft.com/office/2007/relationships/hdphoto" Target="../media/hdphoto9.wdp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microsoft.com/office/2007/relationships/hdphoto" Target="../media/hdphoto13.wdp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잔디, 남자, 앉아있는, 테이블이(가) 표시된 사진&#10;&#10;자동 생성된 설명">
            <a:extLst>
              <a:ext uri="{FF2B5EF4-FFF2-40B4-BE49-F238E27FC236}">
                <a16:creationId xmlns:a16="http://schemas.microsoft.com/office/drawing/2014/main" id="{36F06CB4-418A-4B5E-B34D-C4A16CBBA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45" y="326578"/>
            <a:ext cx="5348909" cy="53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97730"/>
            <a:ext cx="67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색깔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점수 트랙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en-US" altLang="ko-KR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자리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A5E43DC-B861-4B2C-B6BA-13A011286E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5700" y="1732901"/>
            <a:ext cx="5711551" cy="3727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5E4A90-5951-43F6-84C8-DAF7512D4B6D}"/>
              </a:ext>
            </a:extLst>
          </p:cNvPr>
          <p:cNvSpPr txBox="1"/>
          <p:nvPr/>
        </p:nvSpPr>
        <p:spPr>
          <a:xfrm>
            <a:off x="514118" y="2256121"/>
            <a:ext cx="711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표시 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트랙의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en-US" altLang="ko-KR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자리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C5B42-8F6E-4C5A-9ACD-F61232CCE784}"/>
              </a:ext>
            </a:extLst>
          </p:cNvPr>
          <p:cNvSpPr txBox="1"/>
          <p:nvPr/>
        </p:nvSpPr>
        <p:spPr>
          <a:xfrm>
            <a:off x="514118" y="3114512"/>
            <a:ext cx="67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큐브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모두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모아둠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3934C-EB50-404E-82CD-3DABF62F016C}"/>
              </a:ext>
            </a:extLst>
          </p:cNvPr>
          <p:cNvSpPr txBox="1"/>
          <p:nvPr/>
        </p:nvSpPr>
        <p:spPr>
          <a:xfrm>
            <a:off x="514118" y="3972903"/>
            <a:ext cx="67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en-US" altLang="ko-KR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씩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36CD5035-3CD6-4735-901F-CE759F735108}"/>
              </a:ext>
            </a:extLst>
          </p:cNvPr>
          <p:cNvSpPr/>
          <p:nvPr/>
        </p:nvSpPr>
        <p:spPr>
          <a:xfrm>
            <a:off x="6807083" y="2927777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B176C21-4B13-44B9-A0E2-23BCAB7ABBF4}"/>
              </a:ext>
            </a:extLst>
          </p:cNvPr>
          <p:cNvSpPr/>
          <p:nvPr/>
        </p:nvSpPr>
        <p:spPr>
          <a:xfrm>
            <a:off x="6921383" y="3850365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C3D6BA7-BABE-4E5F-AACA-D909B38BD398}"/>
              </a:ext>
            </a:extLst>
          </p:cNvPr>
          <p:cNvSpPr/>
          <p:nvPr/>
        </p:nvSpPr>
        <p:spPr>
          <a:xfrm>
            <a:off x="9791583" y="1811504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650E0-7EDC-4CB3-8548-DE0E9AC42993}"/>
              </a:ext>
            </a:extLst>
          </p:cNvPr>
          <p:cNvSpPr txBox="1"/>
          <p:nvPr/>
        </p:nvSpPr>
        <p:spPr>
          <a:xfrm>
            <a:off x="514118" y="4640521"/>
            <a:ext cx="6737582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플레이어를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무작위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정하고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그 플레이어 앞에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DBF2A86-4759-441B-B465-3BAC4753CA31}"/>
              </a:ext>
            </a:extLst>
          </p:cNvPr>
          <p:cNvSpPr/>
          <p:nvPr/>
        </p:nvSpPr>
        <p:spPr>
          <a:xfrm>
            <a:off x="6362466" y="4821385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9ABAC08B-63A9-4D9A-B746-ECDB4AE415F9}"/>
              </a:ext>
            </a:extLst>
          </p:cNvPr>
          <p:cNvSpPr/>
          <p:nvPr/>
        </p:nvSpPr>
        <p:spPr>
          <a:xfrm>
            <a:off x="8534727" y="4064206"/>
            <a:ext cx="523220" cy="52322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200" b="1" spc="-3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endParaRPr lang="ko-KR" altLang="en-US" sz="2200" b="1" spc="-3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048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2" grpId="0" animBg="1"/>
      <p:bldP spid="11" grpId="0" animBg="1"/>
      <p:bldP spid="11" grpId="1" animBg="1"/>
      <p:bldP spid="12" grpId="0" animBg="1"/>
      <p:bldP spid="12" grpId="1" animBg="1"/>
      <p:bldP spid="14" grpId="0"/>
      <p:bldP spid="16" grpId="0" animBg="1"/>
      <p:bldP spid="16" grpId="1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목표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928136" y="1209140"/>
            <a:ext cx="7034763" cy="394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매 라운드 게임판에 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놓아서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1) 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모으고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이용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해서 이용료를 받음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많은 점수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받아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최고의 건축가로 인정받는 사람이 승리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D68FC4F-7C73-4A81-9435-88B8E9A70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81595" y="1022858"/>
            <a:ext cx="2982427" cy="46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0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진행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848B15C-43B1-4A23-B808-5E4F144E3688}"/>
              </a:ext>
            </a:extLst>
          </p:cNvPr>
          <p:cNvSpPr/>
          <p:nvPr/>
        </p:nvSpPr>
        <p:spPr>
          <a:xfrm>
            <a:off x="6152098" y="2923278"/>
            <a:ext cx="5071439" cy="1323326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  <a:endParaRPr lang="ko-KR" altLang="en-US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25D8B1B-FA4B-4003-92C3-DAB4337EF3B2}"/>
              </a:ext>
            </a:extLst>
          </p:cNvPr>
          <p:cNvSpPr/>
          <p:nvPr/>
        </p:nvSpPr>
        <p:spPr>
          <a:xfrm>
            <a:off x="981075" y="4373278"/>
            <a:ext cx="10242462" cy="1323325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끝</a:t>
            </a:r>
            <a:endParaRPr lang="ko-KR" altLang="en-US" sz="3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3BA91-5F9A-413E-AF62-1A8C28FE4992}"/>
              </a:ext>
            </a:extLst>
          </p:cNvPr>
          <p:cNvSpPr txBox="1"/>
          <p:nvPr/>
        </p:nvSpPr>
        <p:spPr>
          <a:xfrm>
            <a:off x="948300" y="1264085"/>
            <a:ext cx="1029540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차례에 두 가지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0C98899-CA10-478D-8B0D-961B41A49D26}"/>
              </a:ext>
            </a:extLst>
          </p:cNvPr>
          <p:cNvSpPr/>
          <p:nvPr/>
        </p:nvSpPr>
        <p:spPr>
          <a:xfrm>
            <a:off x="981075" y="2923278"/>
            <a:ext cx="5071439" cy="1323326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  <a:endParaRPr lang="ko-KR" altLang="en-US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11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2117535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빈칸에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BD8264-70F4-4F66-A135-81C9BC5A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065987"/>
            <a:ext cx="4879578" cy="47260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D9250E1-47D9-4F50-85C6-4D0AD196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" b="89899" l="8140" r="93023">
                        <a14:foregroundMark x1="40698" y1="7071" x2="43023" y2="9091"/>
                        <a14:foregroundMark x1="93023" y1="63636" x2="87209" y2="71717"/>
                        <a14:foregroundMark x1="82558" y1="89899" x2="76744" y2="8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1925" y="2833070"/>
            <a:ext cx="996775" cy="1147450"/>
          </a:xfrm>
          <a:prstGeom prst="roundRect">
            <a:avLst>
              <a:gd name="adj" fmla="val 43411"/>
            </a:avLst>
          </a:prstGeom>
        </p:spPr>
      </p:pic>
    </p:spTree>
    <p:extLst>
      <p:ext uri="{BB962C8B-B14F-4D97-AF65-F5344CB8AC3E}">
        <p14:creationId xmlns:p14="http://schemas.microsoft.com/office/powerpoint/2010/main" val="302792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2117535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빈칸에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4D0535-F89F-4AD9-8F90-EFF0F50BE1CF}"/>
              </a:ext>
            </a:extLst>
          </p:cNvPr>
          <p:cNvSpPr txBox="1"/>
          <p:nvPr/>
        </p:nvSpPr>
        <p:spPr>
          <a:xfrm>
            <a:off x="555525" y="2973638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놓인 곳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BD8264-70F4-4F66-A135-81C9BC5A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065987"/>
            <a:ext cx="4879578" cy="472602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1629A2AD-830C-47C5-BAFA-6F1DF78D1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1" l="1078" r="98707">
                        <a14:foregroundMark x1="92672" y1="13073" x2="79095" y2="7798"/>
                        <a14:foregroundMark x1="79095" y1="7798" x2="17888" y2="13991"/>
                        <a14:foregroundMark x1="20905" y1="2523" x2="5388" y2="17661"/>
                        <a14:foregroundMark x1="5388" y1="17661" x2="39655" y2="81422"/>
                        <a14:foregroundMark x1="39655" y1="81422" x2="54526" y2="83945"/>
                        <a14:foregroundMark x1="54526" y1="83945" x2="50431" y2="72248"/>
                        <a14:foregroundMark x1="50431" y1="72248" x2="96336" y2="49083"/>
                        <a14:foregroundMark x1="96336" y1="49083" x2="84483" y2="53211"/>
                        <a14:foregroundMark x1="84483" y1="53211" x2="88578" y2="97477"/>
                        <a14:foregroundMark x1="88578" y1="97477" x2="12069" y2="95872"/>
                        <a14:foregroundMark x1="12069" y1="95872" x2="4095" y2="82569"/>
                        <a14:foregroundMark x1="4095" y1="82569" x2="17026" y2="54128"/>
                        <a14:foregroundMark x1="17026" y1="54128" x2="63147" y2="25229"/>
                        <a14:foregroundMark x1="63147" y1="25229" x2="64440" y2="23624"/>
                        <a14:foregroundMark x1="77155" y1="15138" x2="98922" y2="69037"/>
                        <a14:foregroundMark x1="81034" y1="79817" x2="56250" y2="87844"/>
                        <a14:foregroundMark x1="56466" y1="81193" x2="86853" y2="67890"/>
                        <a14:foregroundMark x1="93966" y1="72018" x2="62069" y2="82339"/>
                        <a14:foregroundMark x1="62069" y1="82339" x2="27802" y2="85092"/>
                        <a14:foregroundMark x1="16810" y1="78899" x2="44397" y2="84633"/>
                        <a14:foregroundMark x1="39440" y1="87385" x2="54526" y2="89908"/>
                        <a14:foregroundMark x1="54526" y1="89908" x2="89009" y2="85092"/>
                        <a14:foregroundMark x1="90086" y1="81422" x2="94397" y2="89679"/>
                        <a14:foregroundMark x1="97414" y1="75688" x2="93534" y2="86468"/>
                        <a14:foregroundMark x1="93534" y1="86468" x2="74353" y2="99771"/>
                        <a14:foregroundMark x1="10129" y1="90596" x2="1293" y2="70183"/>
                        <a14:foregroundMark x1="2371" y1="18349" x2="8190" y2="7110"/>
                        <a14:foregroundMark x1="8190" y1="7110" x2="17026" y2="0"/>
                        <a14:foregroundMark x1="17026" y1="0" x2="17026" y2="0"/>
                        <a14:foregroundMark x1="13147" y1="14908" x2="14655" y2="26835"/>
                        <a14:foregroundMark x1="14655" y1="26835" x2="14655" y2="26835"/>
                        <a14:foregroundMark x1="80819" y1="21560" x2="88362" y2="3670"/>
                        <a14:backgroundMark x1="97414" y1="459" x2="99784" y2="2294"/>
                        <a14:backgroundMark x1="94828" y1="459" x2="99353" y2="2294"/>
                        <a14:backgroundMark x1="96983" y1="2064" x2="93103" y2="0"/>
                        <a14:backgroundMark x1="99784" y1="8716" x2="99784" y2="8716"/>
                        <a14:backgroundMark x1="99784" y1="9862" x2="99784" y2="7798"/>
                        <a14:backgroundMark x1="93103" y1="229" x2="92241" y2="0"/>
                        <a14:backgroundMark x1="92026" y1="0" x2="91595" y2="0"/>
                        <a14:backgroundMark x1="90733" y1="0" x2="92888" y2="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24925" y="2689096"/>
            <a:ext cx="1265642" cy="1189267"/>
          </a:xfrm>
          <a:prstGeom prst="roundRect">
            <a:avLst>
              <a:gd name="adj" fmla="val 14041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C1D2497-64DE-4441-83A2-A18709712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1" b="89899" l="8140" r="93023">
                        <a14:foregroundMark x1="40698" y1="7071" x2="43023" y2="9091"/>
                        <a14:foregroundMark x1="93023" y1="63636" x2="87209" y2="71717"/>
                        <a14:foregroundMark x1="82558" y1="89899" x2="76744" y2="8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3792" y="2671533"/>
            <a:ext cx="996775" cy="1147450"/>
          </a:xfrm>
          <a:prstGeom prst="roundRect">
            <a:avLst>
              <a:gd name="adj" fmla="val 43411"/>
            </a:avLst>
          </a:prstGeom>
        </p:spPr>
      </p:pic>
      <p:sp>
        <p:nvSpPr>
          <p:cNvPr id="14" name="곱하기 기호 13">
            <a:extLst>
              <a:ext uri="{FF2B5EF4-FFF2-40B4-BE49-F238E27FC236}">
                <a16:creationId xmlns:a16="http://schemas.microsoft.com/office/drawing/2014/main" id="{E44C6B11-ED81-4CB7-AC9A-623B20C39F15}"/>
              </a:ext>
            </a:extLst>
          </p:cNvPr>
          <p:cNvSpPr/>
          <p:nvPr/>
        </p:nvSpPr>
        <p:spPr>
          <a:xfrm>
            <a:off x="7103041" y="2190553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3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1BD8264-70F4-4F66-A135-81C9BC5A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065987"/>
            <a:ext cx="4879578" cy="47260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290949E-D919-4EDA-8907-6490B8323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13" r="94013">
                        <a14:foregroundMark x1="84777" y1="27111" x2="85987" y2="62000"/>
                        <a14:foregroundMark x1="81592" y1="28222" x2="81083" y2="48000"/>
                        <a14:foregroundMark x1="93822" y1="45556" x2="94013" y2="50222"/>
                        <a14:foregroundMark x1="60701" y1="47111" x2="60701" y2="68222"/>
                        <a14:foregroundMark x1="56943" y1="29111" x2="57643" y2="41111"/>
                        <a14:foregroundMark x1="7643" y1="29111" x2="9108" y2="43333"/>
                        <a14:foregroundMark x1="9108" y1="43333" x2="9554" y2="45333"/>
                        <a14:foregroundMark x1="10000" y1="31778" x2="13631" y2="52889"/>
                        <a14:foregroundMark x1="12548" y1="30667" x2="11146" y2="63111"/>
                        <a14:foregroundMark x1="6242" y1="44889" x2="5605" y2="53556"/>
                        <a14:foregroundMark x1="4522" y1="44889" x2="4013" y2="59111"/>
                        <a14:foregroundMark x1="4013" y1="59111" x2="4713" y2="62889"/>
                        <a14:foregroundMark x1="10318" y1="82444" x2="11847" y2="62000"/>
                        <a14:foregroundMark x1="13057" y1="58889" x2="13822" y2="71778"/>
                        <a14:foregroundMark x1="16879" y1="50889" x2="19108" y2="48222"/>
                        <a14:foregroundMark x1="20000" y1="43556" x2="19745" y2="49111"/>
                        <a14:foregroundMark x1="20892" y1="78444" x2="19873" y2="70000"/>
                        <a14:foregroundMark x1="22611" y1="76222" x2="19936" y2="76222"/>
                        <a14:foregroundMark x1="23439" y1="74000" x2="19936" y2="81111"/>
                        <a14:foregroundMark x1="19936" y1="81111" x2="18854" y2="81111"/>
                        <a14:foregroundMark x1="11274" y1="22889" x2="11783" y2="34222"/>
                        <a14:foregroundMark x1="35032" y1="38222" x2="35541" y2="57111"/>
                        <a14:foregroundMark x1="31401" y1="22889" x2="33503" y2="39778"/>
                        <a14:foregroundMark x1="41465" y1="37333" x2="43248" y2="52444"/>
                        <a14:foregroundMark x1="20892" y1="83111" x2="22739" y2="77556"/>
                        <a14:foregroundMark x1="22611" y1="80444" x2="22675" y2="82222"/>
                        <a14:foregroundMark x1="15987" y1="83556" x2="20955" y2="82000"/>
                        <a14:foregroundMark x1="20764" y1="84667" x2="15732" y2="82444"/>
                        <a14:foregroundMark x1="15669" y1="84000" x2="13694" y2="77333"/>
                        <a14:foregroundMark x1="15287" y1="84667" x2="12102" y2="83778"/>
                        <a14:foregroundMark x1="12102" y1="84667" x2="8662" y2="85778"/>
                        <a14:foregroundMark x1="7643" y1="87778" x2="12166" y2="85778"/>
                        <a14:foregroundMark x1="12166" y1="85778" x2="15860" y2="85778"/>
                        <a14:foregroundMark x1="21019" y1="84444" x2="23694" y2="80444"/>
                        <a14:foregroundMark x1="23376" y1="71333" x2="23121" y2="76444"/>
                        <a14:foregroundMark x1="20446" y1="59556" x2="20510" y2="66667"/>
                        <a14:foregroundMark x1="19745" y1="39333" x2="20955" y2="51111"/>
                        <a14:foregroundMark x1="20382" y1="50000" x2="20255" y2="66444"/>
                        <a14:foregroundMark x1="19172" y1="37556" x2="19745" y2="40444"/>
                        <a14:foregroundMark x1="13057" y1="21778" x2="10510" y2="35556"/>
                        <a14:foregroundMark x1="10446" y1="16222" x2="11529" y2="28222"/>
                        <a14:foregroundMark x1="44268" y1="81111" x2="43694" y2="56000"/>
                        <a14:foregroundMark x1="10000" y1="14667" x2="10446" y2="17111"/>
                        <a14:foregroundMark x1="9682" y1="14000" x2="10955" y2="17556"/>
                        <a14:foregroundMark x1="9936" y1="13556" x2="11019" y2="16667"/>
                        <a14:foregroundMark x1="12692" y1="19773" x2="12611" y2="19111"/>
                        <a14:foregroundMark x1="12994" y1="20222" x2="13439" y2="22444"/>
                        <a14:foregroundMark x1="13439" y1="24222" x2="13885" y2="26889"/>
                        <a14:foregroundMark x1="14140" y1="28222" x2="13567" y2="31333"/>
                        <a14:foregroundMark x1="12484" y1="17778" x2="11975" y2="20444"/>
                        <a14:foregroundMark x1="12166" y1="17111" x2="12548" y2="19111"/>
                        <a14:foregroundMark x1="14777" y1="57333" x2="14076" y2="70000"/>
                        <a14:foregroundMark x1="8025" y1="89556" x2="10446" y2="86889"/>
                        <a14:foregroundMark x1="10510" y1="88667" x2="10573" y2="88667"/>
                        <a14:foregroundMark x1="10510" y1="88667" x2="7516" y2="89556"/>
                        <a14:foregroundMark x1="10637" y1="89333" x2="11210" y2="88222"/>
                        <a14:foregroundMark x1="12866" y1="88222" x2="15478" y2="86000"/>
                        <a14:foregroundMark x1="16242" y1="86222" x2="12293" y2="87778"/>
                        <a14:foregroundMark x1="19045" y1="85556" x2="21656" y2="82222"/>
                        <a14:foregroundMark x1="19427" y1="86444" x2="19427" y2="86444"/>
                        <a14:foregroundMark x1="19745" y1="85778" x2="21274" y2="83556"/>
                        <a14:foregroundMark x1="23503" y1="69556" x2="23503" y2="77333"/>
                        <a14:foregroundMark x1="23567" y1="69556" x2="23631" y2="76889"/>
                        <a14:foregroundMark x1="19618" y1="36000" x2="19618" y2="44222"/>
                        <a14:foregroundMark x1="20382" y1="39333" x2="19936" y2="46000"/>
                        <a14:foregroundMark x1="21083" y1="41778" x2="19809" y2="44889"/>
                        <a14:foregroundMark x1="21338" y1="45333" x2="20446" y2="47111"/>
                        <a14:foregroundMark x1="20573" y1="38000" x2="20637" y2="41556"/>
                        <a14:backgroundMark x1="13822" y1="33556" x2="15096" y2="31556"/>
                        <a14:backgroundMark x1="13503" y1="34000" x2="14841" y2="31778"/>
                        <a14:backgroundMark x1="13949" y1="35333" x2="14586" y2="35333"/>
                        <a14:backgroundMark x1="15096" y1="35333" x2="14968" y2="33111"/>
                        <a14:backgroundMark x1="12485" y1="16455" x2="12293" y2="14444"/>
                        <a14:backgroundMark x1="11975" y1="16222" x2="12675" y2="16444"/>
                        <a14:backgroundMark x1="15603" y1="62343" x2="15860" y2="65778"/>
                      </a14:backgroundRemoval>
                    </a14:imgEffect>
                  </a14:imgLayer>
                </a14:imgProps>
              </a:ext>
            </a:extLst>
          </a:blip>
          <a:srcRect l="73473"/>
          <a:stretch/>
        </p:blipFill>
        <p:spPr>
          <a:xfrm>
            <a:off x="8921925" y="2711673"/>
            <a:ext cx="1165669" cy="125948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DE68B1-300A-46D8-98AE-CE0BD6A61829}"/>
              </a:ext>
            </a:extLst>
          </p:cNvPr>
          <p:cNvSpPr txBox="1"/>
          <p:nvPr/>
        </p:nvSpPr>
        <p:spPr>
          <a:xfrm>
            <a:off x="555525" y="3829741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일꾼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놓인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D9250E1-47D9-4F50-85C6-4D0AD196A2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1" b="89899" l="8140" r="93023">
                        <a14:foregroundMark x1="40698" y1="7071" x2="43023" y2="9091"/>
                        <a14:foregroundMark x1="93023" y1="63636" x2="87209" y2="71717"/>
                        <a14:foregroundMark x1="82558" y1="89899" x2="76744" y2="8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1925" y="2833070"/>
            <a:ext cx="996775" cy="1147450"/>
          </a:xfrm>
          <a:prstGeom prst="roundRect">
            <a:avLst>
              <a:gd name="adj" fmla="val 43411"/>
            </a:avLst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1629A2AD-830C-47C5-BAFA-6F1DF78D17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71" l="1078" r="98707">
                        <a14:foregroundMark x1="92672" y1="13073" x2="79095" y2="7798"/>
                        <a14:foregroundMark x1="79095" y1="7798" x2="17888" y2="13991"/>
                        <a14:foregroundMark x1="20905" y1="2523" x2="5388" y2="17661"/>
                        <a14:foregroundMark x1="5388" y1="17661" x2="39655" y2="81422"/>
                        <a14:foregroundMark x1="39655" y1="81422" x2="54526" y2="83945"/>
                        <a14:foregroundMark x1="54526" y1="83945" x2="50431" y2="72248"/>
                        <a14:foregroundMark x1="50431" y1="72248" x2="96336" y2="49083"/>
                        <a14:foregroundMark x1="96336" y1="49083" x2="84483" y2="53211"/>
                        <a14:foregroundMark x1="84483" y1="53211" x2="88578" y2="97477"/>
                        <a14:foregroundMark x1="88578" y1="97477" x2="12069" y2="95872"/>
                        <a14:foregroundMark x1="12069" y1="95872" x2="4095" y2="82569"/>
                        <a14:foregroundMark x1="4095" y1="82569" x2="17026" y2="54128"/>
                        <a14:foregroundMark x1="17026" y1="54128" x2="63147" y2="25229"/>
                        <a14:foregroundMark x1="63147" y1="25229" x2="64440" y2="23624"/>
                        <a14:foregroundMark x1="77155" y1="15138" x2="98922" y2="69037"/>
                        <a14:foregroundMark x1="81034" y1="79817" x2="56250" y2="87844"/>
                        <a14:foregroundMark x1="56466" y1="81193" x2="86853" y2="67890"/>
                        <a14:foregroundMark x1="93966" y1="72018" x2="62069" y2="82339"/>
                        <a14:foregroundMark x1="62069" y1="82339" x2="27802" y2="85092"/>
                        <a14:foregroundMark x1="16810" y1="78899" x2="44397" y2="84633"/>
                        <a14:foregroundMark x1="39440" y1="87385" x2="54526" y2="89908"/>
                        <a14:foregroundMark x1="54526" y1="89908" x2="89009" y2="85092"/>
                        <a14:foregroundMark x1="90086" y1="81422" x2="94397" y2="89679"/>
                        <a14:foregroundMark x1="97414" y1="75688" x2="93534" y2="86468"/>
                        <a14:foregroundMark x1="93534" y1="86468" x2="74353" y2="99771"/>
                        <a14:foregroundMark x1="10129" y1="90596" x2="1293" y2="70183"/>
                        <a14:foregroundMark x1="2371" y1="18349" x2="8190" y2="7110"/>
                        <a14:foregroundMark x1="8190" y1="7110" x2="17026" y2="0"/>
                        <a14:foregroundMark x1="17026" y1="0" x2="17026" y2="0"/>
                        <a14:foregroundMark x1="13147" y1="14908" x2="14655" y2="26835"/>
                        <a14:foregroundMark x1="14655" y1="26835" x2="14655" y2="26835"/>
                        <a14:foregroundMark x1="80819" y1="21560" x2="88362" y2="3670"/>
                        <a14:backgroundMark x1="97414" y1="459" x2="99784" y2="2294"/>
                        <a14:backgroundMark x1="94828" y1="459" x2="99353" y2="2294"/>
                        <a14:backgroundMark x1="96983" y1="2064" x2="93103" y2="0"/>
                        <a14:backgroundMark x1="99784" y1="8716" x2="99784" y2="8716"/>
                        <a14:backgroundMark x1="99784" y1="9862" x2="99784" y2="7798"/>
                        <a14:backgroundMark x1="93103" y1="229" x2="92241" y2="0"/>
                        <a14:backgroundMark x1="92026" y1="0" x2="91595" y2="0"/>
                        <a14:backgroundMark x1="90733" y1="0" x2="92888" y2="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24925" y="2706457"/>
            <a:ext cx="1265642" cy="1189267"/>
          </a:xfrm>
          <a:prstGeom prst="roundRect">
            <a:avLst>
              <a:gd name="adj" fmla="val 14041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곱하기 기호 13">
            <a:extLst>
              <a:ext uri="{FF2B5EF4-FFF2-40B4-BE49-F238E27FC236}">
                <a16:creationId xmlns:a16="http://schemas.microsoft.com/office/drawing/2014/main" id="{E92D03F6-B4BB-4375-9321-4060395EC3B6}"/>
              </a:ext>
            </a:extLst>
          </p:cNvPr>
          <p:cNvSpPr/>
          <p:nvPr/>
        </p:nvSpPr>
        <p:spPr>
          <a:xfrm>
            <a:off x="8365607" y="2274329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F0C29D-0E38-4E2E-9A85-23B06770BA09}"/>
              </a:ext>
            </a:extLst>
          </p:cNvPr>
          <p:cNvSpPr txBox="1"/>
          <p:nvPr/>
        </p:nvSpPr>
        <p:spPr>
          <a:xfrm>
            <a:off x="555525" y="2117535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빈칸에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B9C0A1-A7CA-4F9D-A64F-CE18E080B35F}"/>
              </a:ext>
            </a:extLst>
          </p:cNvPr>
          <p:cNvSpPr txBox="1"/>
          <p:nvPr/>
        </p:nvSpPr>
        <p:spPr>
          <a:xfrm>
            <a:off x="555525" y="2973638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놓인 곳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12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459FC9-B409-4821-99CF-DB47020B2C68}"/>
              </a:ext>
            </a:extLst>
          </p:cNvPr>
          <p:cNvSpPr txBox="1"/>
          <p:nvPr/>
        </p:nvSpPr>
        <p:spPr>
          <a:xfrm>
            <a:off x="555525" y="4685844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숲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호수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BD8264-70F4-4F66-A135-81C9BC5A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065987"/>
            <a:ext cx="4879578" cy="47260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D9250E1-47D9-4F50-85C6-4D0AD196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" b="89899" l="8140" r="93023">
                        <a14:foregroundMark x1="40698" y1="7071" x2="43023" y2="9091"/>
                        <a14:foregroundMark x1="93023" y1="63636" x2="87209" y2="71717"/>
                        <a14:foregroundMark x1="82558" y1="89899" x2="76744" y2="8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1925" y="3986461"/>
            <a:ext cx="996775" cy="1147450"/>
          </a:xfrm>
          <a:prstGeom prst="roundRect">
            <a:avLst>
              <a:gd name="adj" fmla="val 43411"/>
            </a:avLst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1629A2AD-830C-47C5-BAFA-6F1DF78D17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71" l="1078" r="98707">
                        <a14:foregroundMark x1="92672" y1="13073" x2="79095" y2="7798"/>
                        <a14:foregroundMark x1="79095" y1="7798" x2="17888" y2="13991"/>
                        <a14:foregroundMark x1="20905" y1="2523" x2="5388" y2="17661"/>
                        <a14:foregroundMark x1="5388" y1="17661" x2="39655" y2="81422"/>
                        <a14:foregroundMark x1="39655" y1="81422" x2="54526" y2="83945"/>
                        <a14:foregroundMark x1="54526" y1="83945" x2="50431" y2="72248"/>
                        <a14:foregroundMark x1="50431" y1="72248" x2="96336" y2="49083"/>
                        <a14:foregroundMark x1="96336" y1="49083" x2="84483" y2="53211"/>
                        <a14:foregroundMark x1="84483" y1="53211" x2="88578" y2="97477"/>
                        <a14:foregroundMark x1="88578" y1="97477" x2="12069" y2="95872"/>
                        <a14:foregroundMark x1="12069" y1="95872" x2="4095" y2="82569"/>
                        <a14:foregroundMark x1="4095" y1="82569" x2="17026" y2="54128"/>
                        <a14:foregroundMark x1="17026" y1="54128" x2="63147" y2="25229"/>
                        <a14:foregroundMark x1="63147" y1="25229" x2="64440" y2="23624"/>
                        <a14:foregroundMark x1="77155" y1="15138" x2="98922" y2="69037"/>
                        <a14:foregroundMark x1="81034" y1="79817" x2="56250" y2="87844"/>
                        <a14:foregroundMark x1="56466" y1="81193" x2="86853" y2="67890"/>
                        <a14:foregroundMark x1="93966" y1="72018" x2="62069" y2="82339"/>
                        <a14:foregroundMark x1="62069" y1="82339" x2="27802" y2="85092"/>
                        <a14:foregroundMark x1="16810" y1="78899" x2="44397" y2="84633"/>
                        <a14:foregroundMark x1="39440" y1="87385" x2="54526" y2="89908"/>
                        <a14:foregroundMark x1="54526" y1="89908" x2="89009" y2="85092"/>
                        <a14:foregroundMark x1="90086" y1="81422" x2="94397" y2="89679"/>
                        <a14:foregroundMark x1="97414" y1="75688" x2="93534" y2="86468"/>
                        <a14:foregroundMark x1="93534" y1="86468" x2="74353" y2="99771"/>
                        <a14:foregroundMark x1="10129" y1="90596" x2="1293" y2="70183"/>
                        <a14:foregroundMark x1="2371" y1="18349" x2="8190" y2="7110"/>
                        <a14:foregroundMark x1="8190" y1="7110" x2="17026" y2="0"/>
                        <a14:foregroundMark x1="17026" y1="0" x2="17026" y2="0"/>
                        <a14:foregroundMark x1="13147" y1="14908" x2="14655" y2="26835"/>
                        <a14:foregroundMark x1="14655" y1="26835" x2="14655" y2="26835"/>
                        <a14:foregroundMark x1="80819" y1="21560" x2="88362" y2="3670"/>
                        <a14:backgroundMark x1="97414" y1="459" x2="99784" y2="2294"/>
                        <a14:backgroundMark x1="94828" y1="459" x2="99353" y2="2294"/>
                        <a14:backgroundMark x1="96983" y1="2064" x2="93103" y2="0"/>
                        <a14:backgroundMark x1="99784" y1="8716" x2="99784" y2="8716"/>
                        <a14:backgroundMark x1="99784" y1="9862" x2="99784" y2="7798"/>
                        <a14:backgroundMark x1="93103" y1="229" x2="92241" y2="0"/>
                        <a14:backgroundMark x1="92026" y1="0" x2="91595" y2="0"/>
                        <a14:backgroundMark x1="90733" y1="0" x2="92888" y2="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24925" y="2706457"/>
            <a:ext cx="1265642" cy="1189267"/>
          </a:xfrm>
          <a:prstGeom prst="roundRect">
            <a:avLst>
              <a:gd name="adj" fmla="val 14041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9B685B-F365-46DE-BA7A-7DC89D830705}"/>
              </a:ext>
            </a:extLst>
          </p:cNvPr>
          <p:cNvSpPr txBox="1"/>
          <p:nvPr/>
        </p:nvSpPr>
        <p:spPr>
          <a:xfrm>
            <a:off x="555525" y="2117535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빈칸에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81B54-2472-41D0-AA70-4DC49A409951}"/>
              </a:ext>
            </a:extLst>
          </p:cNvPr>
          <p:cNvSpPr txBox="1"/>
          <p:nvPr/>
        </p:nvSpPr>
        <p:spPr>
          <a:xfrm>
            <a:off x="555525" y="2973638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놓인 곳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33DCA-25C6-42D4-A3C7-46DFBCF7E010}"/>
              </a:ext>
            </a:extLst>
          </p:cNvPr>
          <p:cNvSpPr txBox="1"/>
          <p:nvPr/>
        </p:nvSpPr>
        <p:spPr>
          <a:xfrm>
            <a:off x="555525" y="3829741"/>
            <a:ext cx="696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일꾼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놓인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곱하기 기호 15">
            <a:extLst>
              <a:ext uri="{FF2B5EF4-FFF2-40B4-BE49-F238E27FC236}">
                <a16:creationId xmlns:a16="http://schemas.microsoft.com/office/drawing/2014/main" id="{294F8211-9FDB-4AC9-B8AB-D7B412594C0F}"/>
              </a:ext>
            </a:extLst>
          </p:cNvPr>
          <p:cNvSpPr/>
          <p:nvPr/>
        </p:nvSpPr>
        <p:spPr>
          <a:xfrm>
            <a:off x="8479907" y="3576041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9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B685B-F365-46DE-BA7A-7DC89D830705}"/>
              </a:ext>
            </a:extLst>
          </p:cNvPr>
          <p:cNvSpPr txBox="1"/>
          <p:nvPr/>
        </p:nvSpPr>
        <p:spPr>
          <a:xfrm>
            <a:off x="555525" y="2117535"/>
            <a:ext cx="696940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빈칸에 놓은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기준으로 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그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주변 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있는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모으기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숲 칸은 나무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산 칸은 돌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호수 칸은 물고기       를 얻음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73CB5C2-14CC-4682-8AB7-1A6EE4B6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8163" y="1409743"/>
            <a:ext cx="4681597" cy="451863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9174808-8F8B-49B2-8D21-34A63E45B4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0385" y1="78571" x2="48077" y2="80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538" y="3643717"/>
            <a:ext cx="614325" cy="66158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497C682-293B-422E-9B51-FF7D6453B6F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0357" y="3643718"/>
            <a:ext cx="614325" cy="6615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A7C434B-6A93-456A-A83B-3D13CBC7A6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1274" y="4317999"/>
            <a:ext cx="614325" cy="661581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BCA6B27-C593-4240-89E4-A2F9CB0A6873}"/>
              </a:ext>
            </a:extLst>
          </p:cNvPr>
          <p:cNvSpPr/>
          <p:nvPr/>
        </p:nvSpPr>
        <p:spPr>
          <a:xfrm>
            <a:off x="7416799" y="1555771"/>
            <a:ext cx="4257775" cy="4248129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E9B2DF3-5A2C-4DA7-B349-4D4D0FF358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24360" r="50983"/>
          <a:stretch/>
        </p:blipFill>
        <p:spPr>
          <a:xfrm>
            <a:off x="10214786" y="2999752"/>
            <a:ext cx="914401" cy="10313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2962F03-0F5E-4F76-B763-3B43047F20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7720769" y="4270899"/>
            <a:ext cx="965843" cy="103133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ACBB848-069C-4D2E-AB33-0D9CF2849B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9062764" y="4270899"/>
            <a:ext cx="965843" cy="10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9DF9A75-EDEE-42CB-982C-F93774EF43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8163" y="1409743"/>
            <a:ext cx="4681597" cy="451863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FA622F7-1261-4E95-AEF2-86FADEF60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24360" r="50983"/>
          <a:stretch/>
        </p:blipFill>
        <p:spPr>
          <a:xfrm>
            <a:off x="10214786" y="2999752"/>
            <a:ext cx="914401" cy="103133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A49E203-AE03-471F-A4FB-C13288A59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7720769" y="4270899"/>
            <a:ext cx="965843" cy="103133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72F8B2F-FC84-478D-B054-E90A590CE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9062764" y="4270899"/>
            <a:ext cx="965843" cy="10313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F27D97-FAF0-4F1B-A50A-FB34EEE7C2A1}"/>
              </a:ext>
            </a:extLst>
          </p:cNvPr>
          <p:cNvSpPr txBox="1"/>
          <p:nvPr/>
        </p:nvSpPr>
        <p:spPr>
          <a:xfrm>
            <a:off x="555525" y="2117535"/>
            <a:ext cx="696940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칸에서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얻는 순서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일꾼을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마음대로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정함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가져오려는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혹은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 떨어졌다면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 이상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수 없음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01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F27D97-FAF0-4F1B-A50A-FB34EEE7C2A1}"/>
              </a:ext>
            </a:extLst>
          </p:cNvPr>
          <p:cNvSpPr txBox="1"/>
          <p:nvPr/>
        </p:nvSpPr>
        <p:spPr>
          <a:xfrm>
            <a:off x="555525" y="2117535"/>
            <a:ext cx="696940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이용하기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놓은 곳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칸에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건물이 있다면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건물의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이용 가능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건물이 여럿 있다면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혹은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일부만 이용해도 됨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D114D3D-CDD9-444C-99B0-83BB7FB8A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63" b="94067" l="4528" r="95731">
                        <a14:foregroundMark x1="23545" y1="10709" x2="59508" y2="21129"/>
                        <a14:foregroundMark x1="59508" y1="21129" x2="69858" y2="21997"/>
                        <a14:foregroundMark x1="31307" y1="57164" x2="39069" y2="64834"/>
                        <a14:foregroundMark x1="39069" y1="64834" x2="47219" y2="64689"/>
                        <a14:foregroundMark x1="47219" y1="64689" x2="51617" y2="55427"/>
                        <a14:foregroundMark x1="51617" y1="55427" x2="53687" y2="39219"/>
                        <a14:foregroundMark x1="35964" y1="34443" x2="32212" y2="33140"/>
                        <a14:foregroundMark x1="16300" y1="27931" x2="25356" y2="32706"/>
                        <a14:foregroundMark x1="25356" y1="32706" x2="40621" y2="35166"/>
                        <a14:foregroundMark x1="40621" y1="35166" x2="47995" y2="40521"/>
                        <a14:foregroundMark x1="47995" y1="40521" x2="55239" y2="41100"/>
                        <a14:foregroundMark x1="55239" y1="41100" x2="57309" y2="40955"/>
                        <a14:foregroundMark x1="73351" y1="26194" x2="80078" y2="29812"/>
                        <a14:foregroundMark x1="80078" y1="29812" x2="88228" y2="26049"/>
                        <a14:foregroundMark x1="88228" y1="26049" x2="89909" y2="23300"/>
                        <a14:foregroundMark x1="92497" y1="24457" x2="93402" y2="34298"/>
                        <a14:foregroundMark x1="93402" y1="34298" x2="86546" y2="65702"/>
                        <a14:foregroundMark x1="87322" y1="75109" x2="85382" y2="84226"/>
                        <a14:foregroundMark x1="85382" y1="84226" x2="66882" y2="91896"/>
                        <a14:foregroundMark x1="66882" y1="91896" x2="66882" y2="91896"/>
                        <a14:foregroundMark x1="72316" y1="92475" x2="64036" y2="75109"/>
                        <a14:foregroundMark x1="64036" y1="75109" x2="62872" y2="55572"/>
                        <a14:foregroundMark x1="62872" y1="55572" x2="67270" y2="47612"/>
                        <a14:foregroundMark x1="67270" y1="47612" x2="76714" y2="53256"/>
                        <a14:foregroundMark x1="76714" y1="53256" x2="83441" y2="61795"/>
                        <a14:foregroundMark x1="83441" y1="61795" x2="85899" y2="68741"/>
                        <a14:foregroundMark x1="85899" y1="68741" x2="86805" y2="79016"/>
                        <a14:foregroundMark x1="86805" y1="79016" x2="82406" y2="85528"/>
                        <a14:foregroundMark x1="82406" y1="85528" x2="75938" y2="89146"/>
                        <a14:foregroundMark x1="75938" y1="89146" x2="73480" y2="86252"/>
                        <a14:foregroundMark x1="77878" y1="14182" x2="71798" y2="11288"/>
                        <a14:foregroundMark x1="71798" y1="11288" x2="19793" y2="8973"/>
                        <a14:foregroundMark x1="19793" y1="8973" x2="18241" y2="20260"/>
                        <a14:foregroundMark x1="18241" y1="20260" x2="27296" y2="29667"/>
                        <a14:foregroundMark x1="27296" y1="29667" x2="35964" y2="30391"/>
                        <a14:foregroundMark x1="35964" y1="30391" x2="49935" y2="23878"/>
                        <a14:foregroundMark x1="49935" y1="23878" x2="56662" y2="19247"/>
                        <a14:foregroundMark x1="56662" y1="19247" x2="56921" y2="10564"/>
                        <a14:foregroundMark x1="46572" y1="13603" x2="18887" y2="22287"/>
                        <a14:foregroundMark x1="18887" y1="22287" x2="16947" y2="24023"/>
                        <a14:foregroundMark x1="11902" y1="13314" x2="14618" y2="39942"/>
                        <a14:foregroundMark x1="11902" y1="41100" x2="9702" y2="47902"/>
                        <a14:foregroundMark x1="5175" y1="45007" x2="4657" y2="47757"/>
                        <a14:foregroundMark x1="6339" y1="47612" x2="17982" y2="48046"/>
                        <a14:foregroundMark x1="47995" y1="20695" x2="69599" y2="38929"/>
                        <a14:foregroundMark x1="69599" y1="38929" x2="71669" y2="40087"/>
                        <a14:foregroundMark x1="80078" y1="14038" x2="81759" y2="40232"/>
                        <a14:foregroundMark x1="87710" y1="18524" x2="90815" y2="40810"/>
                        <a14:foregroundMark x1="92238" y1="19971" x2="91850" y2="79161"/>
                        <a14:foregroundMark x1="91850" y1="79161" x2="90427" y2="87120"/>
                        <a14:foregroundMark x1="90427" y1="87120" x2="82924" y2="84805"/>
                        <a14:foregroundMark x1="82924" y1="84805" x2="74644" y2="70622"/>
                        <a14:foregroundMark x1="74644" y1="70622" x2="81501" y2="68017"/>
                        <a14:foregroundMark x1="81501" y1="68017" x2="88357" y2="67583"/>
                        <a14:foregroundMark x1="88357" y1="67583" x2="92497" y2="67583"/>
                        <a14:foregroundMark x1="43079" y1="83213" x2="40621" y2="78726"/>
                        <a14:foregroundMark x1="46960" y1="85094" x2="50712" y2="87988"/>
                        <a14:foregroundMark x1="44890" y1="90593" x2="33506" y2="90304"/>
                        <a14:foregroundMark x1="31953" y1="90014" x2="23674" y2="87844"/>
                        <a14:foregroundMark x1="11514" y1="57453" x2="11125" y2="84660"/>
                        <a14:foregroundMark x1="11125" y1="84660" x2="17464" y2="89870"/>
                        <a14:foregroundMark x1="17464" y1="89870" x2="30530" y2="93632"/>
                        <a14:foregroundMark x1="34670" y1="94356" x2="81242" y2="89580"/>
                        <a14:foregroundMark x1="81242" y1="89580" x2="88228" y2="90883"/>
                        <a14:foregroundMark x1="88228" y1="90883" x2="91850" y2="90014"/>
                        <a14:foregroundMark x1="92626" y1="95658" x2="95731" y2="70478"/>
                        <a14:foregroundMark x1="95731" y1="70478" x2="95731" y2="69320"/>
                        <a14:foregroundMark x1="94567" y1="31259" x2="91203" y2="11143"/>
                        <a14:foregroundMark x1="91203" y1="11143" x2="83959" y2="6946"/>
                        <a14:foregroundMark x1="83959" y1="6946" x2="17335" y2="6946"/>
                        <a14:foregroundMark x1="17335" y1="6946" x2="15783" y2="13603"/>
                        <a14:foregroundMark x1="15006" y1="4486" x2="42303" y2="5933"/>
                        <a14:foregroundMark x1="42303" y1="5933" x2="84347" y2="3763"/>
                        <a14:foregroundMark x1="84347" y1="3763" x2="92755" y2="7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080" y="1409743"/>
            <a:ext cx="5176500" cy="46273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41CC544-5DE8-460D-AD73-9FDD5B729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24360" r="50983"/>
          <a:stretch/>
        </p:blipFill>
        <p:spPr>
          <a:xfrm>
            <a:off x="10214786" y="2999752"/>
            <a:ext cx="914401" cy="103133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BA69F0A-AD34-460C-9B83-CE7386449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7720769" y="4270899"/>
            <a:ext cx="965843" cy="103133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17659B0-4CEB-410E-A2EF-11CF984FF6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9062764" y="4270899"/>
            <a:ext cx="965843" cy="103133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F99E177-D90F-4A24-B375-06AB97435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72539" r="1963"/>
          <a:stretch/>
        </p:blipFill>
        <p:spPr>
          <a:xfrm>
            <a:off x="7720769" y="2913335"/>
            <a:ext cx="945572" cy="10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0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F27D97-FAF0-4F1B-A50A-FB34EEE7C2A1}"/>
              </a:ext>
            </a:extLst>
          </p:cNvPr>
          <p:cNvSpPr txBox="1"/>
          <p:nvPr/>
        </p:nvSpPr>
        <p:spPr>
          <a:xfrm>
            <a:off x="555525" y="2117535"/>
            <a:ext cx="696940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이용하기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주인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내가 아닐 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이용하기 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건물 주인에게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줘야함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4)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건물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번만 이용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ECB5A88-F4C5-4389-BCC8-A211C9CA1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8235" y1="46000" x2="72549" y2="54000"/>
                        <a14:foregroundMark x1="76471" y1="36000" x2="72549" y2="36000"/>
                        <a14:foregroundMark x1="68627" y1="40000" x2="43137" y2="50000"/>
                        <a14:foregroundMark x1="15686" y1="24000" x2="13725" y2="4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6749" y="4355360"/>
            <a:ext cx="569848" cy="55867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C1ADD387-B053-46E1-B590-007C88C0EDE0}"/>
              </a:ext>
            </a:extLst>
          </p:cNvPr>
          <p:cNvGrpSpPr/>
          <p:nvPr/>
        </p:nvGrpSpPr>
        <p:grpSpPr>
          <a:xfrm>
            <a:off x="6752080" y="1409743"/>
            <a:ext cx="5176500" cy="4627375"/>
            <a:chOff x="6752080" y="1409743"/>
            <a:chExt cx="5176500" cy="4627375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10566865-32C5-4D0D-9A91-210CC68BE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63" b="94067" l="4528" r="95731">
                          <a14:foregroundMark x1="23545" y1="10709" x2="59508" y2="21129"/>
                          <a14:foregroundMark x1="59508" y1="21129" x2="69858" y2="21997"/>
                          <a14:foregroundMark x1="31307" y1="57164" x2="39069" y2="64834"/>
                          <a14:foregroundMark x1="39069" y1="64834" x2="47219" y2="64689"/>
                          <a14:foregroundMark x1="47219" y1="64689" x2="51617" y2="55427"/>
                          <a14:foregroundMark x1="51617" y1="55427" x2="53687" y2="39219"/>
                          <a14:foregroundMark x1="35964" y1="34443" x2="32212" y2="33140"/>
                          <a14:foregroundMark x1="16300" y1="27931" x2="25356" y2="32706"/>
                          <a14:foregroundMark x1="25356" y1="32706" x2="40621" y2="35166"/>
                          <a14:foregroundMark x1="40621" y1="35166" x2="47995" y2="40521"/>
                          <a14:foregroundMark x1="47995" y1="40521" x2="55239" y2="41100"/>
                          <a14:foregroundMark x1="55239" y1="41100" x2="57309" y2="40955"/>
                          <a14:foregroundMark x1="73351" y1="26194" x2="80078" y2="29812"/>
                          <a14:foregroundMark x1="80078" y1="29812" x2="88228" y2="26049"/>
                          <a14:foregroundMark x1="88228" y1="26049" x2="89909" y2="23300"/>
                          <a14:foregroundMark x1="92497" y1="24457" x2="93402" y2="34298"/>
                          <a14:foregroundMark x1="93402" y1="34298" x2="86546" y2="65702"/>
                          <a14:foregroundMark x1="87322" y1="75109" x2="85382" y2="84226"/>
                          <a14:foregroundMark x1="85382" y1="84226" x2="66882" y2="91896"/>
                          <a14:foregroundMark x1="66882" y1="91896" x2="66882" y2="91896"/>
                          <a14:foregroundMark x1="72316" y1="92475" x2="64036" y2="75109"/>
                          <a14:foregroundMark x1="64036" y1="75109" x2="62872" y2="55572"/>
                          <a14:foregroundMark x1="62872" y1="55572" x2="67270" y2="47612"/>
                          <a14:foregroundMark x1="67270" y1="47612" x2="76714" y2="53256"/>
                          <a14:foregroundMark x1="76714" y1="53256" x2="83441" y2="61795"/>
                          <a14:foregroundMark x1="83441" y1="61795" x2="85899" y2="68741"/>
                          <a14:foregroundMark x1="85899" y1="68741" x2="86805" y2="79016"/>
                          <a14:foregroundMark x1="86805" y1="79016" x2="82406" y2="85528"/>
                          <a14:foregroundMark x1="82406" y1="85528" x2="75938" y2="89146"/>
                          <a14:foregroundMark x1="75938" y1="89146" x2="73480" y2="86252"/>
                          <a14:foregroundMark x1="77878" y1="14182" x2="71798" y2="11288"/>
                          <a14:foregroundMark x1="71798" y1="11288" x2="19793" y2="8973"/>
                          <a14:foregroundMark x1="19793" y1="8973" x2="18241" y2="20260"/>
                          <a14:foregroundMark x1="18241" y1="20260" x2="27296" y2="29667"/>
                          <a14:foregroundMark x1="27296" y1="29667" x2="35964" y2="30391"/>
                          <a14:foregroundMark x1="35964" y1="30391" x2="49935" y2="23878"/>
                          <a14:foregroundMark x1="49935" y1="23878" x2="56662" y2="19247"/>
                          <a14:foregroundMark x1="56662" y1="19247" x2="56921" y2="10564"/>
                          <a14:foregroundMark x1="46572" y1="13603" x2="18887" y2="22287"/>
                          <a14:foregroundMark x1="18887" y1="22287" x2="16947" y2="24023"/>
                          <a14:foregroundMark x1="11902" y1="13314" x2="14618" y2="39942"/>
                          <a14:foregroundMark x1="11902" y1="41100" x2="9702" y2="47902"/>
                          <a14:foregroundMark x1="5175" y1="45007" x2="4657" y2="47757"/>
                          <a14:foregroundMark x1="6339" y1="47612" x2="17982" y2="48046"/>
                          <a14:foregroundMark x1="47995" y1="20695" x2="69599" y2="38929"/>
                          <a14:foregroundMark x1="69599" y1="38929" x2="71669" y2="40087"/>
                          <a14:foregroundMark x1="80078" y1="14038" x2="81759" y2="40232"/>
                          <a14:foregroundMark x1="87710" y1="18524" x2="90815" y2="40810"/>
                          <a14:foregroundMark x1="92238" y1="19971" x2="91850" y2="79161"/>
                          <a14:foregroundMark x1="91850" y1="79161" x2="90427" y2="87120"/>
                          <a14:foregroundMark x1="90427" y1="87120" x2="82924" y2="84805"/>
                          <a14:foregroundMark x1="82924" y1="84805" x2="74644" y2="70622"/>
                          <a14:foregroundMark x1="74644" y1="70622" x2="81501" y2="68017"/>
                          <a14:foregroundMark x1="81501" y1="68017" x2="88357" y2="67583"/>
                          <a14:foregroundMark x1="88357" y1="67583" x2="92497" y2="67583"/>
                          <a14:foregroundMark x1="43079" y1="83213" x2="40621" y2="78726"/>
                          <a14:foregroundMark x1="46960" y1="85094" x2="50712" y2="87988"/>
                          <a14:foregroundMark x1="44890" y1="90593" x2="33506" y2="90304"/>
                          <a14:foregroundMark x1="31953" y1="90014" x2="23674" y2="87844"/>
                          <a14:foregroundMark x1="11514" y1="57453" x2="11125" y2="84660"/>
                          <a14:foregroundMark x1="11125" y1="84660" x2="17464" y2="89870"/>
                          <a14:foregroundMark x1="17464" y1="89870" x2="30530" y2="93632"/>
                          <a14:foregroundMark x1="34670" y1="94356" x2="81242" y2="89580"/>
                          <a14:foregroundMark x1="81242" y1="89580" x2="88228" y2="90883"/>
                          <a14:foregroundMark x1="88228" y1="90883" x2="91850" y2="90014"/>
                          <a14:foregroundMark x1="92626" y1="95658" x2="95731" y2="70478"/>
                          <a14:foregroundMark x1="95731" y1="70478" x2="95731" y2="69320"/>
                          <a14:foregroundMark x1="94567" y1="31259" x2="91203" y2="11143"/>
                          <a14:foregroundMark x1="91203" y1="11143" x2="83959" y2="6946"/>
                          <a14:foregroundMark x1="83959" y1="6946" x2="17335" y2="6946"/>
                          <a14:foregroundMark x1="17335" y1="6946" x2="15783" y2="13603"/>
                          <a14:foregroundMark x1="15006" y1="4486" x2="42303" y2="5933"/>
                          <a14:foregroundMark x1="42303" y1="5933" x2="84347" y2="3763"/>
                          <a14:foregroundMark x1="84347" y1="3763" x2="92755" y2="78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52080" y="1409743"/>
              <a:ext cx="5176500" cy="4627375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0074C162-9035-4BE5-B8EE-900E3A4F9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618" t="34481" r="36885" b="39419"/>
            <a:stretch/>
          </p:blipFill>
          <p:spPr>
            <a:xfrm>
              <a:off x="8958262" y="2971801"/>
              <a:ext cx="1195387" cy="1233488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597C9170-1F98-4125-9E36-F4DE795A5D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13" r="94013">
                        <a14:foregroundMark x1="84777" y1="27111" x2="85987" y2="62000"/>
                        <a14:foregroundMark x1="81592" y1="28222" x2="81083" y2="48000"/>
                        <a14:foregroundMark x1="93822" y1="45556" x2="94013" y2="50222"/>
                        <a14:foregroundMark x1="60701" y1="47111" x2="60701" y2="68222"/>
                        <a14:foregroundMark x1="56943" y1="29111" x2="57643" y2="41111"/>
                        <a14:foregroundMark x1="7643" y1="29111" x2="9108" y2="43333"/>
                        <a14:foregroundMark x1="9108" y1="43333" x2="9554" y2="45333"/>
                        <a14:foregroundMark x1="10000" y1="31778" x2="13631" y2="52889"/>
                        <a14:foregroundMark x1="12548" y1="30667" x2="11146" y2="63111"/>
                        <a14:foregroundMark x1="6242" y1="44889" x2="5605" y2="53556"/>
                        <a14:foregroundMark x1="4522" y1="44889" x2="4013" y2="59111"/>
                        <a14:foregroundMark x1="4013" y1="59111" x2="4713" y2="62889"/>
                        <a14:foregroundMark x1="10318" y1="82444" x2="11847" y2="62000"/>
                        <a14:foregroundMark x1="13057" y1="58889" x2="13822" y2="71778"/>
                        <a14:foregroundMark x1="16879" y1="50889" x2="19108" y2="48222"/>
                        <a14:foregroundMark x1="20000" y1="43556" x2="19745" y2="49111"/>
                        <a14:foregroundMark x1="20892" y1="78444" x2="19873" y2="70000"/>
                        <a14:foregroundMark x1="22611" y1="76222" x2="19936" y2="76222"/>
                        <a14:foregroundMark x1="23439" y1="74000" x2="19936" y2="81111"/>
                        <a14:foregroundMark x1="19936" y1="81111" x2="18854" y2="81111"/>
                        <a14:foregroundMark x1="11274" y1="22889" x2="11783" y2="34222"/>
                        <a14:foregroundMark x1="35032" y1="38222" x2="35541" y2="57111"/>
                        <a14:foregroundMark x1="31401" y1="22889" x2="33503" y2="39778"/>
                        <a14:foregroundMark x1="41465" y1="37333" x2="43248" y2="52444"/>
                        <a14:foregroundMark x1="20892" y1="83111" x2="22739" y2="77556"/>
                        <a14:foregroundMark x1="22611" y1="80444" x2="22675" y2="82222"/>
                        <a14:foregroundMark x1="15987" y1="83556" x2="20955" y2="82000"/>
                        <a14:foregroundMark x1="20764" y1="84667" x2="15732" y2="82444"/>
                        <a14:foregroundMark x1="15669" y1="84000" x2="13694" y2="77333"/>
                        <a14:foregroundMark x1="15287" y1="84667" x2="12102" y2="83778"/>
                        <a14:foregroundMark x1="12102" y1="84667" x2="8662" y2="85778"/>
                        <a14:foregroundMark x1="7643" y1="87778" x2="12166" y2="85778"/>
                        <a14:foregroundMark x1="12166" y1="85778" x2="15860" y2="85778"/>
                        <a14:foregroundMark x1="21019" y1="84444" x2="23694" y2="80444"/>
                        <a14:foregroundMark x1="23376" y1="71333" x2="23121" y2="76444"/>
                        <a14:foregroundMark x1="20446" y1="59556" x2="20510" y2="66667"/>
                        <a14:foregroundMark x1="19745" y1="39333" x2="20955" y2="51111"/>
                        <a14:foregroundMark x1="20382" y1="50000" x2="20255" y2="66444"/>
                        <a14:foregroundMark x1="19172" y1="37556" x2="19745" y2="40444"/>
                        <a14:foregroundMark x1="13057" y1="21778" x2="10510" y2="35556"/>
                        <a14:foregroundMark x1="10446" y1="16222" x2="11529" y2="28222"/>
                        <a14:foregroundMark x1="44268" y1="81111" x2="43694" y2="56000"/>
                        <a14:foregroundMark x1="10000" y1="14667" x2="10446" y2="17111"/>
                        <a14:foregroundMark x1="9682" y1="14000" x2="10955" y2="17556"/>
                        <a14:foregroundMark x1="9936" y1="13556" x2="11019" y2="16667"/>
                        <a14:foregroundMark x1="12692" y1="19773" x2="12611" y2="19111"/>
                        <a14:foregroundMark x1="12994" y1="20222" x2="13439" y2="22444"/>
                        <a14:foregroundMark x1="13439" y1="24222" x2="13885" y2="26889"/>
                        <a14:foregroundMark x1="14140" y1="28222" x2="13567" y2="31333"/>
                        <a14:foregroundMark x1="12484" y1="17778" x2="11975" y2="20444"/>
                        <a14:foregroundMark x1="12166" y1="17111" x2="12548" y2="19111"/>
                        <a14:foregroundMark x1="14777" y1="57333" x2="14076" y2="70000"/>
                        <a14:foregroundMark x1="8025" y1="89556" x2="10446" y2="86889"/>
                        <a14:foregroundMark x1="10510" y1="88667" x2="10573" y2="88667"/>
                        <a14:foregroundMark x1="10510" y1="88667" x2="7516" y2="89556"/>
                        <a14:foregroundMark x1="10637" y1="89333" x2="11210" y2="88222"/>
                        <a14:foregroundMark x1="12866" y1="88222" x2="15478" y2="86000"/>
                        <a14:foregroundMark x1="16242" y1="86222" x2="12293" y2="87778"/>
                        <a14:foregroundMark x1="19045" y1="85556" x2="21656" y2="82222"/>
                        <a14:foregroundMark x1="19427" y1="86444" x2="19427" y2="86444"/>
                        <a14:foregroundMark x1="19745" y1="85778" x2="21274" y2="83556"/>
                        <a14:foregroundMark x1="23503" y1="69556" x2="23503" y2="77333"/>
                        <a14:foregroundMark x1="23567" y1="69556" x2="23631" y2="76889"/>
                        <a14:foregroundMark x1="19618" y1="36000" x2="19618" y2="44222"/>
                        <a14:foregroundMark x1="20382" y1="39333" x2="19936" y2="46000"/>
                        <a14:foregroundMark x1="21083" y1="41778" x2="19809" y2="44889"/>
                        <a14:foregroundMark x1="21338" y1="45333" x2="20446" y2="47111"/>
                        <a14:foregroundMark x1="20573" y1="38000" x2="20637" y2="41556"/>
                        <a14:backgroundMark x1="13822" y1="33556" x2="15096" y2="31556"/>
                        <a14:backgroundMark x1="13503" y1="34000" x2="14841" y2="31778"/>
                        <a14:backgroundMark x1="13949" y1="35333" x2="14586" y2="35333"/>
                        <a14:backgroundMark x1="15096" y1="35333" x2="14968" y2="33111"/>
                        <a14:backgroundMark x1="12485" y1="16455" x2="12293" y2="14444"/>
                        <a14:backgroundMark x1="11975" y1="16222" x2="12675" y2="16444"/>
                        <a14:backgroundMark x1="15603" y1="62343" x2="15860" y2="65778"/>
                      </a14:backgroundRemoval>
                    </a14:imgEffect>
                  </a14:imgLayer>
                </a14:imgProps>
              </a:ext>
            </a:extLst>
          </a:blip>
          <a:srcRect l="73473"/>
          <a:stretch/>
        </p:blipFill>
        <p:spPr>
          <a:xfrm>
            <a:off x="8987980" y="2945805"/>
            <a:ext cx="1165669" cy="125948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B7FE40E8-5F9A-4F62-ACA3-DBE9C1452A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4341" y="285706"/>
            <a:ext cx="1254125" cy="119414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E408D82-207B-4101-B7FF-388D2569E2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8226" y="145564"/>
            <a:ext cx="1385860" cy="132089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3513230-4A96-438E-A75D-D82C7E7D3C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24360" r="50983"/>
          <a:stretch/>
        </p:blipFill>
        <p:spPr>
          <a:xfrm>
            <a:off x="10214786" y="2999752"/>
            <a:ext cx="914401" cy="103133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305E1482-2E65-4B5F-926D-13545D5E78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7720769" y="4270899"/>
            <a:ext cx="965843" cy="103133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642063-55CB-4911-B4DB-FA0787CBEB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48202" r="25754"/>
          <a:stretch/>
        </p:blipFill>
        <p:spPr>
          <a:xfrm>
            <a:off x="9062764" y="4270899"/>
            <a:ext cx="965843" cy="103133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99AFEE2-181E-4B13-9409-A267FAB3B6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72539" r="1963"/>
          <a:stretch/>
        </p:blipFill>
        <p:spPr>
          <a:xfrm>
            <a:off x="7720769" y="2913335"/>
            <a:ext cx="945572" cy="103133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24351A6-A36E-4E64-A137-051D0F985B8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23" t="10185" r="9766" b="9904"/>
          <a:stretch/>
        </p:blipFill>
        <p:spPr>
          <a:xfrm>
            <a:off x="7713641" y="999134"/>
            <a:ext cx="630445" cy="6304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6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24076 0.0043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F27D97-FAF0-4F1B-A50A-FB34EEE7C2A1}"/>
              </a:ext>
            </a:extLst>
          </p:cNvPr>
          <p:cNvSpPr txBox="1"/>
          <p:nvPr/>
        </p:nvSpPr>
        <p:spPr>
          <a:xfrm>
            <a:off x="555525" y="1815430"/>
            <a:ext cx="696940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이용하기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5)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생산 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이용하면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동전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       를 얻음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ECB5A88-F4C5-4389-BCC8-A211C9CA1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8235" y1="46000" x2="72549" y2="54000"/>
                        <a14:foregroundMark x1="76471" y1="36000" x2="72549" y2="36000"/>
                        <a14:foregroundMark x1="68627" y1="40000" x2="43137" y2="50000"/>
                        <a14:foregroundMark x1="15686" y1="24000" x2="13725" y2="4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752" y="3363221"/>
            <a:ext cx="569848" cy="55867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9225A2-67A6-4D6C-A2BA-B676A7E1E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419" y="3275847"/>
            <a:ext cx="647700" cy="7334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3DFE535-FB73-4B6D-9C3A-D36B0FA55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610" l="5882" r="89706">
                        <a14:foregroundMark x1="89706" y1="36364" x2="88235" y2="36364"/>
                        <a14:foregroundMark x1="5882" y1="36364" x2="11765" y2="3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440" y="3270462"/>
            <a:ext cx="647700" cy="7334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D9D0F5A-6C80-4E3A-894D-7C859F2A5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2" y="1666575"/>
            <a:ext cx="5284386" cy="25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68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F27D97-FAF0-4F1B-A50A-FB34EEE7C2A1}"/>
              </a:ext>
            </a:extLst>
          </p:cNvPr>
          <p:cNvSpPr txBox="1"/>
          <p:nvPr/>
        </p:nvSpPr>
        <p:spPr>
          <a:xfrm>
            <a:off x="555524" y="1812735"/>
            <a:ext cx="764867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이용하기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5)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생산 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이용하면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동전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       를 얻음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6)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교환 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이용하면 자원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동전       을 소비해서 자원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동전 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       를 얻음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ECB5A88-F4C5-4389-BCC8-A211C9CA1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8235" y1="46000" x2="72549" y2="54000"/>
                        <a14:foregroundMark x1="76471" y1="36000" x2="72549" y2="36000"/>
                        <a14:foregroundMark x1="68627" y1="40000" x2="43137" y2="50000"/>
                        <a14:foregroundMark x1="15686" y1="24000" x2="13725" y2="4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752" y="3360526"/>
            <a:ext cx="569848" cy="55867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9225A2-67A6-4D6C-A2BA-B676A7E1E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419" y="3273152"/>
            <a:ext cx="647700" cy="7334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3DFE535-FB73-4B6D-9C3A-D36B0FA55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610" l="5882" r="89706">
                        <a14:foregroundMark x1="89706" y1="36364" x2="88235" y2="36364"/>
                        <a14:foregroundMark x1="5882" y1="36364" x2="11765" y2="3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440" y="3267767"/>
            <a:ext cx="647700" cy="7334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FFB5F4C-7DB4-471B-8CBB-C485B2A8B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0881" y="3919201"/>
            <a:ext cx="647700" cy="7334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C4DAD9E-E4A6-4EEC-9D42-0B868F732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8235" y1="46000" x2="72549" y2="54000"/>
                        <a14:foregroundMark x1="76471" y1="36000" x2="72549" y2="36000"/>
                        <a14:foregroundMark x1="68627" y1="40000" x2="43137" y2="50000"/>
                        <a14:foregroundMark x1="15686" y1="24000" x2="13725" y2="4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1945" y="4720698"/>
            <a:ext cx="569848" cy="5586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C936B0A-D97B-427E-A2F7-DDF78D5A4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4637231"/>
            <a:ext cx="647700" cy="73342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CF9313B-AA1C-464F-A927-DAE58FD7D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8235" y1="46000" x2="72549" y2="54000"/>
                        <a14:foregroundMark x1="76471" y1="36000" x2="72549" y2="36000"/>
                        <a14:foregroundMark x1="68627" y1="40000" x2="43137" y2="50000"/>
                        <a14:foregroundMark x1="15686" y1="24000" x2="13725" y2="4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7064" y="5398748"/>
            <a:ext cx="569848" cy="5586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447EFBF-8EA3-4F5A-A631-09D590D00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610" l="5882" r="89706">
                        <a14:foregroundMark x1="89706" y1="36364" x2="88235" y2="36364"/>
                        <a14:foregroundMark x1="5882" y1="36364" x2="11765" y2="3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0052" y="5318689"/>
            <a:ext cx="647700" cy="7334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A910952-A525-4F89-846D-292E538FC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355" y="2713873"/>
            <a:ext cx="5266011" cy="26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6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45313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CEEE3F2-8FE6-410F-926D-726E88A28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2056377"/>
            <a:ext cx="120586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7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여럿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놓일 수 있음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391B71A-3A08-4B4E-BFBA-7F905BF719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999" y="507830"/>
            <a:ext cx="5779869" cy="528336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D0FCEEB-C483-4B6F-8D4E-255BBB9F4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13" r="94013">
                        <a14:foregroundMark x1="84777" y1="27111" x2="85987" y2="62000"/>
                        <a14:foregroundMark x1="81592" y1="28222" x2="81083" y2="48000"/>
                        <a14:foregroundMark x1="93822" y1="45556" x2="94013" y2="50222"/>
                        <a14:foregroundMark x1="60701" y1="47111" x2="60701" y2="68222"/>
                        <a14:foregroundMark x1="56943" y1="29111" x2="57643" y2="41111"/>
                        <a14:foregroundMark x1="7643" y1="29111" x2="9108" y2="43333"/>
                        <a14:foregroundMark x1="9108" y1="43333" x2="9554" y2="45333"/>
                        <a14:foregroundMark x1="10000" y1="31778" x2="13631" y2="52889"/>
                        <a14:foregroundMark x1="12548" y1="30667" x2="11146" y2="63111"/>
                        <a14:foregroundMark x1="6242" y1="44889" x2="5605" y2="53556"/>
                        <a14:foregroundMark x1="4522" y1="44889" x2="4013" y2="59111"/>
                        <a14:foregroundMark x1="4013" y1="59111" x2="4713" y2="62889"/>
                        <a14:foregroundMark x1="10318" y1="82444" x2="11847" y2="62000"/>
                        <a14:foregroundMark x1="13057" y1="58889" x2="13822" y2="71778"/>
                        <a14:foregroundMark x1="16879" y1="50889" x2="19108" y2="48222"/>
                        <a14:foregroundMark x1="20000" y1="43556" x2="19745" y2="49111"/>
                        <a14:foregroundMark x1="20892" y1="78444" x2="19873" y2="70000"/>
                        <a14:foregroundMark x1="22611" y1="76222" x2="19936" y2="76222"/>
                        <a14:foregroundMark x1="23439" y1="74000" x2="19936" y2="81111"/>
                        <a14:foregroundMark x1="19936" y1="81111" x2="18854" y2="81111"/>
                        <a14:foregroundMark x1="11274" y1="22889" x2="11783" y2="34222"/>
                        <a14:foregroundMark x1="35032" y1="38222" x2="35541" y2="57111"/>
                        <a14:foregroundMark x1="31401" y1="22889" x2="33503" y2="39778"/>
                        <a14:foregroundMark x1="41465" y1="37333" x2="43248" y2="52444"/>
                        <a14:foregroundMark x1="20892" y1="83111" x2="22739" y2="77556"/>
                        <a14:foregroundMark x1="22611" y1="80444" x2="22675" y2="82222"/>
                        <a14:foregroundMark x1="15987" y1="83556" x2="20955" y2="82000"/>
                        <a14:foregroundMark x1="20764" y1="84667" x2="15732" y2="82444"/>
                        <a14:foregroundMark x1="15669" y1="84000" x2="13694" y2="77333"/>
                        <a14:foregroundMark x1="15287" y1="84667" x2="12102" y2="83778"/>
                        <a14:foregroundMark x1="12102" y1="84667" x2="8662" y2="85778"/>
                        <a14:foregroundMark x1="7643" y1="87778" x2="12166" y2="85778"/>
                        <a14:foregroundMark x1="12166" y1="85778" x2="15860" y2="85778"/>
                        <a14:foregroundMark x1="21019" y1="84444" x2="23694" y2="80444"/>
                        <a14:foregroundMark x1="23376" y1="71333" x2="23121" y2="76444"/>
                        <a14:foregroundMark x1="20446" y1="59556" x2="20510" y2="66667"/>
                        <a14:foregroundMark x1="19745" y1="39333" x2="20955" y2="51111"/>
                        <a14:foregroundMark x1="20382" y1="50000" x2="20255" y2="66444"/>
                        <a14:foregroundMark x1="19172" y1="37556" x2="19745" y2="40444"/>
                        <a14:foregroundMark x1="13057" y1="21778" x2="10510" y2="35556"/>
                        <a14:foregroundMark x1="10446" y1="16222" x2="11529" y2="28222"/>
                        <a14:foregroundMark x1="44268" y1="81111" x2="43694" y2="56000"/>
                        <a14:foregroundMark x1="10000" y1="14667" x2="10446" y2="17111"/>
                        <a14:foregroundMark x1="9682" y1="14000" x2="10955" y2="17556"/>
                        <a14:foregroundMark x1="9936" y1="13556" x2="11019" y2="16667"/>
                        <a14:foregroundMark x1="12692" y1="19773" x2="12611" y2="19111"/>
                        <a14:foregroundMark x1="12994" y1="20222" x2="13439" y2="22444"/>
                        <a14:foregroundMark x1="13439" y1="24222" x2="13885" y2="26889"/>
                        <a14:foregroundMark x1="14140" y1="28222" x2="13567" y2="31333"/>
                        <a14:foregroundMark x1="12484" y1="17778" x2="11975" y2="20444"/>
                        <a14:foregroundMark x1="12166" y1="17111" x2="12548" y2="19111"/>
                        <a14:foregroundMark x1="14777" y1="57333" x2="14076" y2="70000"/>
                        <a14:foregroundMark x1="8025" y1="89556" x2="10446" y2="86889"/>
                        <a14:foregroundMark x1="10510" y1="88667" x2="10573" y2="88667"/>
                        <a14:foregroundMark x1="10510" y1="88667" x2="7516" y2="89556"/>
                        <a14:foregroundMark x1="10637" y1="89333" x2="11210" y2="88222"/>
                        <a14:foregroundMark x1="12866" y1="88222" x2="15478" y2="86000"/>
                        <a14:foregroundMark x1="16242" y1="86222" x2="12293" y2="87778"/>
                        <a14:foregroundMark x1="19045" y1="85556" x2="21656" y2="82222"/>
                        <a14:foregroundMark x1="19427" y1="86444" x2="19427" y2="86444"/>
                        <a14:foregroundMark x1="19745" y1="85778" x2="21274" y2="83556"/>
                        <a14:foregroundMark x1="23503" y1="69556" x2="23503" y2="77333"/>
                        <a14:foregroundMark x1="23567" y1="69556" x2="23631" y2="76889"/>
                        <a14:foregroundMark x1="19618" y1="36000" x2="19618" y2="44222"/>
                        <a14:foregroundMark x1="20382" y1="39333" x2="19936" y2="46000"/>
                        <a14:foregroundMark x1="21083" y1="41778" x2="19809" y2="44889"/>
                        <a14:foregroundMark x1="21338" y1="45333" x2="20446" y2="47111"/>
                        <a14:foregroundMark x1="20573" y1="38000" x2="20637" y2="41556"/>
                        <a14:backgroundMark x1="13822" y1="33556" x2="15096" y2="31556"/>
                        <a14:backgroundMark x1="13503" y1="34000" x2="14841" y2="31778"/>
                        <a14:backgroundMark x1="13949" y1="35333" x2="14586" y2="35333"/>
                        <a14:backgroundMark x1="15096" y1="35333" x2="14968" y2="33111"/>
                        <a14:backgroundMark x1="12485" y1="16455" x2="12293" y2="14444"/>
                        <a14:backgroundMark x1="11975" y1="16222" x2="12675" y2="16444"/>
                        <a14:backgroundMark x1="15603" y1="62343" x2="15860" y2="65778"/>
                      </a14:backgroundRemoval>
                    </a14:imgEffect>
                  </a14:imgLayer>
                </a14:imgProps>
              </a:ext>
            </a:extLst>
          </a:blip>
          <a:srcRect l="73473"/>
          <a:stretch/>
        </p:blipFill>
        <p:spPr>
          <a:xfrm>
            <a:off x="7820264" y="2799258"/>
            <a:ext cx="1165669" cy="125948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104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여럿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놓일 수 있음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시장에서 원하는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선택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7FCFD06-8203-4724-AD27-F7A6E424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832" y="507830"/>
            <a:ext cx="5466867" cy="49972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9000FC6-EF86-4ADB-8076-53FD50660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9568">
            <a:off x="9033805" y="1378656"/>
            <a:ext cx="1197078" cy="1197078"/>
          </a:xfrm>
          <a:prstGeom prst="roundRect">
            <a:avLst>
              <a:gd name="adj" fmla="val 5743"/>
            </a:avLst>
          </a:prstGeom>
          <a:scene3d>
            <a:camera prst="orthographicFront">
              <a:rot lat="21000368" lon="21578843" rev="121849"/>
            </a:camera>
            <a:lightRig rig="threePt" dir="t">
              <a:rot lat="0" lon="0" rev="2400000"/>
            </a:lightRig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2784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여럿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놓일 수 있음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시장에서 원하는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선택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왼쪽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비용 지불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지불한 건설 비용은 공급처로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9000FC6-EF86-4ADB-8076-53FD50660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623" y="1172598"/>
            <a:ext cx="2956552" cy="2956552"/>
          </a:xfrm>
          <a:prstGeom prst="roundRect">
            <a:avLst>
              <a:gd name="adj" fmla="val 8409"/>
            </a:avLst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88436C2-1C3D-4160-9987-EC8086454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552" y="4322148"/>
            <a:ext cx="1385860" cy="132089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9B71483-75EA-4848-8332-FF2D4998A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24360" r="50983"/>
          <a:stretch/>
        </p:blipFill>
        <p:spPr>
          <a:xfrm>
            <a:off x="8426623" y="4785333"/>
            <a:ext cx="914401" cy="103133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AF0CB5F-BCD3-47F0-AFFF-20E451545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89894" l="4882" r="94305">
                        <a14:foregroundMark x1="11391" y1="37766" x2="18935" y2="66223"/>
                        <a14:foregroundMark x1="36760" y1="47606" x2="40828" y2="64894"/>
                        <a14:foregroundMark x1="82618" y1="46543" x2="89793" y2="71011"/>
                        <a14:foregroundMark x1="27071" y1="43351" x2="37130" y2="55053"/>
                        <a14:foregroundMark x1="4882" y1="32979" x2="5917" y2="55053"/>
                        <a14:foregroundMark x1="15976" y1="77128" x2="13314" y2="69947"/>
                        <a14:foregroundMark x1="62648" y1="72872" x2="64867" y2="49202"/>
                        <a14:foregroundMark x1="91790" y1="49202" x2="94305" y2="66223"/>
                        <a14:foregroundMark x1="69009" y1="61702" x2="57249" y2="44681"/>
                        <a14:foregroundMark x1="17825" y1="43883" x2="10059" y2="67553"/>
                        <a14:foregroundMark x1="8802" y1="52926" x2="19453" y2="25532"/>
                        <a14:foregroundMark x1="19453" y1="25532" x2="18269" y2="45479"/>
                        <a14:foregroundMark x1="85873" y1="81649" x2="90385" y2="64628"/>
                        <a14:foregroundMark x1="65311" y1="36702" x2="57101" y2="72606"/>
                        <a14:foregroundMark x1="57101" y1="72606" x2="67530" y2="68351"/>
                      </a14:backgroundRemoval>
                    </a14:imgEffect>
                  </a14:imgLayer>
                </a14:imgProps>
              </a:ext>
            </a:extLst>
          </a:blip>
          <a:srcRect l="24360" r="50983"/>
          <a:stretch/>
        </p:blipFill>
        <p:spPr>
          <a:xfrm>
            <a:off x="9341024" y="4785333"/>
            <a:ext cx="914401" cy="10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공사장에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여럿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놓일 수 있음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시장에서 원하는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선택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왼쪽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비용 지불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지불한 건설 비용은 공급처로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초원에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놓기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칸만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06A113A-3EF8-48C6-A571-02A7CF3C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065987"/>
            <a:ext cx="4879578" cy="47260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109E383-1E29-4B60-BEEF-5699D8E1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791" y="2698058"/>
            <a:ext cx="1221449" cy="1221449"/>
          </a:xfrm>
          <a:prstGeom prst="roundRect">
            <a:avLst>
              <a:gd name="adj" fmla="val 8409"/>
            </a:avLst>
          </a:prstGeom>
        </p:spPr>
      </p:pic>
    </p:spTree>
    <p:extLst>
      <p:ext uri="{BB962C8B-B14F-4D97-AF65-F5344CB8AC3E}">
        <p14:creationId xmlns:p14="http://schemas.microsoft.com/office/powerpoint/2010/main" val="19578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타일을 게임판에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집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06A113A-3EF8-48C6-A571-02A7CF3C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065987"/>
            <a:ext cx="4879578" cy="47260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109E383-1E29-4B60-BEEF-5699D8E1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791" y="2698058"/>
            <a:ext cx="1221449" cy="1221449"/>
          </a:xfrm>
          <a:prstGeom prst="roundRect">
            <a:avLst>
              <a:gd name="adj" fmla="val 8409"/>
            </a:avLst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3F6E0A0-447A-4063-A8F4-ED6B99B793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25" b="89425" l="2217" r="94174">
                        <a14:foregroundMark x1="58455" y1="38391" x2="66751" y2="74483"/>
                        <a14:foregroundMark x1="66751" y1="74483" x2="66751" y2="74483"/>
                        <a14:foregroundMark x1="58645" y1="36092" x2="56238" y2="64598"/>
                        <a14:foregroundMark x1="56238" y1="64598" x2="56238" y2="65517"/>
                        <a14:foregroundMark x1="54972" y1="64368" x2="54908" y2="88506"/>
                        <a14:foregroundMark x1="83661" y1="37931" x2="86574" y2="65977"/>
                        <a14:foregroundMark x1="94174" y1="53793" x2="91260" y2="67356"/>
                        <a14:foregroundMark x1="82521" y1="65517" x2="79607" y2="76322"/>
                        <a14:foregroundMark x1="79607" y1="76322" x2="79291" y2="78391"/>
                        <a14:foregroundMark x1="13110" y1="45747" x2="11780" y2="70805"/>
                        <a14:foregroundMark x1="7410" y1="43218" x2="17416" y2="54253"/>
                        <a14:foregroundMark x1="17416" y1="54253" x2="19402" y2="63678"/>
                        <a14:foregroundMark x1="19151" y1="68506" x2="13870" y2="86667"/>
                        <a14:foregroundMark x1="13870" y1="86667" x2="9690" y2="83218"/>
                        <a14:foregroundMark x1="9690" y1="83218" x2="6523" y2="73333"/>
                        <a14:foregroundMark x1="6523" y1="73333" x2="6776" y2="56552"/>
                        <a14:foregroundMark x1="6776" y1="56552" x2="7473" y2="51954"/>
                        <a14:foregroundMark x1="15009" y1="41609" x2="18113" y2="54943"/>
                        <a14:foregroundMark x1="18113" y1="54943" x2="18619" y2="56092"/>
                        <a14:foregroundMark x1="31539" y1="40460" x2="40089" y2="67356"/>
                        <a14:foregroundMark x1="2217" y1="60230" x2="4497" y2="53333"/>
                        <a14:foregroundMark x1="13363" y1="36782" x2="15643" y2="48046"/>
                        <a14:foregroundMark x1="16710" y1="41317" x2="20963" y2="56092"/>
                        <a14:foregroundMark x1="15073" y1="35632" x2="16677" y2="41202"/>
                        <a14:foregroundMark x1="17224" y1="39733" x2="19443" y2="49655"/>
                        <a14:foregroundMark x1="15986" y1="34197" x2="16622" y2="37038"/>
                        <a14:foregroundMark x1="17233" y1="39662" x2="20519" y2="57011"/>
                        <a14:foregroundMark x1="16136" y1="33868" x2="16471" y2="35637"/>
                        <a14:foregroundMark x1="20519" y1="57011" x2="21026" y2="53333"/>
                        <a14:foregroundMark x1="21596" y1="52874" x2="20899" y2="53563"/>
                        <a14:foregroundMark x1="22032" y1="58154" x2="22039" y2="58851"/>
                        <a14:foregroundMark x1="21976" y1="52644" x2="22031" y2="58040"/>
                        <a14:foregroundMark x1="19993" y1="82609" x2="19443" y2="85977"/>
                        <a14:foregroundMark x1="21008" y1="84170" x2="21279" y2="82529"/>
                        <a14:foregroundMark x1="21216" y1="80230" x2="21182" y2="84125"/>
                        <a14:backgroundMark x1="20139" y1="87586" x2="23749" y2="86667"/>
                        <a14:backgroundMark x1="21533" y1="84138" x2="21659" y2="76552"/>
                        <a14:backgroundMark x1="15136" y1="29195" x2="15769" y2="29195"/>
                        <a14:backgroundMark x1="17099" y1="37931" x2="17606" y2="36782"/>
                        <a14:backgroundMark x1="15579" y1="29885" x2="16276" y2="33563"/>
                        <a14:backgroundMark x1="16973" y1="37241" x2="16149" y2="32644"/>
                        <a14:backgroundMark x1="20773" y1="61149" x2="21406" y2="61379"/>
                        <a14:backgroundMark x1="20013" y1="65747" x2="20076" y2="63448"/>
                        <a14:backgroundMark x1="20076" y1="63678" x2="20076" y2="68506"/>
                        <a14:backgroundMark x1="20456" y1="79310" x2="21659" y2="79310"/>
                        <a14:backgroundMark x1="21406" y1="84368" x2="21533" y2="74023"/>
                      </a14:backgroundRemoval>
                    </a14:imgEffect>
                  </a14:imgLayer>
                </a14:imgProps>
              </a:ext>
            </a:extLst>
          </a:blip>
          <a:srcRect r="75642"/>
          <a:stretch/>
        </p:blipFill>
        <p:spPr>
          <a:xfrm>
            <a:off x="8704728" y="2333049"/>
            <a:ext cx="645463" cy="7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타일을 게임판에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집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놓음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오른쪽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에 적힌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 트랙에서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말 전진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06A113A-3EF8-48C6-A571-02A7CF3C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065987"/>
            <a:ext cx="4879578" cy="47260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109E383-1E29-4B60-BEEF-5699D8E1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791" y="2698058"/>
            <a:ext cx="1221449" cy="1221449"/>
          </a:xfrm>
          <a:prstGeom prst="roundRect">
            <a:avLst>
              <a:gd name="adj" fmla="val 8409"/>
            </a:avLst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3F6E0A0-447A-4063-A8F4-ED6B99B793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25" b="89425" l="2217" r="94174">
                        <a14:foregroundMark x1="58455" y1="38391" x2="66751" y2="74483"/>
                        <a14:foregroundMark x1="66751" y1="74483" x2="66751" y2="74483"/>
                        <a14:foregroundMark x1="58645" y1="36092" x2="56238" y2="64598"/>
                        <a14:foregroundMark x1="56238" y1="64598" x2="56238" y2="65517"/>
                        <a14:foregroundMark x1="54972" y1="64368" x2="54908" y2="88506"/>
                        <a14:foregroundMark x1="83661" y1="37931" x2="86574" y2="65977"/>
                        <a14:foregroundMark x1="94174" y1="53793" x2="91260" y2="67356"/>
                        <a14:foregroundMark x1="82521" y1="65517" x2="79607" y2="76322"/>
                        <a14:foregroundMark x1="79607" y1="76322" x2="79291" y2="78391"/>
                        <a14:foregroundMark x1="13110" y1="45747" x2="11780" y2="70805"/>
                        <a14:foregroundMark x1="7410" y1="43218" x2="17416" y2="54253"/>
                        <a14:foregroundMark x1="17416" y1="54253" x2="19402" y2="63678"/>
                        <a14:foregroundMark x1="19151" y1="68506" x2="13870" y2="86667"/>
                        <a14:foregroundMark x1="13870" y1="86667" x2="9690" y2="83218"/>
                        <a14:foregroundMark x1="9690" y1="83218" x2="6523" y2="73333"/>
                        <a14:foregroundMark x1="6523" y1="73333" x2="6776" y2="56552"/>
                        <a14:foregroundMark x1="6776" y1="56552" x2="7473" y2="51954"/>
                        <a14:foregroundMark x1="15009" y1="41609" x2="18113" y2="54943"/>
                        <a14:foregroundMark x1="18113" y1="54943" x2="18619" y2="56092"/>
                        <a14:foregroundMark x1="31539" y1="40460" x2="40089" y2="67356"/>
                        <a14:foregroundMark x1="2217" y1="60230" x2="4497" y2="53333"/>
                        <a14:foregroundMark x1="13363" y1="36782" x2="15643" y2="48046"/>
                        <a14:foregroundMark x1="16710" y1="41317" x2="20963" y2="56092"/>
                        <a14:foregroundMark x1="15073" y1="35632" x2="16677" y2="41202"/>
                        <a14:foregroundMark x1="17224" y1="39733" x2="19443" y2="49655"/>
                        <a14:foregroundMark x1="15986" y1="34197" x2="16622" y2="37038"/>
                        <a14:foregroundMark x1="17233" y1="39662" x2="20519" y2="57011"/>
                        <a14:foregroundMark x1="16136" y1="33868" x2="16471" y2="35637"/>
                        <a14:foregroundMark x1="20519" y1="57011" x2="21026" y2="53333"/>
                        <a14:foregroundMark x1="21596" y1="52874" x2="20899" y2="53563"/>
                        <a14:foregroundMark x1="22032" y1="58154" x2="22039" y2="58851"/>
                        <a14:foregroundMark x1="21976" y1="52644" x2="22031" y2="58040"/>
                        <a14:foregroundMark x1="19993" y1="82609" x2="19443" y2="85977"/>
                        <a14:foregroundMark x1="21008" y1="84170" x2="21279" y2="82529"/>
                        <a14:foregroundMark x1="21216" y1="80230" x2="21182" y2="84125"/>
                        <a14:backgroundMark x1="20139" y1="87586" x2="23749" y2="86667"/>
                        <a14:backgroundMark x1="21533" y1="84138" x2="21659" y2="76552"/>
                        <a14:backgroundMark x1="15136" y1="29195" x2="15769" y2="29195"/>
                        <a14:backgroundMark x1="17099" y1="37931" x2="17606" y2="36782"/>
                        <a14:backgroundMark x1="15579" y1="29885" x2="16276" y2="33563"/>
                        <a14:backgroundMark x1="16973" y1="37241" x2="16149" y2="32644"/>
                        <a14:backgroundMark x1="20773" y1="61149" x2="21406" y2="61379"/>
                        <a14:backgroundMark x1="20013" y1="65747" x2="20076" y2="63448"/>
                        <a14:backgroundMark x1="20076" y1="63678" x2="20076" y2="68506"/>
                        <a14:backgroundMark x1="20456" y1="79310" x2="21659" y2="79310"/>
                        <a14:backgroundMark x1="21406" y1="84368" x2="21533" y2="74023"/>
                      </a14:backgroundRemoval>
                    </a14:imgEffect>
                  </a14:imgLayer>
                </a14:imgProps>
              </a:ext>
            </a:extLst>
          </a:blip>
          <a:srcRect r="75642"/>
          <a:stretch/>
        </p:blipFill>
        <p:spPr>
          <a:xfrm>
            <a:off x="8704728" y="2333049"/>
            <a:ext cx="645463" cy="7300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95D1064-CF57-4917-AE53-4B49C8280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610" l="5882" r="89706">
                        <a14:foregroundMark x1="89706" y1="36364" x2="88235" y2="36364"/>
                        <a14:foregroundMark x1="5882" y1="36364" x2="11765" y2="3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0180" y="3268142"/>
            <a:ext cx="6477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511884" y="1259761"/>
            <a:ext cx="8010230" cy="428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모두가 합심해서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작은 마을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건설하는 게임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간단명료한 규칙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아기자기한 목재 구성물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앞뒤가 다른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en-US" altLang="ko-KR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종류의 건물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특징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효과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통한 화려한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연속 콤보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최종 점수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플레이어가 승리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B80C0B-580A-4F5D-9915-B5DE7601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48"/>
          <a:stretch/>
        </p:blipFill>
        <p:spPr>
          <a:xfrm>
            <a:off x="8539907" y="447284"/>
            <a:ext cx="3257452" cy="89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560214" y="1300078"/>
            <a:ext cx="1222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sz="12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836689" y="1300078"/>
            <a:ext cx="6914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2-4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71465" y="1300078"/>
            <a:ext cx="8249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45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C4F43CD-D79D-453B-912E-BBE33B33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6870" y="2098505"/>
            <a:ext cx="4418378" cy="35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2B7CDE8D-E9BD-47F5-B9D9-F51A341AF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" r="9337" b="62020"/>
          <a:stretch/>
        </p:blipFill>
        <p:spPr>
          <a:xfrm>
            <a:off x="6947048" y="2470956"/>
            <a:ext cx="4770212" cy="1897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타일을 게임판에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집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놓음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오른쪽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에 적힌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 트랙에서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말 전진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109E383-1E29-4B60-BEEF-5699D8E1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111" y="899738"/>
            <a:ext cx="1221449" cy="1221449"/>
          </a:xfrm>
          <a:prstGeom prst="roundRect">
            <a:avLst>
              <a:gd name="adj" fmla="val 8409"/>
            </a:avLst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3F6E0A0-447A-4063-A8F4-ED6B99B793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25" b="89425" l="2217" r="94174">
                        <a14:foregroundMark x1="58455" y1="38391" x2="66751" y2="74483"/>
                        <a14:foregroundMark x1="66751" y1="74483" x2="66751" y2="74483"/>
                        <a14:foregroundMark x1="58645" y1="36092" x2="56238" y2="64598"/>
                        <a14:foregroundMark x1="56238" y1="64598" x2="56238" y2="65517"/>
                        <a14:foregroundMark x1="54972" y1="64368" x2="54908" y2="88506"/>
                        <a14:foregroundMark x1="83661" y1="37931" x2="86574" y2="65977"/>
                        <a14:foregroundMark x1="94174" y1="53793" x2="91260" y2="67356"/>
                        <a14:foregroundMark x1="82521" y1="65517" x2="79607" y2="76322"/>
                        <a14:foregroundMark x1="79607" y1="76322" x2="79291" y2="78391"/>
                        <a14:foregroundMark x1="13110" y1="45747" x2="11780" y2="70805"/>
                        <a14:foregroundMark x1="7410" y1="43218" x2="17416" y2="54253"/>
                        <a14:foregroundMark x1="17416" y1="54253" x2="19402" y2="63678"/>
                        <a14:foregroundMark x1="19151" y1="68506" x2="13870" y2="86667"/>
                        <a14:foregroundMark x1="13870" y1="86667" x2="9690" y2="83218"/>
                        <a14:foregroundMark x1="9690" y1="83218" x2="6523" y2="73333"/>
                        <a14:foregroundMark x1="6523" y1="73333" x2="6776" y2="56552"/>
                        <a14:foregroundMark x1="6776" y1="56552" x2="7473" y2="51954"/>
                        <a14:foregroundMark x1="15009" y1="41609" x2="18113" y2="54943"/>
                        <a14:foregroundMark x1="18113" y1="54943" x2="18619" y2="56092"/>
                        <a14:foregroundMark x1="31539" y1="40460" x2="40089" y2="67356"/>
                        <a14:foregroundMark x1="2217" y1="60230" x2="4497" y2="53333"/>
                        <a14:foregroundMark x1="13363" y1="36782" x2="15643" y2="48046"/>
                        <a14:foregroundMark x1="16710" y1="41317" x2="20963" y2="56092"/>
                        <a14:foregroundMark x1="15073" y1="35632" x2="16677" y2="41202"/>
                        <a14:foregroundMark x1="17224" y1="39733" x2="19443" y2="49655"/>
                        <a14:foregroundMark x1="15986" y1="34197" x2="16622" y2="37038"/>
                        <a14:foregroundMark x1="17233" y1="39662" x2="20519" y2="57011"/>
                        <a14:foregroundMark x1="16136" y1="33868" x2="16471" y2="35637"/>
                        <a14:foregroundMark x1="20519" y1="57011" x2="21026" y2="53333"/>
                        <a14:foregroundMark x1="21596" y1="52874" x2="20899" y2="53563"/>
                        <a14:foregroundMark x1="22032" y1="58154" x2="22039" y2="58851"/>
                        <a14:foregroundMark x1="21976" y1="52644" x2="22031" y2="58040"/>
                        <a14:foregroundMark x1="19993" y1="82609" x2="19443" y2="85977"/>
                        <a14:foregroundMark x1="21008" y1="84170" x2="21279" y2="82529"/>
                        <a14:foregroundMark x1="21216" y1="80230" x2="21182" y2="84125"/>
                        <a14:backgroundMark x1="20139" y1="87586" x2="23749" y2="86667"/>
                        <a14:backgroundMark x1="21533" y1="84138" x2="21659" y2="76552"/>
                        <a14:backgroundMark x1="15136" y1="29195" x2="15769" y2="29195"/>
                        <a14:backgroundMark x1="17099" y1="37931" x2="17606" y2="36782"/>
                        <a14:backgroundMark x1="15579" y1="29885" x2="16276" y2="33563"/>
                        <a14:backgroundMark x1="16973" y1="37241" x2="16149" y2="32644"/>
                        <a14:backgroundMark x1="20773" y1="61149" x2="21406" y2="61379"/>
                        <a14:backgroundMark x1="20013" y1="65747" x2="20076" y2="63448"/>
                        <a14:backgroundMark x1="20076" y1="63678" x2="20076" y2="68506"/>
                        <a14:backgroundMark x1="20456" y1="79310" x2="21659" y2="79310"/>
                        <a14:backgroundMark x1="21406" y1="84368" x2="21533" y2="74023"/>
                      </a14:backgroundRemoval>
                    </a14:imgEffect>
                  </a14:imgLayer>
                </a14:imgProps>
              </a:ext>
            </a:extLst>
          </a:blip>
          <a:srcRect r="75642"/>
          <a:stretch/>
        </p:blipFill>
        <p:spPr>
          <a:xfrm>
            <a:off x="6947048" y="534729"/>
            <a:ext cx="645463" cy="7300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95D1064-CF57-4917-AE53-4B49C8280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610" l="5882" r="89706">
                        <a14:foregroundMark x1="89706" y1="36364" x2="88235" y2="36364"/>
                        <a14:foregroundMark x1="5882" y1="36364" x2="11765" y2="3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0180" y="3268142"/>
            <a:ext cx="647700" cy="7334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36E8ABD-76E2-4D0D-A4B5-CF1DA90A443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7048" y="3330010"/>
            <a:ext cx="647700" cy="60721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0BDC5F1-3D20-49FF-B405-590EF7FCC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957387"/>
            <a:ext cx="106203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6224 -0.0791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2B7CDE8D-E9BD-47F5-B9D9-F51A341AF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" r="9337" b="62020"/>
          <a:stretch/>
        </p:blipFill>
        <p:spPr>
          <a:xfrm>
            <a:off x="6947048" y="2470956"/>
            <a:ext cx="4770212" cy="1897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764867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타일을 게임판에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집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놓음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오른쪽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에 적힌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 트랙에서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말 전진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비용으로 지불할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또는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 자신의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집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 쓰면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불가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109E383-1E29-4B60-BEEF-5699D8E1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111" y="899738"/>
            <a:ext cx="1221449" cy="1221449"/>
          </a:xfrm>
          <a:prstGeom prst="roundRect">
            <a:avLst>
              <a:gd name="adj" fmla="val 8409"/>
            </a:avLst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3F6E0A0-447A-4063-A8F4-ED6B99B793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25" b="89425" l="2217" r="94174">
                        <a14:foregroundMark x1="58455" y1="38391" x2="66751" y2="74483"/>
                        <a14:foregroundMark x1="66751" y1="74483" x2="66751" y2="74483"/>
                        <a14:foregroundMark x1="58645" y1="36092" x2="56238" y2="64598"/>
                        <a14:foregroundMark x1="56238" y1="64598" x2="56238" y2="65517"/>
                        <a14:foregroundMark x1="54972" y1="64368" x2="54908" y2="88506"/>
                        <a14:foregroundMark x1="83661" y1="37931" x2="86574" y2="65977"/>
                        <a14:foregroundMark x1="94174" y1="53793" x2="91260" y2="67356"/>
                        <a14:foregroundMark x1="82521" y1="65517" x2="79607" y2="76322"/>
                        <a14:foregroundMark x1="79607" y1="76322" x2="79291" y2="78391"/>
                        <a14:foregroundMark x1="13110" y1="45747" x2="11780" y2="70805"/>
                        <a14:foregroundMark x1="7410" y1="43218" x2="17416" y2="54253"/>
                        <a14:foregroundMark x1="17416" y1="54253" x2="19402" y2="63678"/>
                        <a14:foregroundMark x1="19151" y1="68506" x2="13870" y2="86667"/>
                        <a14:foregroundMark x1="13870" y1="86667" x2="9690" y2="83218"/>
                        <a14:foregroundMark x1="9690" y1="83218" x2="6523" y2="73333"/>
                        <a14:foregroundMark x1="6523" y1="73333" x2="6776" y2="56552"/>
                        <a14:foregroundMark x1="6776" y1="56552" x2="7473" y2="51954"/>
                        <a14:foregroundMark x1="15009" y1="41609" x2="18113" y2="54943"/>
                        <a14:foregroundMark x1="18113" y1="54943" x2="18619" y2="56092"/>
                        <a14:foregroundMark x1="31539" y1="40460" x2="40089" y2="67356"/>
                        <a14:foregroundMark x1="2217" y1="60230" x2="4497" y2="53333"/>
                        <a14:foregroundMark x1="13363" y1="36782" x2="15643" y2="48046"/>
                        <a14:foregroundMark x1="16710" y1="41317" x2="20963" y2="56092"/>
                        <a14:foregroundMark x1="15073" y1="35632" x2="16677" y2="41202"/>
                        <a14:foregroundMark x1="17224" y1="39733" x2="19443" y2="49655"/>
                        <a14:foregroundMark x1="15986" y1="34197" x2="16622" y2="37038"/>
                        <a14:foregroundMark x1="17233" y1="39662" x2="20519" y2="57011"/>
                        <a14:foregroundMark x1="16136" y1="33868" x2="16471" y2="35637"/>
                        <a14:foregroundMark x1="20519" y1="57011" x2="21026" y2="53333"/>
                        <a14:foregroundMark x1="21596" y1="52874" x2="20899" y2="53563"/>
                        <a14:foregroundMark x1="22032" y1="58154" x2="22039" y2="58851"/>
                        <a14:foregroundMark x1="21976" y1="52644" x2="22031" y2="58040"/>
                        <a14:foregroundMark x1="19993" y1="82609" x2="19443" y2="85977"/>
                        <a14:foregroundMark x1="21008" y1="84170" x2="21279" y2="82529"/>
                        <a14:foregroundMark x1="21216" y1="80230" x2="21182" y2="84125"/>
                        <a14:backgroundMark x1="20139" y1="87586" x2="23749" y2="86667"/>
                        <a14:backgroundMark x1="21533" y1="84138" x2="21659" y2="76552"/>
                        <a14:backgroundMark x1="15136" y1="29195" x2="15769" y2="29195"/>
                        <a14:backgroundMark x1="17099" y1="37931" x2="17606" y2="36782"/>
                        <a14:backgroundMark x1="15579" y1="29885" x2="16276" y2="33563"/>
                        <a14:backgroundMark x1="16973" y1="37241" x2="16149" y2="32644"/>
                        <a14:backgroundMark x1="20773" y1="61149" x2="21406" y2="61379"/>
                        <a14:backgroundMark x1="20013" y1="65747" x2="20076" y2="63448"/>
                        <a14:backgroundMark x1="20076" y1="63678" x2="20076" y2="68506"/>
                        <a14:backgroundMark x1="20456" y1="79310" x2="21659" y2="79310"/>
                        <a14:backgroundMark x1="21406" y1="84368" x2="21533" y2="74023"/>
                      </a14:backgroundRemoval>
                    </a14:imgEffect>
                  </a14:imgLayer>
                </a14:imgProps>
              </a:ext>
            </a:extLst>
          </a:blip>
          <a:srcRect r="75642"/>
          <a:stretch/>
        </p:blipFill>
        <p:spPr>
          <a:xfrm>
            <a:off x="6947048" y="534729"/>
            <a:ext cx="645463" cy="7300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95D1064-CF57-4917-AE53-4B49C8280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610" l="5882" r="89706">
                        <a14:foregroundMark x1="89706" y1="36364" x2="88235" y2="36364"/>
                        <a14:foregroundMark x1="5882" y1="36364" x2="11765" y2="3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0180" y="3268142"/>
            <a:ext cx="647700" cy="7334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36E8ABD-76E2-4D0D-A4B5-CF1DA90A443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8248" y="2812716"/>
            <a:ext cx="647700" cy="60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66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행동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8131276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 달성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아무 때나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달성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공개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받음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40F2033-A2A6-4C19-831A-2BB757380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4"/>
              </a:clrFrom>
              <a:clrTo>
                <a:srgbClr val="F8F8F4">
                  <a:alpha val="0"/>
                </a:srgbClr>
              </a:clrTo>
            </a:clrChange>
          </a:blip>
          <a:srcRect l="1172" t="2601" r="1693" b="2681"/>
          <a:stretch/>
        </p:blipFill>
        <p:spPr>
          <a:xfrm>
            <a:off x="8010992" y="1969670"/>
            <a:ext cx="2915308" cy="2085432"/>
          </a:xfrm>
          <a:prstGeom prst="roundRect">
            <a:avLst>
              <a:gd name="adj" fmla="val 12149"/>
            </a:avLst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3ED650A-4C15-42C1-B430-5BBF6FAE2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" b="1058"/>
          <a:stretch/>
        </p:blipFill>
        <p:spPr>
          <a:xfrm>
            <a:off x="8010992" y="1969670"/>
            <a:ext cx="2915308" cy="2085432"/>
          </a:xfrm>
          <a:prstGeom prst="roundRect">
            <a:avLst>
              <a:gd name="adj" fmla="val 13267"/>
            </a:avLst>
          </a:prstGeom>
        </p:spPr>
      </p:pic>
    </p:spTree>
    <p:extLst>
      <p:ext uri="{BB962C8B-B14F-4D97-AF65-F5344CB8AC3E}">
        <p14:creationId xmlns:p14="http://schemas.microsoft.com/office/powerpoint/2010/main" val="4384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행동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813127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 달성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아무 때나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달성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공개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받음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동전으로 대체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아무 때나 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내고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 자원 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수 있음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자원 즉시 사용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2E05455-69EE-4861-9B8D-43F5C3D4A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4" b="89488" l="5704" r="92180">
                        <a14:foregroundMark x1="6716" y1="47439" x2="7636" y2="65768"/>
                        <a14:foregroundMark x1="17479" y1="23450" x2="17571" y2="24528"/>
                        <a14:foregroundMark x1="18123" y1="22642" x2="16099" y2="27493"/>
                        <a14:foregroundMark x1="32659" y1="34232" x2="31095" y2="36388"/>
                        <a14:foregroundMark x1="7728" y1="37197" x2="5888" y2="44474"/>
                        <a14:foregroundMark x1="7360" y1="37197" x2="5704" y2="43666"/>
                        <a14:foregroundMark x1="6348" y1="40162" x2="7912" y2="37197"/>
                        <a14:foregroundMark x1="70929" y1="49326" x2="60166" y2="50943"/>
                        <a14:foregroundMark x1="88040" y1="38275" x2="90156" y2="52022"/>
                        <a14:foregroundMark x1="92180" y1="41240" x2="91904" y2="53908"/>
                        <a14:foregroundMark x1="89788" y1="60647" x2="86201" y2="54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854" y="4483100"/>
            <a:ext cx="4063484" cy="138689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609C634-633C-4C40-95C7-8F234EDBB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4"/>
              </a:clrFrom>
              <a:clrTo>
                <a:srgbClr val="F8F8F4">
                  <a:alpha val="0"/>
                </a:srgbClr>
              </a:clrTo>
            </a:clrChange>
          </a:blip>
          <a:srcRect l="1172" t="2601" r="1693" b="2681"/>
          <a:stretch/>
        </p:blipFill>
        <p:spPr>
          <a:xfrm>
            <a:off x="8010992" y="1969670"/>
            <a:ext cx="2915308" cy="2085432"/>
          </a:xfrm>
          <a:prstGeom prst="roundRect">
            <a:avLst>
              <a:gd name="adj" fmla="val 12149"/>
            </a:avLst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4AB6AFD-4C2C-44A4-A3A4-BD1FCD2E0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9" b="1058"/>
          <a:stretch/>
        </p:blipFill>
        <p:spPr>
          <a:xfrm>
            <a:off x="8010992" y="1969670"/>
            <a:ext cx="2915308" cy="2085432"/>
          </a:xfrm>
          <a:prstGeom prst="roundRect">
            <a:avLst>
              <a:gd name="adj" fmla="val 13267"/>
            </a:avLst>
          </a:prstGeom>
        </p:spPr>
      </p:pic>
    </p:spTree>
    <p:extLst>
      <p:ext uri="{BB962C8B-B14F-4D97-AF65-F5344CB8AC3E}">
        <p14:creationId xmlns:p14="http://schemas.microsoft.com/office/powerpoint/2010/main" val="3069879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라운드의 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813127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 사용하면 한 라운드 종료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특별 건물 이용하기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일부 건물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대성당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등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라운드 종료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건물 주인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특별 건물 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7A342B-CD90-4C96-984D-355BCF2397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1654" y="374952"/>
            <a:ext cx="2930066" cy="55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99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라운드의 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813127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밥 먹이기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자기 일꾼에게 밥을 먹임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돌아가며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수 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음식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물고기      또는 밀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지불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음식 자원이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부족하면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명마다 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감점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감점이 많으면 점수가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 아래로 내려갈 수 있음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6395F8C-9D58-47C9-9A6D-15987D5209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555" y="4013199"/>
            <a:ext cx="614325" cy="66158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4057B3C-A2E5-42EC-8693-6CD81B2D1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030" y="4013199"/>
            <a:ext cx="614324" cy="66158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B7A34676-CC12-491B-A3B5-151614AE7312}"/>
              </a:ext>
            </a:extLst>
          </p:cNvPr>
          <p:cNvGrpSpPr/>
          <p:nvPr/>
        </p:nvGrpSpPr>
        <p:grpSpPr>
          <a:xfrm>
            <a:off x="8925359" y="1084097"/>
            <a:ext cx="2371801" cy="4909398"/>
            <a:chOff x="9258299" y="2679506"/>
            <a:chExt cx="1365589" cy="2826637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2767614-4C37-4081-9D52-9DFAD5182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228DB0"/>
                </a:clrFrom>
                <a:clrTo>
                  <a:srgbClr val="228DB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38" b="94286" l="1889" r="98867">
                          <a14:foregroundMark x1="5288" y1="38961" x2="9726" y2="47273"/>
                          <a14:foregroundMark x1="9726" y1="47273" x2="5382" y2="52208"/>
                          <a14:foregroundMark x1="5382" y1="52208" x2="5666" y2="38961"/>
                          <a14:foregroundMark x1="5666" y1="38961" x2="5760" y2="38701"/>
                          <a14:foregroundMark x1="6610" y1="78182" x2="10670" y2="85195"/>
                          <a14:foregroundMark x1="10670" y1="85195" x2="6516" y2="92987"/>
                          <a14:foregroundMark x1="6516" y1="92987" x2="6516" y2="78961"/>
                          <a14:foregroundMark x1="6516" y1="78961" x2="6799" y2="78182"/>
                          <a14:foregroundMark x1="1983" y1="70130" x2="2550" y2="78961"/>
                          <a14:foregroundMark x1="84419" y1="30909" x2="90368" y2="25974"/>
                          <a14:foregroundMark x1="90368" y1="25974" x2="90463" y2="12208"/>
                          <a14:foregroundMark x1="90463" y1="12208" x2="89896" y2="9610"/>
                          <a14:foregroundMark x1="88574" y1="8312" x2="84703" y2="35844"/>
                          <a14:foregroundMark x1="86969" y1="44416" x2="92068" y2="39221"/>
                          <a14:foregroundMark x1="92068" y1="39221" x2="94712" y2="28312"/>
                          <a14:foregroundMark x1="94712" y1="28312" x2="94334" y2="21039"/>
                          <a14:foregroundMark x1="93390" y1="23636" x2="88952" y2="36883"/>
                          <a14:foregroundMark x1="38244" y1="58182" x2="45137" y2="63896"/>
                          <a14:foregroundMark x1="22946" y1="37143" x2="21058" y2="47273"/>
                          <a14:foregroundMark x1="19263" y1="39740" x2="17375" y2="43117"/>
                          <a14:foregroundMark x1="16997" y1="37662" x2="21058" y2="30909"/>
                          <a14:foregroundMark x1="21058" y1="30909" x2="25685" y2="33766"/>
                          <a14:foregroundMark x1="25685" y1="33766" x2="24174" y2="47532"/>
                          <a14:foregroundMark x1="24174" y1="47532" x2="19075" y2="44416"/>
                          <a14:foregroundMark x1="19075" y1="44416" x2="18225" y2="39740"/>
                          <a14:foregroundMark x1="22380" y1="65974" x2="22663" y2="84675"/>
                          <a14:foregroundMark x1="20963" y1="81818" x2="15392" y2="77403"/>
                          <a14:foregroundMark x1="70161" y1="41039" x2="67517" y2="62857"/>
                          <a14:foregroundMark x1="60434" y1="58701" x2="60434" y2="67273"/>
                          <a14:foregroundMark x1="86780" y1="63377" x2="89330" y2="69610"/>
                          <a14:foregroundMark x1="96884" y1="53506" x2="96978" y2="54545"/>
                          <a14:foregroundMark x1="97450" y1="59221" x2="97262" y2="72727"/>
                          <a14:foregroundMark x1="97262" y1="72727" x2="93673" y2="86234"/>
                          <a14:foregroundMark x1="94523" y1="86234" x2="89330" y2="89610"/>
                          <a14:foregroundMark x1="89330" y1="89610" x2="84419" y2="89091"/>
                          <a14:foregroundMark x1="84419" y1="89091" x2="80831" y2="80000"/>
                          <a14:foregroundMark x1="80831" y1="80000" x2="78565" y2="66234"/>
                          <a14:foregroundMark x1="78565" y1="66234" x2="80642" y2="51948"/>
                          <a14:foregroundMark x1="80642" y1="51948" x2="82059" y2="47792"/>
                          <a14:foregroundMark x1="91690" y1="51169" x2="94334" y2="62597"/>
                          <a14:foregroundMark x1="94712" y1="51429" x2="94145" y2="61818"/>
                          <a14:foregroundMark x1="96412" y1="48052" x2="97545" y2="55844"/>
                          <a14:foregroundMark x1="95656" y1="49091" x2="97923" y2="63636"/>
                          <a14:foregroundMark x1="97923" y1="63636" x2="97923" y2="76883"/>
                          <a14:foregroundMark x1="97923" y1="76883" x2="97828" y2="77143"/>
                          <a14:foregroundMark x1="97450" y1="79221" x2="90179" y2="94805"/>
                          <a14:foregroundMark x1="89330" y1="92727" x2="80831" y2="85974"/>
                          <a14:foregroundMark x1="80831" y1="85974" x2="77432" y2="67273"/>
                          <a14:foregroundMark x1="81492" y1="44416" x2="73843" y2="67792"/>
                          <a14:foregroundMark x1="80925" y1="44416" x2="86874" y2="43377"/>
                          <a14:foregroundMark x1="86874" y1="43377" x2="91785" y2="45195"/>
                          <a14:foregroundMark x1="79415" y1="22338" x2="82436" y2="27792"/>
                          <a14:foregroundMark x1="82625" y1="16364" x2="87441" y2="22857"/>
                          <a14:foregroundMark x1="87441" y1="22857" x2="90085" y2="24156"/>
                          <a14:foregroundMark x1="94429" y1="12987" x2="93768" y2="26234"/>
                          <a14:foregroundMark x1="89330" y1="2338" x2="89802" y2="19740"/>
                          <a14:foregroundMark x1="98867" y1="21299" x2="96978" y2="34805"/>
                          <a14:foregroundMark x1="96978" y1="34805" x2="96978" y2="35325"/>
                          <a14:foregroundMark x1="83097" y1="88571" x2="91501" y2="92727"/>
                          <a14:foregroundMark x1="90274" y1="92468" x2="85458" y2="89091"/>
                          <a14:foregroundMark x1="85458" y1="89091" x2="85458" y2="89091"/>
                          <a14:foregroundMark x1="85647" y1="90649" x2="88008" y2="92727"/>
                          <a14:foregroundMark x1="82436" y1="89870" x2="85741" y2="92468"/>
                          <a14:foregroundMark x1="84514" y1="89351" x2="89330" y2="93506"/>
                          <a14:foregroundMark x1="87724" y1="93506" x2="86213" y2="92987"/>
                          <a14:foregroundMark x1="97734" y1="56364" x2="98772" y2="62857"/>
                          <a14:foregroundMark x1="95751" y1="45714" x2="95656" y2="54805"/>
                          <a14:foregroundMark x1="81870" y1="41299" x2="82342" y2="45974"/>
                          <a14:foregroundMark x1="17941" y1="32208" x2="16808" y2="40779"/>
                          <a14:foregroundMark x1="14920" y1="32987" x2="18319" y2="41818"/>
                          <a14:foregroundMark x1="15203" y1="31688" x2="15297" y2="48312"/>
                          <a14:foregroundMark x1="15297" y1="48312" x2="17375" y2="63896"/>
                          <a14:foregroundMark x1="17375" y1="63896" x2="16997" y2="80000"/>
                          <a14:foregroundMark x1="16997" y1="80000" x2="16525" y2="71429"/>
                          <a14:foregroundMark x1="20963" y1="65714" x2="24740" y2="74286"/>
                          <a14:foregroundMark x1="24740" y1="74286" x2="23607" y2="89610"/>
                          <a14:foregroundMark x1="23607" y1="89610" x2="23418" y2="90909"/>
                          <a14:foregroundMark x1="23513" y1="88571" x2="18886" y2="83377"/>
                          <a14:foregroundMark x1="18886" y1="83377" x2="16431" y2="82857"/>
                          <a14:foregroundMark x1="21341" y1="64416" x2="26062" y2="72987"/>
                          <a14:foregroundMark x1="22663" y1="64675" x2="17753" y2="72987"/>
                          <a14:foregroundMark x1="16431" y1="68052" x2="11709" y2="69870"/>
                          <a14:foregroundMark x1="18036" y1="30130" x2="23324" y2="37662"/>
                          <a14:foregroundMark x1="23324" y1="37662" x2="23890" y2="37922"/>
                          <a14:foregroundMark x1="8593" y1="29351" x2="5194" y2="40779"/>
                          <a14:foregroundMark x1="5194" y1="40779" x2="3872" y2="48831"/>
                          <a14:foregroundMark x1="3966" y1="47273" x2="12181" y2="58442"/>
                          <a14:foregroundMark x1="12181" y1="58442" x2="19924" y2="58701"/>
                          <a14:foregroundMark x1="19924" y1="58701" x2="22757" y2="58182"/>
                          <a14:foregroundMark x1="23513" y1="44416" x2="25212" y2="54805"/>
                          <a14:foregroundMark x1="67894" y1="71688" x2="68083" y2="86234"/>
                          <a14:foregroundMark x1="68083" y1="86234" x2="68555" y2="89351"/>
                        </a14:backgroundRemoval>
                      </a14:imgEffect>
                    </a14:imgLayer>
                  </a14:imgProps>
                </a:ext>
              </a:extLst>
            </a:blip>
            <a:srcRect r="68724"/>
            <a:stretch/>
          </p:blipFill>
          <p:spPr>
            <a:xfrm>
              <a:off x="9466883" y="2679506"/>
              <a:ext cx="948420" cy="1102454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EE2D5640-5528-4BCB-A0ED-27ACAAF9F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228DB0"/>
                </a:clrFrom>
                <a:clrTo>
                  <a:srgbClr val="228DB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38" b="94286" l="1889" r="98867">
                          <a14:foregroundMark x1="5288" y1="38961" x2="9726" y2="47273"/>
                          <a14:foregroundMark x1="9726" y1="47273" x2="5382" y2="52208"/>
                          <a14:foregroundMark x1="5382" y1="52208" x2="5666" y2="38961"/>
                          <a14:foregroundMark x1="5666" y1="38961" x2="5760" y2="38701"/>
                          <a14:foregroundMark x1="6610" y1="78182" x2="10670" y2="85195"/>
                          <a14:foregroundMark x1="10670" y1="85195" x2="6516" y2="92987"/>
                          <a14:foregroundMark x1="6516" y1="92987" x2="6516" y2="78961"/>
                          <a14:foregroundMark x1="6516" y1="78961" x2="6799" y2="78182"/>
                          <a14:foregroundMark x1="1983" y1="70130" x2="2550" y2="78961"/>
                          <a14:foregroundMark x1="84419" y1="30909" x2="90368" y2="25974"/>
                          <a14:foregroundMark x1="90368" y1="25974" x2="90463" y2="12208"/>
                          <a14:foregroundMark x1="90463" y1="12208" x2="89896" y2="9610"/>
                          <a14:foregroundMark x1="88574" y1="8312" x2="84703" y2="35844"/>
                          <a14:foregroundMark x1="86969" y1="44416" x2="92068" y2="39221"/>
                          <a14:foregroundMark x1="92068" y1="39221" x2="94712" y2="28312"/>
                          <a14:foregroundMark x1="94712" y1="28312" x2="94334" y2="21039"/>
                          <a14:foregroundMark x1="93390" y1="23636" x2="88952" y2="36883"/>
                          <a14:foregroundMark x1="38244" y1="58182" x2="45137" y2="63896"/>
                          <a14:foregroundMark x1="22946" y1="37143" x2="21058" y2="47273"/>
                          <a14:foregroundMark x1="19263" y1="39740" x2="17375" y2="43117"/>
                          <a14:foregroundMark x1="16997" y1="37662" x2="21058" y2="30909"/>
                          <a14:foregroundMark x1="21058" y1="30909" x2="25685" y2="33766"/>
                          <a14:foregroundMark x1="25685" y1="33766" x2="24174" y2="47532"/>
                          <a14:foregroundMark x1="24174" y1="47532" x2="19075" y2="44416"/>
                          <a14:foregroundMark x1="19075" y1="44416" x2="18225" y2="39740"/>
                          <a14:foregroundMark x1="22380" y1="65974" x2="22663" y2="84675"/>
                          <a14:foregroundMark x1="20963" y1="81818" x2="15392" y2="77403"/>
                          <a14:foregroundMark x1="70161" y1="41039" x2="67517" y2="62857"/>
                          <a14:foregroundMark x1="60434" y1="58701" x2="60434" y2="67273"/>
                          <a14:foregroundMark x1="86780" y1="63377" x2="89330" y2="69610"/>
                          <a14:foregroundMark x1="96884" y1="53506" x2="96978" y2="54545"/>
                          <a14:foregroundMark x1="97450" y1="59221" x2="97262" y2="72727"/>
                          <a14:foregroundMark x1="97262" y1="72727" x2="93673" y2="86234"/>
                          <a14:foregroundMark x1="94523" y1="86234" x2="89330" y2="89610"/>
                          <a14:foregroundMark x1="89330" y1="89610" x2="84419" y2="89091"/>
                          <a14:foregroundMark x1="84419" y1="89091" x2="80831" y2="80000"/>
                          <a14:foregroundMark x1="80831" y1="80000" x2="78565" y2="66234"/>
                          <a14:foregroundMark x1="78565" y1="66234" x2="80642" y2="51948"/>
                          <a14:foregroundMark x1="80642" y1="51948" x2="82059" y2="47792"/>
                          <a14:foregroundMark x1="91690" y1="51169" x2="94334" y2="62597"/>
                          <a14:foregroundMark x1="94712" y1="51429" x2="94145" y2="61818"/>
                          <a14:foregroundMark x1="96412" y1="48052" x2="97545" y2="55844"/>
                          <a14:foregroundMark x1="95656" y1="49091" x2="97923" y2="63636"/>
                          <a14:foregroundMark x1="97923" y1="63636" x2="97923" y2="76883"/>
                          <a14:foregroundMark x1="97923" y1="76883" x2="97828" y2="77143"/>
                          <a14:foregroundMark x1="97450" y1="79221" x2="90179" y2="94805"/>
                          <a14:foregroundMark x1="89330" y1="92727" x2="80831" y2="85974"/>
                          <a14:foregroundMark x1="80831" y1="85974" x2="77432" y2="67273"/>
                          <a14:foregroundMark x1="81492" y1="44416" x2="73843" y2="67792"/>
                          <a14:foregroundMark x1="80925" y1="44416" x2="86874" y2="43377"/>
                          <a14:foregroundMark x1="86874" y1="43377" x2="91785" y2="45195"/>
                          <a14:foregroundMark x1="79415" y1="22338" x2="82436" y2="27792"/>
                          <a14:foregroundMark x1="82625" y1="16364" x2="87441" y2="22857"/>
                          <a14:foregroundMark x1="87441" y1="22857" x2="90085" y2="24156"/>
                          <a14:foregroundMark x1="94429" y1="12987" x2="93768" y2="26234"/>
                          <a14:foregroundMark x1="89330" y1="2338" x2="89802" y2="19740"/>
                          <a14:foregroundMark x1="98867" y1="21299" x2="96978" y2="34805"/>
                          <a14:foregroundMark x1="96978" y1="34805" x2="96978" y2="35325"/>
                          <a14:foregroundMark x1="83097" y1="88571" x2="91501" y2="92727"/>
                          <a14:foregroundMark x1="90274" y1="92468" x2="85458" y2="89091"/>
                          <a14:foregroundMark x1="85458" y1="89091" x2="85458" y2="89091"/>
                          <a14:foregroundMark x1="85647" y1="90649" x2="88008" y2="92727"/>
                          <a14:foregroundMark x1="82436" y1="89870" x2="85741" y2="92468"/>
                          <a14:foregroundMark x1="84514" y1="89351" x2="89330" y2="93506"/>
                          <a14:foregroundMark x1="87724" y1="93506" x2="86213" y2="92987"/>
                          <a14:foregroundMark x1="97734" y1="56364" x2="98772" y2="62857"/>
                          <a14:foregroundMark x1="95751" y1="45714" x2="95656" y2="54805"/>
                          <a14:foregroundMark x1="81870" y1="41299" x2="82342" y2="45974"/>
                          <a14:foregroundMark x1="17941" y1="32208" x2="16808" y2="40779"/>
                          <a14:foregroundMark x1="14920" y1="32987" x2="18319" y2="41818"/>
                          <a14:foregroundMark x1="15203" y1="31688" x2="15297" y2="48312"/>
                          <a14:foregroundMark x1="15297" y1="48312" x2="17375" y2="63896"/>
                          <a14:foregroundMark x1="17375" y1="63896" x2="16997" y2="80000"/>
                          <a14:foregroundMark x1="16997" y1="80000" x2="16525" y2="71429"/>
                          <a14:foregroundMark x1="20963" y1="65714" x2="24740" y2="74286"/>
                          <a14:foregroundMark x1="24740" y1="74286" x2="23607" y2="89610"/>
                          <a14:foregroundMark x1="23607" y1="89610" x2="23418" y2="90909"/>
                          <a14:foregroundMark x1="23513" y1="88571" x2="18886" y2="83377"/>
                          <a14:foregroundMark x1="18886" y1="83377" x2="16431" y2="82857"/>
                          <a14:foregroundMark x1="21341" y1="64416" x2="26062" y2="72987"/>
                          <a14:foregroundMark x1="22663" y1="64675" x2="17753" y2="72987"/>
                          <a14:foregroundMark x1="16431" y1="68052" x2="11709" y2="69870"/>
                          <a14:foregroundMark x1="18036" y1="30130" x2="23324" y2="37662"/>
                          <a14:foregroundMark x1="23324" y1="37662" x2="23890" y2="37922"/>
                          <a14:foregroundMark x1="8593" y1="29351" x2="5194" y2="40779"/>
                          <a14:foregroundMark x1="5194" y1="40779" x2="3872" y2="48831"/>
                          <a14:foregroundMark x1="3966" y1="47273" x2="12181" y2="58442"/>
                          <a14:foregroundMark x1="12181" y1="58442" x2="19924" y2="58701"/>
                          <a14:foregroundMark x1="19924" y1="58701" x2="22757" y2="58182"/>
                          <a14:foregroundMark x1="23513" y1="44416" x2="25212" y2="54805"/>
                          <a14:foregroundMark x1="67894" y1="71688" x2="68083" y2="86234"/>
                          <a14:foregroundMark x1="68083" y1="86234" x2="68555" y2="89351"/>
                        </a14:backgroundRemoval>
                      </a14:imgEffect>
                    </a14:imgLayer>
                  </a14:imgProps>
                </a:ext>
              </a:extLst>
            </a:blip>
            <a:srcRect l="31814" r="46827"/>
            <a:stretch/>
          </p:blipFill>
          <p:spPr>
            <a:xfrm rot="5605812">
              <a:off x="9730422" y="3586985"/>
              <a:ext cx="647701" cy="1102454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99AFEBE-C3AA-4686-A98E-791B6DF4F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228DB0"/>
                </a:clrFrom>
                <a:clrTo>
                  <a:srgbClr val="228DB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38" b="94286" l="1889" r="98867">
                          <a14:foregroundMark x1="5288" y1="38961" x2="9726" y2="47273"/>
                          <a14:foregroundMark x1="9726" y1="47273" x2="5382" y2="52208"/>
                          <a14:foregroundMark x1="5382" y1="52208" x2="5666" y2="38961"/>
                          <a14:foregroundMark x1="5666" y1="38961" x2="5760" y2="38701"/>
                          <a14:foregroundMark x1="6610" y1="78182" x2="10670" y2="85195"/>
                          <a14:foregroundMark x1="10670" y1="85195" x2="6516" y2="92987"/>
                          <a14:foregroundMark x1="6516" y1="92987" x2="6516" y2="78961"/>
                          <a14:foregroundMark x1="6516" y1="78961" x2="6799" y2="78182"/>
                          <a14:foregroundMark x1="1983" y1="70130" x2="2550" y2="78961"/>
                          <a14:foregroundMark x1="84419" y1="30909" x2="90368" y2="25974"/>
                          <a14:foregroundMark x1="90368" y1="25974" x2="90463" y2="12208"/>
                          <a14:foregroundMark x1="90463" y1="12208" x2="89896" y2="9610"/>
                          <a14:foregroundMark x1="88574" y1="8312" x2="84703" y2="35844"/>
                          <a14:foregroundMark x1="86969" y1="44416" x2="92068" y2="39221"/>
                          <a14:foregroundMark x1="92068" y1="39221" x2="94712" y2="28312"/>
                          <a14:foregroundMark x1="94712" y1="28312" x2="94334" y2="21039"/>
                          <a14:foregroundMark x1="93390" y1="23636" x2="88952" y2="36883"/>
                          <a14:foregroundMark x1="38244" y1="58182" x2="45137" y2="63896"/>
                          <a14:foregroundMark x1="22946" y1="37143" x2="21058" y2="47273"/>
                          <a14:foregroundMark x1="19263" y1="39740" x2="17375" y2="43117"/>
                          <a14:foregroundMark x1="16997" y1="37662" x2="21058" y2="30909"/>
                          <a14:foregroundMark x1="21058" y1="30909" x2="25685" y2="33766"/>
                          <a14:foregroundMark x1="25685" y1="33766" x2="24174" y2="47532"/>
                          <a14:foregroundMark x1="24174" y1="47532" x2="19075" y2="44416"/>
                          <a14:foregroundMark x1="19075" y1="44416" x2="18225" y2="39740"/>
                          <a14:foregroundMark x1="22380" y1="65974" x2="22663" y2="84675"/>
                          <a14:foregroundMark x1="20963" y1="81818" x2="15392" y2="77403"/>
                          <a14:foregroundMark x1="70161" y1="41039" x2="67517" y2="62857"/>
                          <a14:foregroundMark x1="60434" y1="58701" x2="60434" y2="67273"/>
                          <a14:foregroundMark x1="86780" y1="63377" x2="89330" y2="69610"/>
                          <a14:foregroundMark x1="96884" y1="53506" x2="96978" y2="54545"/>
                          <a14:foregroundMark x1="97450" y1="59221" x2="97262" y2="72727"/>
                          <a14:foregroundMark x1="97262" y1="72727" x2="93673" y2="86234"/>
                          <a14:foregroundMark x1="94523" y1="86234" x2="89330" y2="89610"/>
                          <a14:foregroundMark x1="89330" y1="89610" x2="84419" y2="89091"/>
                          <a14:foregroundMark x1="84419" y1="89091" x2="80831" y2="80000"/>
                          <a14:foregroundMark x1="80831" y1="80000" x2="78565" y2="66234"/>
                          <a14:foregroundMark x1="78565" y1="66234" x2="80642" y2="51948"/>
                          <a14:foregroundMark x1="80642" y1="51948" x2="82059" y2="47792"/>
                          <a14:foregroundMark x1="91690" y1="51169" x2="94334" y2="62597"/>
                          <a14:foregroundMark x1="94712" y1="51429" x2="94145" y2="61818"/>
                          <a14:foregroundMark x1="96412" y1="48052" x2="97545" y2="55844"/>
                          <a14:foregroundMark x1="95656" y1="49091" x2="97923" y2="63636"/>
                          <a14:foregroundMark x1="97923" y1="63636" x2="97923" y2="76883"/>
                          <a14:foregroundMark x1="97923" y1="76883" x2="97828" y2="77143"/>
                          <a14:foregroundMark x1="97450" y1="79221" x2="90179" y2="94805"/>
                          <a14:foregroundMark x1="89330" y1="92727" x2="80831" y2="85974"/>
                          <a14:foregroundMark x1="80831" y1="85974" x2="77432" y2="67273"/>
                          <a14:foregroundMark x1="81492" y1="44416" x2="73843" y2="67792"/>
                          <a14:foregroundMark x1="80925" y1="44416" x2="86874" y2="43377"/>
                          <a14:foregroundMark x1="86874" y1="43377" x2="91785" y2="45195"/>
                          <a14:foregroundMark x1="79415" y1="22338" x2="82436" y2="27792"/>
                          <a14:foregroundMark x1="82625" y1="16364" x2="87441" y2="22857"/>
                          <a14:foregroundMark x1="87441" y1="22857" x2="90085" y2="24156"/>
                          <a14:foregroundMark x1="94429" y1="12987" x2="93768" y2="26234"/>
                          <a14:foregroundMark x1="89330" y1="2338" x2="89802" y2="19740"/>
                          <a14:foregroundMark x1="98867" y1="21299" x2="96978" y2="34805"/>
                          <a14:foregroundMark x1="96978" y1="34805" x2="96978" y2="35325"/>
                          <a14:foregroundMark x1="83097" y1="88571" x2="91501" y2="92727"/>
                          <a14:foregroundMark x1="90274" y1="92468" x2="85458" y2="89091"/>
                          <a14:foregroundMark x1="85458" y1="89091" x2="85458" y2="89091"/>
                          <a14:foregroundMark x1="85647" y1="90649" x2="88008" y2="92727"/>
                          <a14:foregroundMark x1="82436" y1="89870" x2="85741" y2="92468"/>
                          <a14:foregroundMark x1="84514" y1="89351" x2="89330" y2="93506"/>
                          <a14:foregroundMark x1="87724" y1="93506" x2="86213" y2="92987"/>
                          <a14:foregroundMark x1="97734" y1="56364" x2="98772" y2="62857"/>
                          <a14:foregroundMark x1="95751" y1="45714" x2="95656" y2="54805"/>
                          <a14:foregroundMark x1="81870" y1="41299" x2="82342" y2="45974"/>
                          <a14:foregroundMark x1="17941" y1="32208" x2="16808" y2="40779"/>
                          <a14:foregroundMark x1="14920" y1="32987" x2="18319" y2="41818"/>
                          <a14:foregroundMark x1="15203" y1="31688" x2="15297" y2="48312"/>
                          <a14:foregroundMark x1="15297" y1="48312" x2="17375" y2="63896"/>
                          <a14:foregroundMark x1="17375" y1="63896" x2="16997" y2="80000"/>
                          <a14:foregroundMark x1="16997" y1="80000" x2="16525" y2="71429"/>
                          <a14:foregroundMark x1="20963" y1="65714" x2="24740" y2="74286"/>
                          <a14:foregroundMark x1="24740" y1="74286" x2="23607" y2="89610"/>
                          <a14:foregroundMark x1="23607" y1="89610" x2="23418" y2="90909"/>
                          <a14:foregroundMark x1="23513" y1="88571" x2="18886" y2="83377"/>
                          <a14:foregroundMark x1="18886" y1="83377" x2="16431" y2="82857"/>
                          <a14:foregroundMark x1="21341" y1="64416" x2="26062" y2="72987"/>
                          <a14:foregroundMark x1="22663" y1="64675" x2="17753" y2="72987"/>
                          <a14:foregroundMark x1="16431" y1="68052" x2="11709" y2="69870"/>
                          <a14:foregroundMark x1="18036" y1="30130" x2="23324" y2="37662"/>
                          <a14:foregroundMark x1="23324" y1="37662" x2="23890" y2="37922"/>
                          <a14:foregroundMark x1="8593" y1="29351" x2="5194" y2="40779"/>
                          <a14:foregroundMark x1="5194" y1="40779" x2="3872" y2="48831"/>
                          <a14:foregroundMark x1="3966" y1="47273" x2="12181" y2="58442"/>
                          <a14:foregroundMark x1="12181" y1="58442" x2="19924" y2="58701"/>
                          <a14:foregroundMark x1="19924" y1="58701" x2="22757" y2="58182"/>
                          <a14:foregroundMark x1="23513" y1="44416" x2="25212" y2="54805"/>
                          <a14:foregroundMark x1="67894" y1="71688" x2="68083" y2="86234"/>
                          <a14:foregroundMark x1="68083" y1="86234" x2="68555" y2="89351"/>
                        </a14:backgroundRemoval>
                      </a14:imgEffect>
                    </a14:imgLayer>
                  </a14:imgProps>
                </a:ext>
              </a:extLst>
            </a:blip>
            <a:srcRect l="54968"/>
            <a:stretch/>
          </p:blipFill>
          <p:spPr>
            <a:xfrm>
              <a:off x="9258299" y="4403689"/>
              <a:ext cx="1365589" cy="1102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828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라운드의 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8131276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준비하기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일꾼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타일과 집 말은 그대로 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E7652FB-D163-49BD-81C8-9175A6BE8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4" b="3850"/>
          <a:stretch/>
        </p:blipFill>
        <p:spPr>
          <a:xfrm>
            <a:off x="6391966" y="1172598"/>
            <a:ext cx="5402470" cy="336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8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라운드의 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813127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준비하기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일꾼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타일과 집 말은 그대로 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표시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칸 전진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71382D-5664-4CC2-A9FA-CE83063CC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649" y="2820947"/>
            <a:ext cx="5140027" cy="193937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8B13C96-0915-45DB-83F8-B68984D374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7052" y="3929277"/>
            <a:ext cx="954204" cy="8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8724 -0.029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867652" cy="642832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라운드의 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EA8B7-8063-4C4C-A9C9-595B538BC841}"/>
              </a:ext>
            </a:extLst>
          </p:cNvPr>
          <p:cNvSpPr txBox="1"/>
          <p:nvPr/>
        </p:nvSpPr>
        <p:spPr>
          <a:xfrm>
            <a:off x="555524" y="1812735"/>
            <a:ext cx="8131276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준비하기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일꾼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타일과 집 말은 그대로 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표시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칸 전진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사람에게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넘김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8101880-2537-454C-9277-258754A2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35" y="1442720"/>
            <a:ext cx="1768541" cy="168395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7D5518A-B545-44C6-96BC-9AB38F4F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76" y="1442720"/>
            <a:ext cx="1954310" cy="186270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029830F-485A-4F11-B4BB-422F246A26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6311" y="2836441"/>
            <a:ext cx="1731846" cy="22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21458 -0.0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D68589A-5CB7-409C-B96B-07328E20F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31" y="1164502"/>
            <a:ext cx="8567738" cy="45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21751" y="1015663"/>
            <a:ext cx="5669324" cy="5149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리틀 타운</a:t>
            </a:r>
            <a:endParaRPr lang="en-US" altLang="ko-KR" sz="3600" b="1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50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옛날 옛적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살 곳을 찾아 이곳 저곳을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헤메던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우리는 저 크고 높다란 산맥 너머에서 아직 아무도 발견하지 못한 따사롭고 풍요로운 대지를 찾아냈습니다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우리는 이곳을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리틀 타운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이라 이름 짓고 아름다운 새 도시를 세우기로 결심했죠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하지만 이 허허벌판에 어느 세월에 도시를 세울까요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걱정하지 마세요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조금씩 모아 건물을 한 채 한 채    늘려 나가다 보면 어느새 멋진 도시가 완성될 겁니다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도시 건설이 끝난 후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사람들의 인정을 받아 최고의     건축가로 칭송 받는 사람은 누가 될까요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9FD0198-C62F-4640-A599-9DAC1B67B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15"/>
          <a:stretch/>
        </p:blipFill>
        <p:spPr>
          <a:xfrm>
            <a:off x="6497228" y="1194231"/>
            <a:ext cx="5372099" cy="46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"/>
    </mc:Choice>
    <mc:Fallback xmlns="">
      <p:transition spd="slow" advTm="215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866AA07-862F-44E7-A3F4-1D347EE7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303000"/>
            <a:ext cx="8791575" cy="4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24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4" y="1111630"/>
            <a:ext cx="8920263" cy="181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 라운드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마치면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최종 점수 계산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망루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지은 플레이어는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점수 계산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879AA5-83C5-4BB1-8636-619BE6F9CC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1500" y="609600"/>
            <a:ext cx="3140449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91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4" y="1111630"/>
            <a:ext cx="8920263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 라운드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마치면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최종 점수 계산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망루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지은 플레이어는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점수 계산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사용하지 않고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동전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원마다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30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게임에서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점수가 가장 높은 플레이어가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명 이상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이면 </a:t>
            </a:r>
            <a:r>
              <a:rPr lang="ko-KR" altLang="en-US" sz="30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공동 우승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25AC1E3-9547-4324-82FB-C6C6795559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5046" y="1334100"/>
            <a:ext cx="3095205" cy="35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55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CBFCAAB-1E68-47D7-8659-0145A352681D}"/>
              </a:ext>
            </a:extLst>
          </p:cNvPr>
          <p:cNvSpPr/>
          <p:nvPr/>
        </p:nvSpPr>
        <p:spPr>
          <a:xfrm>
            <a:off x="6115673" y="1903133"/>
            <a:ext cx="5084049" cy="1906868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 건물 짓기 </a:t>
            </a:r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ctr"/>
            <a:endParaRPr lang="en-US" altLang="ko-KR" sz="2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비용 지불 후 빈 칸에 </a:t>
            </a:r>
            <a:endParaRPr lang="en-US" altLang="ko-KR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타일과 집 말 배치 후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 전진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7682135-94FF-4CB7-973B-873408E7C022}"/>
              </a:ext>
            </a:extLst>
          </p:cNvPr>
          <p:cNvSpPr/>
          <p:nvPr/>
        </p:nvSpPr>
        <p:spPr>
          <a:xfrm>
            <a:off x="1004889" y="1903132"/>
            <a:ext cx="5071439" cy="1906868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모으고 건물 이용하기 </a:t>
            </a:r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marL="457200" indent="-457200" algn="ctr">
              <a:buAutoNum type="arabicPeriod"/>
            </a:pPr>
            <a:endParaRPr lang="en-US" altLang="ko-KR" sz="2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모으기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인접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ctr"/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이용하기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주인에게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706A127-2FDA-4D90-BC14-0E2B817A43B3}"/>
              </a:ext>
            </a:extLst>
          </p:cNvPr>
          <p:cNvSpPr/>
          <p:nvPr/>
        </p:nvSpPr>
        <p:spPr>
          <a:xfrm>
            <a:off x="1004889" y="1225651"/>
            <a:ext cx="10194833" cy="638758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13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일꾼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집 말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큐브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동전 등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ADD8F4E-9604-46B6-B0F5-12E48BAEEF59}"/>
              </a:ext>
            </a:extLst>
          </p:cNvPr>
          <p:cNvSpPr/>
          <p:nvPr/>
        </p:nvSpPr>
        <p:spPr>
          <a:xfrm>
            <a:off x="1004889" y="3848723"/>
            <a:ext cx="10194833" cy="638758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끝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특별 건물 이용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밥 먹이기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준비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EC48F94-4EC6-44DF-B28D-F16A32EC843A}"/>
              </a:ext>
            </a:extLst>
          </p:cNvPr>
          <p:cNvSpPr/>
          <p:nvPr/>
        </p:nvSpPr>
        <p:spPr>
          <a:xfrm>
            <a:off x="1004889" y="4526203"/>
            <a:ext cx="10194833" cy="638758"/>
          </a:xfrm>
          <a:prstGeom prst="rect">
            <a:avLst/>
          </a:prstGeom>
          <a:solidFill>
            <a:srgbClr val="00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4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후 추가 점수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성과 망루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동전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원당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계산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77A091-F983-4894-9CB5-781D6B8CCB3A}"/>
              </a:ext>
            </a:extLst>
          </p:cNvPr>
          <p:cNvSpPr txBox="1"/>
          <p:nvPr/>
        </p:nvSpPr>
        <p:spPr>
          <a:xfrm>
            <a:off x="1019175" y="5332649"/>
            <a:ext cx="1016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※ 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추가행동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 달성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공개 후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획득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),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동전으로 대체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(3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원당 자원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2400" b="1" spc="-150" dirty="0">
              <a:solidFill>
                <a:srgbClr val="2E773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496B22E-51F3-47AA-A326-0854D9E9FE28}"/>
              </a:ext>
            </a:extLst>
          </p:cNvPr>
          <p:cNvSpPr/>
          <p:nvPr/>
        </p:nvSpPr>
        <p:spPr>
          <a:xfrm>
            <a:off x="622333" y="1158467"/>
            <a:ext cx="5182601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한정된 땅과 자원으로 마을 만들기</a:t>
            </a:r>
            <a:endParaRPr lang="en-US" altLang="ko-KR" sz="2800" b="1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B419F-2387-4E6B-892C-BD16C32FE906}"/>
              </a:ext>
            </a:extLst>
          </p:cNvPr>
          <p:cNvSpPr txBox="1"/>
          <p:nvPr/>
        </p:nvSpPr>
        <p:spPr>
          <a:xfrm>
            <a:off x="505778" y="5099285"/>
            <a:ext cx="5415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쉽고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간단한 규칙으로 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전략적 가능성이 있는 게임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그림 11" descr="테이블, 앉아있는, 다채로운, 남자이(가) 표시된 사진&#10;&#10;자동 생성된 설명">
            <a:extLst>
              <a:ext uri="{FF2B5EF4-FFF2-40B4-BE49-F238E27FC236}">
                <a16:creationId xmlns:a16="http://schemas.microsoft.com/office/drawing/2014/main" id="{BB3ACDF0-E38F-40EA-9473-27E7F5CCC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99" y="1799177"/>
            <a:ext cx="3269470" cy="326947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134B4C53-8F41-4C1B-A1B8-E8445803B531}"/>
              </a:ext>
            </a:extLst>
          </p:cNvPr>
          <p:cNvSpPr/>
          <p:nvPr/>
        </p:nvSpPr>
        <p:spPr>
          <a:xfrm>
            <a:off x="6503621" y="1203436"/>
            <a:ext cx="4959624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요정을 유인하는 타일 놓기 게임</a:t>
            </a:r>
            <a:endParaRPr lang="en-US" altLang="ko-KR" sz="2800" b="1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7CF74C-5642-4112-B168-51F2B2AE3438}"/>
              </a:ext>
            </a:extLst>
          </p:cNvPr>
          <p:cNvSpPr txBox="1"/>
          <p:nvPr/>
        </p:nvSpPr>
        <p:spPr>
          <a:xfrm>
            <a:off x="6270510" y="5103792"/>
            <a:ext cx="5415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도톰한 기본 타일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알록달록 </a:t>
            </a:r>
            <a:r>
              <a:rPr lang="ko-KR" altLang="en-US" sz="28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진저브레드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동화 속 주인공을 만나는 게임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49011CC-0629-4D14-8ECB-72382B97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31" y="1934358"/>
            <a:ext cx="3167233" cy="316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15671" y="1654685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양면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333E6-DA3A-41E8-B735-1EC81098BDC1}"/>
              </a:ext>
            </a:extLst>
          </p:cNvPr>
          <p:cNvSpPr txBox="1"/>
          <p:nvPr/>
        </p:nvSpPr>
        <p:spPr>
          <a:xfrm>
            <a:off x="915671" y="2865507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타일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29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52BD3-ACF3-4D3E-A293-C80503E5D1F4}"/>
              </a:ext>
            </a:extLst>
          </p:cNvPr>
          <p:cNvSpPr txBox="1"/>
          <p:nvPr/>
        </p:nvSpPr>
        <p:spPr>
          <a:xfrm>
            <a:off x="915671" y="4076329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18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8A4B781-9545-41B2-AAE0-C5D55F1DF3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8984" y="696856"/>
            <a:ext cx="4900792" cy="305007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791E34C-9C34-41C3-86A3-8EF2D3FF5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1" l="1078" r="98707">
                        <a14:foregroundMark x1="92672" y1="13073" x2="79095" y2="7798"/>
                        <a14:foregroundMark x1="79095" y1="7798" x2="17888" y2="13991"/>
                        <a14:foregroundMark x1="20905" y1="2523" x2="5388" y2="17661"/>
                        <a14:foregroundMark x1="5388" y1="17661" x2="39655" y2="81422"/>
                        <a14:foregroundMark x1="39655" y1="81422" x2="54526" y2="83945"/>
                        <a14:foregroundMark x1="54526" y1="83945" x2="50431" y2="72248"/>
                        <a14:foregroundMark x1="50431" y1="72248" x2="96336" y2="49083"/>
                        <a14:foregroundMark x1="96336" y1="49083" x2="84483" y2="53211"/>
                        <a14:foregroundMark x1="84483" y1="53211" x2="88578" y2="97477"/>
                        <a14:foregroundMark x1="88578" y1="97477" x2="12069" y2="95872"/>
                        <a14:foregroundMark x1="12069" y1="95872" x2="4095" y2="82569"/>
                        <a14:foregroundMark x1="4095" y1="82569" x2="17026" y2="54128"/>
                        <a14:foregroundMark x1="17026" y1="54128" x2="63147" y2="25229"/>
                        <a14:foregroundMark x1="63147" y1="25229" x2="64440" y2="23624"/>
                        <a14:foregroundMark x1="77155" y1="15138" x2="98922" y2="69037"/>
                        <a14:foregroundMark x1="81034" y1="79817" x2="56250" y2="87844"/>
                        <a14:foregroundMark x1="56466" y1="81193" x2="86853" y2="67890"/>
                        <a14:foregroundMark x1="93966" y1="72018" x2="62069" y2="82339"/>
                        <a14:foregroundMark x1="62069" y1="82339" x2="27802" y2="85092"/>
                        <a14:foregroundMark x1="16810" y1="78899" x2="44397" y2="84633"/>
                        <a14:foregroundMark x1="39440" y1="87385" x2="54526" y2="89908"/>
                        <a14:foregroundMark x1="54526" y1="89908" x2="89009" y2="85092"/>
                        <a14:foregroundMark x1="90086" y1="81422" x2="94397" y2="89679"/>
                        <a14:foregroundMark x1="97414" y1="75688" x2="93534" y2="86468"/>
                        <a14:foregroundMark x1="93534" y1="86468" x2="74353" y2="99771"/>
                        <a14:foregroundMark x1="10129" y1="90596" x2="1293" y2="70183"/>
                        <a14:foregroundMark x1="2371" y1="18349" x2="8190" y2="7110"/>
                        <a14:foregroundMark x1="8190" y1="7110" x2="17026" y2="0"/>
                        <a14:foregroundMark x1="17026" y1="0" x2="17026" y2="0"/>
                        <a14:foregroundMark x1="13147" y1="14908" x2="14655" y2="26835"/>
                        <a14:foregroundMark x1="14655" y1="26835" x2="14655" y2="26835"/>
                        <a14:foregroundMark x1="80819" y1="21560" x2="88362" y2="3670"/>
                        <a14:backgroundMark x1="97414" y1="459" x2="99784" y2="2294"/>
                        <a14:backgroundMark x1="94828" y1="459" x2="99353" y2="2294"/>
                        <a14:backgroundMark x1="96983" y1="2064" x2="93103" y2="0"/>
                        <a14:backgroundMark x1="99784" y1="8716" x2="99784" y2="8716"/>
                        <a14:backgroundMark x1="99784" y1="9862" x2="99784" y2="7798"/>
                        <a14:backgroundMark x1="93103" y1="229" x2="92241" y2="0"/>
                        <a14:backgroundMark x1="92026" y1="0" x2="91595" y2="0"/>
                        <a14:backgroundMark x1="90733" y1="0" x2="92888" y2="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55186" y="3746927"/>
            <a:ext cx="1912302" cy="1796904"/>
          </a:xfrm>
          <a:prstGeom prst="roundRect">
            <a:avLst>
              <a:gd name="adj" fmla="val 14041"/>
            </a:avLst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490B517-5D13-4691-930D-A910B722AC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9" b="1058"/>
          <a:stretch/>
        </p:blipFill>
        <p:spPr>
          <a:xfrm>
            <a:off x="8638372" y="3582099"/>
            <a:ext cx="2915308" cy="2085432"/>
          </a:xfrm>
          <a:prstGeom prst="roundRect">
            <a:avLst>
              <a:gd name="adj" fmla="val 1326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15671" y="1464185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333E6-DA3A-41E8-B735-1EC81098BDC1}"/>
              </a:ext>
            </a:extLst>
          </p:cNvPr>
          <p:cNvSpPr txBox="1"/>
          <p:nvPr/>
        </p:nvSpPr>
        <p:spPr>
          <a:xfrm>
            <a:off x="915671" y="2507200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큐브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52BD3-ACF3-4D3E-A293-C80503E5D1F4}"/>
              </a:ext>
            </a:extLst>
          </p:cNvPr>
          <p:cNvSpPr txBox="1"/>
          <p:nvPr/>
        </p:nvSpPr>
        <p:spPr>
          <a:xfrm>
            <a:off x="915671" y="3550215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13D83C5-1BAF-4B54-840F-28403FD50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13" r="94013">
                        <a14:foregroundMark x1="84777" y1="27111" x2="85987" y2="62000"/>
                        <a14:foregroundMark x1="81592" y1="28222" x2="81083" y2="48000"/>
                        <a14:foregroundMark x1="93822" y1="45556" x2="94013" y2="50222"/>
                        <a14:foregroundMark x1="60701" y1="47111" x2="60701" y2="68222"/>
                        <a14:foregroundMark x1="56943" y1="29111" x2="57643" y2="41111"/>
                        <a14:foregroundMark x1="7643" y1="29111" x2="9108" y2="43333"/>
                        <a14:foregroundMark x1="9108" y1="43333" x2="9554" y2="45333"/>
                        <a14:foregroundMark x1="10000" y1="31778" x2="13631" y2="52889"/>
                        <a14:foregroundMark x1="12548" y1="30667" x2="11146" y2="63111"/>
                        <a14:foregroundMark x1="6242" y1="44889" x2="5605" y2="53556"/>
                        <a14:foregroundMark x1="4522" y1="44889" x2="4013" y2="59111"/>
                        <a14:foregroundMark x1="4013" y1="59111" x2="4713" y2="62889"/>
                        <a14:foregroundMark x1="10318" y1="82444" x2="11847" y2="62000"/>
                        <a14:foregroundMark x1="13057" y1="58889" x2="13822" y2="71778"/>
                        <a14:foregroundMark x1="16879" y1="50889" x2="19108" y2="48222"/>
                        <a14:foregroundMark x1="20000" y1="43556" x2="19745" y2="49111"/>
                        <a14:foregroundMark x1="20892" y1="78444" x2="19873" y2="70000"/>
                        <a14:foregroundMark x1="22611" y1="76222" x2="19936" y2="76222"/>
                        <a14:foregroundMark x1="23439" y1="74000" x2="19936" y2="81111"/>
                        <a14:foregroundMark x1="19936" y1="81111" x2="18854" y2="81111"/>
                        <a14:foregroundMark x1="11274" y1="22889" x2="11783" y2="34222"/>
                        <a14:foregroundMark x1="35032" y1="38222" x2="35541" y2="57111"/>
                        <a14:foregroundMark x1="31401" y1="22889" x2="33503" y2="39778"/>
                        <a14:foregroundMark x1="41465" y1="37333" x2="43248" y2="52444"/>
                        <a14:foregroundMark x1="20892" y1="83111" x2="22739" y2="77556"/>
                        <a14:foregroundMark x1="22611" y1="80444" x2="22675" y2="82222"/>
                        <a14:foregroundMark x1="15987" y1="83556" x2="20955" y2="82000"/>
                        <a14:foregroundMark x1="20764" y1="84667" x2="15732" y2="82444"/>
                        <a14:foregroundMark x1="15669" y1="84000" x2="13694" y2="77333"/>
                        <a14:foregroundMark x1="15287" y1="84667" x2="12102" y2="83778"/>
                        <a14:foregroundMark x1="12102" y1="84667" x2="8662" y2="85778"/>
                        <a14:foregroundMark x1="7643" y1="87778" x2="12166" y2="85778"/>
                        <a14:foregroundMark x1="12166" y1="85778" x2="15860" y2="85778"/>
                        <a14:foregroundMark x1="21019" y1="84444" x2="23694" y2="80444"/>
                        <a14:foregroundMark x1="23376" y1="71333" x2="23121" y2="76444"/>
                        <a14:foregroundMark x1="20446" y1="59556" x2="20510" y2="66667"/>
                        <a14:foregroundMark x1="19745" y1="39333" x2="20955" y2="51111"/>
                        <a14:foregroundMark x1="20382" y1="50000" x2="20255" y2="66444"/>
                        <a14:foregroundMark x1="19172" y1="37556" x2="19745" y2="40444"/>
                        <a14:foregroundMark x1="13057" y1="21778" x2="10510" y2="35556"/>
                        <a14:foregroundMark x1="10446" y1="16222" x2="11529" y2="28222"/>
                        <a14:foregroundMark x1="44268" y1="81111" x2="43694" y2="56000"/>
                        <a14:foregroundMark x1="10000" y1="14667" x2="10446" y2="17111"/>
                        <a14:foregroundMark x1="9682" y1="14000" x2="10955" y2="17556"/>
                        <a14:foregroundMark x1="9936" y1="13556" x2="11019" y2="16667"/>
                        <a14:foregroundMark x1="12692" y1="19773" x2="12611" y2="19111"/>
                        <a14:foregroundMark x1="12994" y1="20222" x2="13439" y2="22444"/>
                        <a14:foregroundMark x1="13439" y1="24222" x2="13885" y2="26889"/>
                        <a14:foregroundMark x1="14140" y1="28222" x2="13567" y2="31333"/>
                        <a14:foregroundMark x1="12484" y1="17778" x2="11975" y2="20444"/>
                        <a14:foregroundMark x1="12166" y1="17111" x2="12548" y2="19111"/>
                        <a14:foregroundMark x1="14777" y1="57333" x2="14076" y2="70000"/>
                        <a14:foregroundMark x1="8025" y1="89556" x2="10446" y2="86889"/>
                        <a14:foregroundMark x1="10510" y1="88667" x2="10573" y2="88667"/>
                        <a14:foregroundMark x1="10510" y1="88667" x2="7516" y2="89556"/>
                        <a14:foregroundMark x1="10637" y1="89333" x2="11210" y2="88222"/>
                        <a14:foregroundMark x1="12866" y1="88222" x2="15478" y2="86000"/>
                        <a14:foregroundMark x1="16242" y1="86222" x2="12293" y2="87778"/>
                        <a14:foregroundMark x1="19045" y1="85556" x2="21656" y2="82222"/>
                        <a14:foregroundMark x1="19427" y1="86444" x2="19427" y2="86444"/>
                        <a14:foregroundMark x1="19745" y1="85778" x2="21274" y2="83556"/>
                        <a14:foregroundMark x1="23503" y1="69556" x2="23503" y2="77333"/>
                        <a14:foregroundMark x1="23567" y1="69556" x2="23631" y2="76889"/>
                        <a14:foregroundMark x1="19618" y1="36000" x2="19618" y2="44222"/>
                        <a14:foregroundMark x1="20382" y1="39333" x2="19936" y2="46000"/>
                        <a14:foregroundMark x1="21083" y1="41778" x2="19809" y2="44889"/>
                        <a14:foregroundMark x1="21338" y1="45333" x2="20446" y2="47111"/>
                        <a14:foregroundMark x1="20573" y1="38000" x2="20637" y2="41556"/>
                        <a14:backgroundMark x1="13822" y1="33556" x2="15096" y2="31556"/>
                        <a14:backgroundMark x1="13503" y1="34000" x2="14841" y2="31778"/>
                        <a14:backgroundMark x1="13949" y1="35333" x2="14586" y2="35333"/>
                        <a14:backgroundMark x1="15096" y1="35333" x2="14968" y2="33111"/>
                        <a14:backgroundMark x1="12485" y1="16455" x2="12293" y2="14444"/>
                        <a14:backgroundMark x1="11975" y1="16222" x2="12675" y2="16444"/>
                        <a14:backgroundMark x1="15603" y1="62343" x2="15860" y2="6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978" y="1146812"/>
            <a:ext cx="4394200" cy="12594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0BFB28A-B0F7-4FF7-A15C-C05B0B5D9EF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BFD"/>
              </a:clrFrom>
              <a:clrTo>
                <a:srgbClr val="F3FB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2471940"/>
            <a:ext cx="3708399" cy="103133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1D4056A-A762-4E52-983F-D876195F58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6162" y="3568914"/>
            <a:ext cx="1228104" cy="1573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FB0445-FEC7-455C-B40E-9D391D4E3580}"/>
              </a:ext>
            </a:extLst>
          </p:cNvPr>
          <p:cNvSpPr txBox="1"/>
          <p:nvPr/>
        </p:nvSpPr>
        <p:spPr>
          <a:xfrm>
            <a:off x="915671" y="4593230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표시 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8BEC258-C22B-4BE5-9F76-39A0614BD5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4437" y="4027507"/>
            <a:ext cx="2371725" cy="222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6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15671" y="1464185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집 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28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6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색깔별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333E6-DA3A-41E8-B735-1EC81098BDC1}"/>
              </a:ext>
            </a:extLst>
          </p:cNvPr>
          <p:cNvSpPr txBox="1"/>
          <p:nvPr/>
        </p:nvSpPr>
        <p:spPr>
          <a:xfrm>
            <a:off x="915671" y="2307737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동전 토큰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52BD3-ACF3-4D3E-A293-C80503E5D1F4}"/>
              </a:ext>
            </a:extLst>
          </p:cNvPr>
          <p:cNvSpPr txBox="1"/>
          <p:nvPr/>
        </p:nvSpPr>
        <p:spPr>
          <a:xfrm>
            <a:off x="915671" y="3215999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FB0445-FEC7-455C-B40E-9D391D4E3580}"/>
              </a:ext>
            </a:extLst>
          </p:cNvPr>
          <p:cNvSpPr txBox="1"/>
          <p:nvPr/>
        </p:nvSpPr>
        <p:spPr>
          <a:xfrm>
            <a:off x="915671" y="4124261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“60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 달성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C4F9332-2521-4F2E-85C2-707B9E92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25" b="89425" l="2217" r="94174">
                        <a14:foregroundMark x1="58455" y1="38391" x2="66751" y2="74483"/>
                        <a14:foregroundMark x1="66751" y1="74483" x2="66751" y2="74483"/>
                        <a14:foregroundMark x1="58645" y1="36092" x2="56238" y2="64598"/>
                        <a14:foregroundMark x1="56238" y1="64598" x2="56238" y2="65517"/>
                        <a14:foregroundMark x1="54972" y1="64368" x2="54908" y2="88506"/>
                        <a14:foregroundMark x1="83661" y1="37931" x2="86574" y2="65977"/>
                        <a14:foregroundMark x1="94174" y1="53793" x2="91260" y2="67356"/>
                        <a14:foregroundMark x1="82521" y1="65517" x2="79607" y2="76322"/>
                        <a14:foregroundMark x1="79607" y1="76322" x2="79291" y2="78391"/>
                        <a14:foregroundMark x1="13110" y1="45747" x2="11780" y2="70805"/>
                        <a14:foregroundMark x1="7410" y1="43218" x2="17416" y2="54253"/>
                        <a14:foregroundMark x1="17416" y1="54253" x2="19402" y2="63678"/>
                        <a14:foregroundMark x1="19151" y1="68506" x2="13870" y2="86667"/>
                        <a14:foregroundMark x1="13870" y1="86667" x2="9690" y2="83218"/>
                        <a14:foregroundMark x1="9690" y1="83218" x2="6523" y2="73333"/>
                        <a14:foregroundMark x1="6523" y1="73333" x2="6776" y2="56552"/>
                        <a14:foregroundMark x1="6776" y1="56552" x2="7473" y2="51954"/>
                        <a14:foregroundMark x1="15009" y1="41609" x2="18113" y2="54943"/>
                        <a14:foregroundMark x1="18113" y1="54943" x2="18619" y2="56092"/>
                        <a14:foregroundMark x1="31539" y1="40460" x2="40089" y2="67356"/>
                        <a14:foregroundMark x1="2217" y1="60230" x2="4497" y2="53333"/>
                        <a14:foregroundMark x1="13363" y1="36782" x2="15643" y2="48046"/>
                        <a14:foregroundMark x1="16710" y1="41317" x2="20963" y2="56092"/>
                        <a14:foregroundMark x1="15073" y1="35632" x2="16677" y2="41202"/>
                        <a14:foregroundMark x1="17224" y1="39733" x2="19443" y2="49655"/>
                        <a14:foregroundMark x1="15986" y1="34197" x2="16622" y2="37038"/>
                        <a14:foregroundMark x1="17233" y1="39662" x2="20519" y2="57011"/>
                        <a14:foregroundMark x1="16136" y1="33868" x2="16471" y2="35637"/>
                        <a14:foregroundMark x1="20519" y1="57011" x2="21026" y2="53333"/>
                        <a14:foregroundMark x1="21596" y1="52874" x2="20899" y2="53563"/>
                        <a14:foregroundMark x1="22032" y1="58154" x2="22039" y2="58851"/>
                        <a14:foregroundMark x1="21976" y1="52644" x2="22031" y2="58040"/>
                        <a14:foregroundMark x1="19993" y1="82609" x2="19443" y2="85977"/>
                        <a14:foregroundMark x1="21008" y1="84170" x2="21279" y2="82529"/>
                        <a14:foregroundMark x1="21216" y1="80230" x2="21182" y2="84125"/>
                        <a14:backgroundMark x1="20139" y1="87586" x2="23749" y2="86667"/>
                        <a14:backgroundMark x1="21533" y1="84138" x2="21659" y2="76552"/>
                        <a14:backgroundMark x1="15136" y1="29195" x2="15769" y2="29195"/>
                        <a14:backgroundMark x1="17099" y1="37931" x2="17606" y2="36782"/>
                        <a14:backgroundMark x1="15579" y1="29885" x2="16276" y2="33563"/>
                        <a14:backgroundMark x1="16973" y1="37241" x2="16149" y2="32644"/>
                        <a14:backgroundMark x1="20773" y1="61149" x2="21406" y2="61379"/>
                        <a14:backgroundMark x1="20013" y1="65747" x2="20076" y2="63448"/>
                        <a14:backgroundMark x1="20076" y1="63678" x2="20076" y2="68506"/>
                        <a14:backgroundMark x1="20456" y1="79310" x2="21659" y2="79310"/>
                        <a14:backgroundMark x1="21406" y1="84368" x2="21533" y2="74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3078" y="966702"/>
            <a:ext cx="4494108" cy="123808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37636DC9-0103-4208-A89C-6C933EC93189}"/>
              </a:ext>
            </a:extLst>
          </p:cNvPr>
          <p:cNvGrpSpPr/>
          <p:nvPr/>
        </p:nvGrpSpPr>
        <p:grpSpPr>
          <a:xfrm>
            <a:off x="9398162" y="2115943"/>
            <a:ext cx="2182088" cy="1113548"/>
            <a:chOff x="4845221" y="2307737"/>
            <a:chExt cx="2182088" cy="111354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5DF7959-D221-4FCF-AF75-919CB4C3F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86" t="9415" r="9650" b="8520"/>
            <a:stretch/>
          </p:blipFill>
          <p:spPr>
            <a:xfrm>
              <a:off x="5901318" y="2307737"/>
              <a:ext cx="1125991" cy="1113548"/>
            </a:xfrm>
            <a:prstGeom prst="ellipse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6FA3087-2A74-49C6-BED8-8693521DF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23" t="10185" r="9766" b="9904"/>
            <a:stretch/>
          </p:blipFill>
          <p:spPr>
            <a:xfrm>
              <a:off x="4845221" y="2369295"/>
              <a:ext cx="981349" cy="981349"/>
            </a:xfrm>
            <a:prstGeom prst="ellipse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A2F8051-F70D-4166-97B7-E6659659789C}"/>
              </a:ext>
            </a:extLst>
          </p:cNvPr>
          <p:cNvGrpSpPr/>
          <p:nvPr/>
        </p:nvGrpSpPr>
        <p:grpSpPr>
          <a:xfrm>
            <a:off x="5124808" y="2768513"/>
            <a:ext cx="3314832" cy="1276707"/>
            <a:chOff x="7863904" y="3032576"/>
            <a:chExt cx="3314832" cy="1276707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73B4D16-023D-458A-8B13-C607C961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63904" y="3238476"/>
              <a:ext cx="1058140" cy="992006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C7EB197C-CFD0-4428-BC60-10337EA5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45664" y="3032576"/>
              <a:ext cx="1058140" cy="92587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89D8B5E-D074-4E03-BA16-456EB44CB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65234" y="3427499"/>
              <a:ext cx="1028747" cy="881784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A4AEA35B-7993-4D15-8815-A5372353C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20596" y="3083604"/>
              <a:ext cx="1058140" cy="93322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7DE5FB-A39B-4E26-831B-3F32F612E99C}"/>
              </a:ext>
            </a:extLst>
          </p:cNvPr>
          <p:cNvSpPr txBox="1"/>
          <p:nvPr/>
        </p:nvSpPr>
        <p:spPr>
          <a:xfrm>
            <a:off x="915671" y="5032523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참조 가이드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4262674-DC03-4DD3-9DE0-15312D6B7DCF}"/>
              </a:ext>
            </a:extLst>
          </p:cNvPr>
          <p:cNvGrpSpPr/>
          <p:nvPr/>
        </p:nvGrpSpPr>
        <p:grpSpPr>
          <a:xfrm>
            <a:off x="10306253" y="3861020"/>
            <a:ext cx="1028747" cy="1117155"/>
            <a:chOff x="9458440" y="3752762"/>
            <a:chExt cx="1028747" cy="1117155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FA3A7F4B-D527-4213-9B89-B5A078349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8440" y="3752762"/>
              <a:ext cx="1028747" cy="11171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2F41F0-87B4-4467-B387-6071648AFD5F}"/>
                </a:ext>
              </a:extLst>
            </p:cNvPr>
            <p:cNvSpPr txBox="1"/>
            <p:nvPr/>
          </p:nvSpPr>
          <p:spPr>
            <a:xfrm>
              <a:off x="9612999" y="4077219"/>
              <a:ext cx="7904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400" spc="-3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60</a:t>
              </a:r>
              <a:endParaRPr lang="ko-KR" altLang="en-US" sz="3400" spc="-3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5FF68781-1D48-49EE-BCB7-590665F506E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8764" y="3700841"/>
            <a:ext cx="2355336" cy="2826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8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1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97730"/>
            <a:ext cx="67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사용해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A5E43DC-B861-4B2C-B6BA-13A011286E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5700" y="1732901"/>
            <a:ext cx="5711551" cy="3727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5E4A90-5951-43F6-84C8-DAF7512D4B6D}"/>
              </a:ext>
            </a:extLst>
          </p:cNvPr>
          <p:cNvSpPr txBox="1"/>
          <p:nvPr/>
        </p:nvSpPr>
        <p:spPr>
          <a:xfrm>
            <a:off x="514118" y="2256121"/>
            <a:ext cx="67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밀밭 건물 타일 </a:t>
            </a:r>
            <a:r>
              <a:rPr lang="en-US" altLang="ko-KR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 한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C5B42-8F6E-4C5A-9ACD-F61232CCE784}"/>
              </a:ext>
            </a:extLst>
          </p:cNvPr>
          <p:cNvSpPr txBox="1"/>
          <p:nvPr/>
        </p:nvSpPr>
        <p:spPr>
          <a:xfrm>
            <a:off x="514118" y="3114512"/>
            <a:ext cx="6737582" cy="175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건물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섞어 </a:t>
            </a:r>
            <a:r>
              <a:rPr lang="en-US" altLang="ko-KR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무작위로 뽑아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시장에 배치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처음 할 때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 그림 건물 타일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3934C-EB50-404E-82CD-3DABF62F016C}"/>
              </a:ext>
            </a:extLst>
          </p:cNvPr>
          <p:cNvSpPr txBox="1"/>
          <p:nvPr/>
        </p:nvSpPr>
        <p:spPr>
          <a:xfrm>
            <a:off x="514118" y="5239007"/>
            <a:ext cx="67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목표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섞어 각 플레이어에게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나눠 줌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F2982D18-1461-40DC-8F5D-7C894D199B8D}"/>
              </a:ext>
            </a:extLst>
          </p:cNvPr>
          <p:cNvSpPr/>
          <p:nvPr/>
        </p:nvSpPr>
        <p:spPr>
          <a:xfrm>
            <a:off x="8958323" y="2779341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63658549-E992-4F89-8E21-34B264ECD7A4}"/>
              </a:ext>
            </a:extLst>
          </p:cNvPr>
          <p:cNvSpPr/>
          <p:nvPr/>
        </p:nvSpPr>
        <p:spPr>
          <a:xfrm>
            <a:off x="7518853" y="3223958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36CD5035-3CD6-4735-901F-CE759F735108}"/>
              </a:ext>
            </a:extLst>
          </p:cNvPr>
          <p:cNvSpPr/>
          <p:nvPr/>
        </p:nvSpPr>
        <p:spPr>
          <a:xfrm>
            <a:off x="8869166" y="4423645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F06E4FC-0CC4-4DF7-9B74-38D176C926A1}"/>
              </a:ext>
            </a:extLst>
          </p:cNvPr>
          <p:cNvGrpSpPr/>
          <p:nvPr/>
        </p:nvGrpSpPr>
        <p:grpSpPr>
          <a:xfrm>
            <a:off x="8724839" y="325084"/>
            <a:ext cx="2953043" cy="3148922"/>
            <a:chOff x="8508999" y="-369581"/>
            <a:chExt cx="2953043" cy="3148922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0D1EA9BD-7114-4C6A-9F96-B32C92605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771" l="1078" r="98707">
                          <a14:foregroundMark x1="92672" y1="13073" x2="79095" y2="7798"/>
                          <a14:foregroundMark x1="79095" y1="7798" x2="17888" y2="13991"/>
                          <a14:foregroundMark x1="20905" y1="2523" x2="5388" y2="17661"/>
                          <a14:foregroundMark x1="5388" y1="17661" x2="39655" y2="81422"/>
                          <a14:foregroundMark x1="39655" y1="81422" x2="54526" y2="83945"/>
                          <a14:foregroundMark x1="54526" y1="83945" x2="50431" y2="72248"/>
                          <a14:foregroundMark x1="50431" y1="72248" x2="96336" y2="49083"/>
                          <a14:foregroundMark x1="96336" y1="49083" x2="84483" y2="53211"/>
                          <a14:foregroundMark x1="84483" y1="53211" x2="88578" y2="97477"/>
                          <a14:foregroundMark x1="88578" y1="97477" x2="12069" y2="95872"/>
                          <a14:foregroundMark x1="12069" y1="95872" x2="4095" y2="82569"/>
                          <a14:foregroundMark x1="4095" y1="82569" x2="17026" y2="54128"/>
                          <a14:foregroundMark x1="17026" y1="54128" x2="63147" y2="25229"/>
                          <a14:foregroundMark x1="63147" y1="25229" x2="64440" y2="23624"/>
                          <a14:foregroundMark x1="77155" y1="15138" x2="98922" y2="69037"/>
                          <a14:foregroundMark x1="81034" y1="79817" x2="56250" y2="87844"/>
                          <a14:foregroundMark x1="56466" y1="81193" x2="86853" y2="67890"/>
                          <a14:foregroundMark x1="93966" y1="72018" x2="62069" y2="82339"/>
                          <a14:foregroundMark x1="62069" y1="82339" x2="27802" y2="85092"/>
                          <a14:foregroundMark x1="16810" y1="78899" x2="44397" y2="84633"/>
                          <a14:foregroundMark x1="39440" y1="87385" x2="54526" y2="89908"/>
                          <a14:foregroundMark x1="54526" y1="89908" x2="89009" y2="85092"/>
                          <a14:foregroundMark x1="90086" y1="81422" x2="94397" y2="89679"/>
                          <a14:foregroundMark x1="97414" y1="75688" x2="93534" y2="86468"/>
                          <a14:foregroundMark x1="93534" y1="86468" x2="74353" y2="99771"/>
                          <a14:foregroundMark x1="10129" y1="90596" x2="1293" y2="70183"/>
                          <a14:foregroundMark x1="2371" y1="18349" x2="8190" y2="7110"/>
                          <a14:foregroundMark x1="8190" y1="7110" x2="17026" y2="0"/>
                          <a14:foregroundMark x1="17026" y1="0" x2="17026" y2="0"/>
                          <a14:foregroundMark x1="13147" y1="14908" x2="14655" y2="26835"/>
                          <a14:foregroundMark x1="14655" y1="26835" x2="14655" y2="26835"/>
                          <a14:foregroundMark x1="80819" y1="21560" x2="88362" y2="3670"/>
                          <a14:backgroundMark x1="97414" y1="459" x2="99784" y2="2294"/>
                          <a14:backgroundMark x1="94828" y1="459" x2="99353" y2="2294"/>
                          <a14:backgroundMark x1="96983" y1="2064" x2="93103" y2="0"/>
                          <a14:backgroundMark x1="99784" y1="8716" x2="99784" y2="8716"/>
                          <a14:backgroundMark x1="99784" y1="9862" x2="99784" y2="7798"/>
                          <a14:backgroundMark x1="93103" y1="229" x2="92241" y2="0"/>
                          <a14:backgroundMark x1="92026" y1="0" x2="91595" y2="0"/>
                          <a14:backgroundMark x1="90733" y1="0" x2="92888" y2="0"/>
                        </a14:backgroundRemoval>
                      </a14:imgEffect>
                    </a14:imgLayer>
                  </a14:imgProps>
                </a:ext>
              </a:extLst>
            </a:blip>
            <a:srcRect l="65278" t="59658" b="5564"/>
            <a:stretch/>
          </p:blipFill>
          <p:spPr>
            <a:xfrm>
              <a:off x="8508999" y="0"/>
              <a:ext cx="2953043" cy="2779341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6EF112DE-20D1-4086-A41A-DC697D30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72321" y="-369581"/>
              <a:ext cx="1986179" cy="2319990"/>
            </a:xfrm>
            <a:prstGeom prst="rect">
              <a:avLst/>
            </a:prstGeom>
          </p:spPr>
        </p:pic>
      </p:grp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CB6D28B9-199C-4F85-8151-26C64E4A35F5}"/>
              </a:ext>
            </a:extLst>
          </p:cNvPr>
          <p:cNvSpPr/>
          <p:nvPr/>
        </p:nvSpPr>
        <p:spPr>
          <a:xfrm>
            <a:off x="10418566" y="5015653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CF1F5889-8A33-4438-8E1F-49C5F1442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6446"/>
            <a:ext cx="12192000" cy="362759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D4093AD-C8C1-4FDC-B737-C6E6A99D9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63855"/>
            <a:ext cx="12192000" cy="37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 animBg="1"/>
      <p:bldP spid="21" grpId="0" animBg="1"/>
      <p:bldP spid="21" grpId="1" animBg="1"/>
      <p:bldP spid="22" grpId="0" animBg="1"/>
      <p:bldP spid="22" grpId="1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397730"/>
            <a:ext cx="67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원하는 색깔의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800" b="1" spc="-150" dirty="0">
                <a:solidFill>
                  <a:srgbClr val="00799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집 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2800" b="1" spc="-150" dirty="0">
              <a:solidFill>
                <a:srgbClr val="00799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80A320-8C3A-48AF-85FB-BCF08EE3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54" y="1998645"/>
            <a:ext cx="9101892" cy="39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988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>
            <a:alpha val="60000"/>
          </a:srgbClr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6291"/>
          </a:solidFill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12632</TotalTime>
  <Words>1659</Words>
  <Application>Microsoft Office PowerPoint</Application>
  <PresentationFormat>와이드스크린</PresentationFormat>
  <Paragraphs>298</Paragraphs>
  <Slides>46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2" baseType="lpstr">
      <vt:lpstr>나눔스퀘어 ExtraBold</vt:lpstr>
      <vt:lpstr>나눔스퀘어 Bold</vt:lpstr>
      <vt:lpstr>Arial</vt:lpstr>
      <vt:lpstr>맑은 고딕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820</cp:revision>
  <dcterms:created xsi:type="dcterms:W3CDTF">2017-12-14T07:04:43Z</dcterms:created>
  <dcterms:modified xsi:type="dcterms:W3CDTF">2020-01-28T09:16:19Z</dcterms:modified>
</cp:coreProperties>
</file>