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60" r:id="rId4"/>
    <p:sldId id="258" r:id="rId5"/>
    <p:sldId id="277" r:id="rId6"/>
    <p:sldId id="461" r:id="rId7"/>
    <p:sldId id="350" r:id="rId8"/>
    <p:sldId id="463" r:id="rId9"/>
    <p:sldId id="464" r:id="rId10"/>
    <p:sldId id="351" r:id="rId11"/>
    <p:sldId id="358" r:id="rId12"/>
    <p:sldId id="391" r:id="rId13"/>
    <p:sldId id="465" r:id="rId14"/>
    <p:sldId id="466" r:id="rId15"/>
    <p:sldId id="467" r:id="rId16"/>
    <p:sldId id="468" r:id="rId17"/>
    <p:sldId id="469" r:id="rId18"/>
    <p:sldId id="470" r:id="rId19"/>
    <p:sldId id="471" r:id="rId20"/>
    <p:sldId id="472" r:id="rId21"/>
    <p:sldId id="473" r:id="rId22"/>
    <p:sldId id="478" r:id="rId23"/>
    <p:sldId id="475" r:id="rId24"/>
    <p:sldId id="476" r:id="rId25"/>
    <p:sldId id="477" r:id="rId26"/>
    <p:sldId id="479" r:id="rId27"/>
    <p:sldId id="480" r:id="rId28"/>
    <p:sldId id="481" r:id="rId29"/>
    <p:sldId id="482" r:id="rId30"/>
    <p:sldId id="483" r:id="rId31"/>
    <p:sldId id="484" r:id="rId32"/>
    <p:sldId id="485" r:id="rId33"/>
    <p:sldId id="486" r:id="rId34"/>
    <p:sldId id="487" r:id="rId35"/>
    <p:sldId id="488" r:id="rId36"/>
    <p:sldId id="489" r:id="rId37"/>
    <p:sldId id="491" r:id="rId38"/>
    <p:sldId id="492" r:id="rId39"/>
    <p:sldId id="493" r:id="rId40"/>
    <p:sldId id="494" r:id="rId41"/>
    <p:sldId id="495" r:id="rId42"/>
    <p:sldId id="496" r:id="rId43"/>
    <p:sldId id="497" r:id="rId44"/>
    <p:sldId id="498" r:id="rId45"/>
    <p:sldId id="499" r:id="rId46"/>
    <p:sldId id="460" r:id="rId47"/>
    <p:sldId id="259" r:id="rId48"/>
    <p:sldId id="264" r:id="rId49"/>
    <p:sldId id="263" r:id="rId50"/>
  </p:sldIdLst>
  <p:sldSz cx="12192000" cy="6858000"/>
  <p:notesSz cx="6858000" cy="9144000"/>
  <p:embeddedFontLst>
    <p:embeddedFont>
      <p:font typeface="나눔스퀘어" panose="020B0600000101010101" pitchFamily="50" charset="-127"/>
      <p:regular r:id="rId51"/>
    </p:embeddedFont>
    <p:embeddedFont>
      <p:font typeface="나눔스퀘어 Bold" panose="020B0600000101010101" pitchFamily="50" charset="-127"/>
      <p:bold r:id="rId52"/>
    </p:embeddedFont>
    <p:embeddedFont>
      <p:font typeface="맑은 고딕" panose="020B0503020000020004" pitchFamily="50" charset="-127"/>
      <p:regular r:id="rId53"/>
      <p:bold r:id="rId54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4" pos="642" userDrawn="1">
          <p15:clr>
            <a:srgbClr val="A4A3A4"/>
          </p15:clr>
        </p15:guide>
        <p15:guide id="5" pos="393" userDrawn="1">
          <p15:clr>
            <a:srgbClr val="A4A3A4"/>
          </p15:clr>
        </p15:guide>
        <p15:guide id="6" orient="horz" pos="38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A2E0D"/>
    <a:srgbClr val="7F7F7F"/>
    <a:srgbClr val="F9F9F9"/>
    <a:srgbClr val="A42C7D"/>
    <a:srgbClr val="D89D3B"/>
    <a:srgbClr val="0B4E5D"/>
    <a:srgbClr val="3D2F28"/>
    <a:srgbClr val="AE371A"/>
    <a:srgbClr val="706E53"/>
    <a:srgbClr val="0751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6" autoAdjust="0"/>
    <p:restoredTop sz="94227" autoAdjust="0"/>
  </p:normalViewPr>
  <p:slideViewPr>
    <p:cSldViewPr snapToGrid="0">
      <p:cViewPr varScale="1">
        <p:scale>
          <a:sx n="114" d="100"/>
          <a:sy n="114" d="100"/>
        </p:scale>
        <p:origin x="108" y="378"/>
      </p:cViewPr>
      <p:guideLst>
        <p:guide pos="642"/>
        <p:guide pos="393"/>
        <p:guide orient="horz" pos="3816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3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.fntdata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타이틀"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그룹 10">
            <a:extLst>
              <a:ext uri="{FF2B5EF4-FFF2-40B4-BE49-F238E27FC236}">
                <a16:creationId xmlns:a16="http://schemas.microsoft.com/office/drawing/2014/main" id="{1BB6FBDE-FB9E-4287-A091-974164219155}"/>
              </a:ext>
            </a:extLst>
          </p:cNvPr>
          <p:cNvGrpSpPr/>
          <p:nvPr userDrawn="1"/>
        </p:nvGrpSpPr>
        <p:grpSpPr>
          <a:xfrm>
            <a:off x="3845632" y="5867381"/>
            <a:ext cx="4500736" cy="737346"/>
            <a:chOff x="3905251" y="6225204"/>
            <a:chExt cx="3094613" cy="506984"/>
          </a:xfrm>
        </p:grpSpPr>
        <p:pic>
          <p:nvPicPr>
            <p:cNvPr id="12" name="그림 11" descr="아콩다콩로고_150325_web.gif">
              <a:extLst>
                <a:ext uri="{FF2B5EF4-FFF2-40B4-BE49-F238E27FC236}">
                  <a16:creationId xmlns:a16="http://schemas.microsoft.com/office/drawing/2014/main" id="{6BE22403-3E80-4246-8E56-A9EC683500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05251" y="6247994"/>
              <a:ext cx="1031374" cy="461404"/>
            </a:xfrm>
            <a:prstGeom prst="rect">
              <a:avLst/>
            </a:prstGeom>
          </p:spPr>
        </p:pic>
        <p:pic>
          <p:nvPicPr>
            <p:cNvPr id="19" name="그림 18">
              <a:extLst>
                <a:ext uri="{FF2B5EF4-FFF2-40B4-BE49-F238E27FC236}">
                  <a16:creationId xmlns:a16="http://schemas.microsoft.com/office/drawing/2014/main" id="{7D762D84-065E-4AD8-8D19-19E7DD9A15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2527" y="6225204"/>
              <a:ext cx="2007337" cy="506984"/>
            </a:xfrm>
            <a:prstGeom prst="rect">
              <a:avLst/>
            </a:prstGeom>
          </p:spPr>
        </p:pic>
      </p:grpSp>
      <p:sp>
        <p:nvSpPr>
          <p:cNvPr id="2" name="직각 삼각형 1">
            <a:extLst>
              <a:ext uri="{FF2B5EF4-FFF2-40B4-BE49-F238E27FC236}">
                <a16:creationId xmlns:a16="http://schemas.microsoft.com/office/drawing/2014/main" id="{1FA9B4E2-9970-49B5-8117-68198FC612ED}"/>
              </a:ext>
            </a:extLst>
          </p:cNvPr>
          <p:cNvSpPr/>
          <p:nvPr userDrawn="1"/>
        </p:nvSpPr>
        <p:spPr>
          <a:xfrm>
            <a:off x="0" y="0"/>
            <a:ext cx="862641" cy="6858000"/>
          </a:xfrm>
          <a:prstGeom prst="rtTriangle">
            <a:avLst/>
          </a:prstGeom>
          <a:solidFill>
            <a:srgbClr val="EB192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6" name="직각 삼각형 15">
            <a:extLst>
              <a:ext uri="{FF2B5EF4-FFF2-40B4-BE49-F238E27FC236}">
                <a16:creationId xmlns:a16="http://schemas.microsoft.com/office/drawing/2014/main" id="{00D2D488-E6A6-444A-8604-3BEB39681CFC}"/>
              </a:ext>
            </a:extLst>
          </p:cNvPr>
          <p:cNvSpPr/>
          <p:nvPr userDrawn="1"/>
        </p:nvSpPr>
        <p:spPr>
          <a:xfrm rot="10800000">
            <a:off x="11329359" y="0"/>
            <a:ext cx="862641" cy="6858000"/>
          </a:xfrm>
          <a:prstGeom prst="rtTriangle">
            <a:avLst/>
          </a:prstGeom>
          <a:solidFill>
            <a:srgbClr val="FFC6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569945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1152396-639D-4C4B-AA0A-0B4A322A3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1761B40-45EF-498B-924F-A1CAACBA6F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2AD5264A-559F-4583-85B0-7966647876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0C51E695-2780-45E8-8811-6716FCD943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5BB7DEAA-3481-407C-A007-1A81AED0F8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56ACEDAF-CFB5-41A0-9583-2995C6359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21F0A-B15B-4745-AF3D-CD699F38CB0A}" type="datetimeFigureOut">
              <a:rPr lang="ko-KR" altLang="en-US" smtClean="0"/>
              <a:t>2020-01-08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8DE238C-83B6-46DE-94DB-A8D728B60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E8ACD7F9-B936-4B5D-BDC8-124115FF7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AB33B-4E95-4949-9C0D-EF53A02AD85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83081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5289185-B6B8-4BB1-8BE0-0A2C33B38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B4642CE2-2EAC-4B0A-A549-35BA16452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21F0A-B15B-4745-AF3D-CD699F38CB0A}" type="datetimeFigureOut">
              <a:rPr lang="ko-KR" altLang="en-US" smtClean="0"/>
              <a:t>2020-01-08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961B720B-5E08-4262-9014-58C74E9C8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4DF8F551-2FDC-48F4-946E-384F54D91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AB33B-4E95-4949-9C0D-EF53A02AD85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905031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44B74F45-85D7-46EA-A55D-09E5BCA3B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21F0A-B15B-4745-AF3D-CD699F38CB0A}" type="datetimeFigureOut">
              <a:rPr lang="ko-KR" altLang="en-US" smtClean="0"/>
              <a:t>2020-01-08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561FEEEE-0861-4FD0-9320-B8666AE86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0D64146-E0CD-465E-9993-AF8B75D6F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AB33B-4E95-4949-9C0D-EF53A02AD85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053844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CC6641D-B977-40F5-AC2A-0C2047578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F0E618D-3D48-4162-8754-C7603FE673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A71E1165-7CDD-4FFB-939A-8DB8CE58B8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BA432521-57B2-437F-8374-2A28EDF21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21F0A-B15B-4745-AF3D-CD699F38CB0A}" type="datetimeFigureOut">
              <a:rPr lang="ko-KR" altLang="en-US" smtClean="0"/>
              <a:t>2020-01-08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4377CB15-BA34-4FCC-B2A4-CD3892242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C0E96F9-B033-4E97-87EB-65EE7B728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AB33B-4E95-4949-9C0D-EF53A02AD85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440884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8AB85EF-BEEE-4505-AF5D-2D6589EB6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2E39D027-A5B4-4DB1-A47A-C03160D33E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E85A0A88-B624-49DB-918B-07EB7FD6E7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FBEC3829-5091-4DCA-B468-EC47B882F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21F0A-B15B-4745-AF3D-CD699F38CB0A}" type="datetimeFigureOut">
              <a:rPr lang="ko-KR" altLang="en-US" smtClean="0"/>
              <a:t>2020-01-08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EB2CE533-3D4F-4483-BEF7-82AD9205E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47F067CD-EA85-4FAB-9D3F-BBB15084A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AB33B-4E95-4949-9C0D-EF53A02AD85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509611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D498B0C-54A6-44D3-94AF-D6DF149A7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D30C4CD6-2F80-4AC2-91A2-333DD2BC1C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58167A6-E221-42BF-9AE6-074A6FF00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21F0A-B15B-4745-AF3D-CD699F38CB0A}" type="datetimeFigureOut">
              <a:rPr lang="ko-KR" altLang="en-US" smtClean="0"/>
              <a:t>2020-01-08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A28B44B-67FB-4A20-B055-F21008ED7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E22E34F-EF45-45B6-A454-ED4AB2E57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AB33B-4E95-4949-9C0D-EF53A02AD85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451228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39B437B9-46C9-4F2F-AAD3-A5DD648EDB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578EE51B-DCD2-434C-9A42-545A22C888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8A7CB99-3C14-42C8-812A-E5261FB92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21F0A-B15B-4745-AF3D-CD699F38CB0A}" type="datetimeFigureOut">
              <a:rPr lang="ko-KR" altLang="en-US" smtClean="0"/>
              <a:t>2020-01-08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82B39D7-D605-4312-B9FF-5FF375457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89ACAD8-0C4B-4CF4-9D18-39BC1F6D8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AB33B-4E95-4949-9C0D-EF53A02AD85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6561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"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16207E07-75D6-4193-9EF4-A88D31C852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44" r="3004" b="20791"/>
          <a:stretch/>
        </p:blipFill>
        <p:spPr>
          <a:xfrm>
            <a:off x="5029200" y="0"/>
            <a:ext cx="7162800" cy="6858000"/>
          </a:xfrm>
          <a:prstGeom prst="rect">
            <a:avLst/>
          </a:prstGeom>
        </p:spPr>
      </p:pic>
      <p:sp>
        <p:nvSpPr>
          <p:cNvPr id="9" name="평행 사변형 8">
            <a:extLst>
              <a:ext uri="{FF2B5EF4-FFF2-40B4-BE49-F238E27FC236}">
                <a16:creationId xmlns:a16="http://schemas.microsoft.com/office/drawing/2014/main" id="{8EFBB4B5-5E20-439A-AFBD-71383526B91F}"/>
              </a:ext>
            </a:extLst>
          </p:cNvPr>
          <p:cNvSpPr/>
          <p:nvPr userDrawn="1"/>
        </p:nvSpPr>
        <p:spPr>
          <a:xfrm>
            <a:off x="-1364343" y="0"/>
            <a:ext cx="13556343" cy="6858000"/>
          </a:xfrm>
          <a:prstGeom prst="parallelogram">
            <a:avLst>
              <a:gd name="adj" fmla="val 77875"/>
            </a:avLst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A58C6BFD-274E-424E-9475-A20C337BEA38}"/>
              </a:ext>
            </a:extLst>
          </p:cNvPr>
          <p:cNvGrpSpPr/>
          <p:nvPr userDrawn="1"/>
        </p:nvGrpSpPr>
        <p:grpSpPr>
          <a:xfrm>
            <a:off x="0" y="-963038"/>
            <a:ext cx="2587556" cy="2967078"/>
            <a:chOff x="0" y="-963038"/>
            <a:chExt cx="2587556" cy="2967078"/>
          </a:xfrm>
        </p:grpSpPr>
        <p:sp>
          <p:nvSpPr>
            <p:cNvPr id="17" name="직각 삼각형 16">
              <a:extLst>
                <a:ext uri="{FF2B5EF4-FFF2-40B4-BE49-F238E27FC236}">
                  <a16:creationId xmlns:a16="http://schemas.microsoft.com/office/drawing/2014/main" id="{838346F5-C6C8-4690-8CFD-EBFE305DE801}"/>
                </a:ext>
              </a:extLst>
            </p:cNvPr>
            <p:cNvSpPr/>
            <p:nvPr/>
          </p:nvSpPr>
          <p:spPr>
            <a:xfrm rot="18900000">
              <a:off x="661480" y="-963038"/>
              <a:ext cx="1926076" cy="1926076"/>
            </a:xfrm>
            <a:prstGeom prst="rtTriangle">
              <a:avLst/>
            </a:prstGeom>
            <a:solidFill>
              <a:srgbClr val="FFC8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18" name="직각 삼각형 17">
              <a:extLst>
                <a:ext uri="{FF2B5EF4-FFF2-40B4-BE49-F238E27FC236}">
                  <a16:creationId xmlns:a16="http://schemas.microsoft.com/office/drawing/2014/main" id="{543A2693-6AEF-4471-9FF0-94E3281B734F}"/>
                </a:ext>
              </a:extLst>
            </p:cNvPr>
            <p:cNvSpPr/>
            <p:nvPr/>
          </p:nvSpPr>
          <p:spPr>
            <a:xfrm rot="5400000">
              <a:off x="0" y="0"/>
              <a:ext cx="2004040" cy="2004040"/>
            </a:xfrm>
            <a:prstGeom prst="rtTriangle">
              <a:avLst/>
            </a:prstGeom>
            <a:solidFill>
              <a:srgbClr val="EB1C24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grpSp>
        <p:nvGrpSpPr>
          <p:cNvPr id="40" name="그룹 39">
            <a:extLst>
              <a:ext uri="{FF2B5EF4-FFF2-40B4-BE49-F238E27FC236}">
                <a16:creationId xmlns:a16="http://schemas.microsoft.com/office/drawing/2014/main" id="{E0824C10-AFF4-420F-AC22-893EEB24A8E4}"/>
              </a:ext>
            </a:extLst>
          </p:cNvPr>
          <p:cNvGrpSpPr/>
          <p:nvPr userDrawn="1"/>
        </p:nvGrpSpPr>
        <p:grpSpPr>
          <a:xfrm>
            <a:off x="4690119" y="571132"/>
            <a:ext cx="2637704" cy="861774"/>
            <a:chOff x="4777067" y="571132"/>
            <a:chExt cx="2637704" cy="861774"/>
          </a:xfrm>
        </p:grpSpPr>
        <p:sp>
          <p:nvSpPr>
            <p:cNvPr id="19" name="직각 삼각형 18">
              <a:extLst>
                <a:ext uri="{FF2B5EF4-FFF2-40B4-BE49-F238E27FC236}">
                  <a16:creationId xmlns:a16="http://schemas.microsoft.com/office/drawing/2014/main" id="{EC8EA59E-884B-424C-86A3-7F41D0CFE4BE}"/>
                </a:ext>
              </a:extLst>
            </p:cNvPr>
            <p:cNvSpPr/>
            <p:nvPr userDrawn="1"/>
          </p:nvSpPr>
          <p:spPr>
            <a:xfrm rot="16200000">
              <a:off x="4777067" y="667657"/>
              <a:ext cx="601050" cy="601050"/>
            </a:xfrm>
            <a:prstGeom prst="rtTriangle">
              <a:avLst/>
            </a:prstGeom>
            <a:solidFill>
              <a:srgbClr val="0588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E32B91A-0F4A-43E5-9B1D-12119095E266}"/>
                </a:ext>
              </a:extLst>
            </p:cNvPr>
            <p:cNvSpPr txBox="1"/>
            <p:nvPr userDrawn="1"/>
          </p:nvSpPr>
          <p:spPr>
            <a:xfrm>
              <a:off x="5372031" y="571132"/>
              <a:ext cx="204274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480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목차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CA8CF29D-5AFC-4140-AA3D-517241C1BA31}"/>
              </a:ext>
            </a:extLst>
          </p:cNvPr>
          <p:cNvSpPr txBox="1"/>
          <p:nvPr userDrawn="1"/>
        </p:nvSpPr>
        <p:spPr>
          <a:xfrm>
            <a:off x="3328097" y="1814937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F1606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endParaRPr lang="ko-KR" altLang="en-US" sz="6000" dirty="0">
              <a:solidFill>
                <a:srgbClr val="F16065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51E4A2C-53DC-4412-82C8-C3F2529B0A77}"/>
              </a:ext>
            </a:extLst>
          </p:cNvPr>
          <p:cNvSpPr txBox="1"/>
          <p:nvPr userDrawn="1"/>
        </p:nvSpPr>
        <p:spPr>
          <a:xfrm>
            <a:off x="2574045" y="2830600"/>
            <a:ext cx="8740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F1606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2.</a:t>
            </a:r>
            <a:endParaRPr lang="ko-KR" altLang="en-US" sz="6000" dirty="0">
              <a:solidFill>
                <a:srgbClr val="F16065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8D9481D-8DBE-466F-A7D6-E8EEEE0C640F}"/>
              </a:ext>
            </a:extLst>
          </p:cNvPr>
          <p:cNvSpPr txBox="1"/>
          <p:nvPr userDrawn="1"/>
        </p:nvSpPr>
        <p:spPr>
          <a:xfrm>
            <a:off x="1820720" y="3846263"/>
            <a:ext cx="7085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F1606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3.</a:t>
            </a:r>
            <a:endParaRPr lang="ko-KR" altLang="en-US" sz="6000" dirty="0">
              <a:solidFill>
                <a:srgbClr val="F16065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7FAB566-7E89-48DB-AFDC-29ED80A08D25}"/>
              </a:ext>
            </a:extLst>
          </p:cNvPr>
          <p:cNvSpPr txBox="1"/>
          <p:nvPr userDrawn="1"/>
        </p:nvSpPr>
        <p:spPr>
          <a:xfrm>
            <a:off x="1067396" y="4861926"/>
            <a:ext cx="7085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F1606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4.</a:t>
            </a:r>
            <a:endParaRPr lang="ko-KR" altLang="en-US" sz="6000" dirty="0">
              <a:solidFill>
                <a:srgbClr val="F16065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06F314A-4086-4C36-9CEE-0C5491FE9F6F}"/>
              </a:ext>
            </a:extLst>
          </p:cNvPr>
          <p:cNvGrpSpPr/>
          <p:nvPr userDrawn="1"/>
        </p:nvGrpSpPr>
        <p:grpSpPr>
          <a:xfrm>
            <a:off x="3905251" y="6225204"/>
            <a:ext cx="3094613" cy="506984"/>
            <a:chOff x="3905251" y="6225204"/>
            <a:chExt cx="3094613" cy="506984"/>
          </a:xfrm>
        </p:grpSpPr>
        <p:pic>
          <p:nvPicPr>
            <p:cNvPr id="27" name="그림 26" descr="아콩다콩로고_150325_web.gif">
              <a:extLst>
                <a:ext uri="{FF2B5EF4-FFF2-40B4-BE49-F238E27FC236}">
                  <a16:creationId xmlns:a16="http://schemas.microsoft.com/office/drawing/2014/main" id="{A0A3E8EC-A1FE-4A6C-8637-17A58459D4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05251" y="6247994"/>
              <a:ext cx="1031374" cy="461404"/>
            </a:xfrm>
            <a:prstGeom prst="rect">
              <a:avLst/>
            </a:prstGeom>
          </p:spPr>
        </p:pic>
        <p:pic>
          <p:nvPicPr>
            <p:cNvPr id="28" name="그림 27">
              <a:extLst>
                <a:ext uri="{FF2B5EF4-FFF2-40B4-BE49-F238E27FC236}">
                  <a16:creationId xmlns:a16="http://schemas.microsoft.com/office/drawing/2014/main" id="{5EEF27C9-056B-4865-B346-7233C947A5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2527" y="6225204"/>
              <a:ext cx="2007337" cy="5069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69114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17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본문"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그룹 15">
            <a:extLst>
              <a:ext uri="{FF2B5EF4-FFF2-40B4-BE49-F238E27FC236}">
                <a16:creationId xmlns:a16="http://schemas.microsoft.com/office/drawing/2014/main" id="{7731F380-B93A-4860-A126-FCB09DE549E6}"/>
              </a:ext>
            </a:extLst>
          </p:cNvPr>
          <p:cNvGrpSpPr/>
          <p:nvPr userDrawn="1"/>
        </p:nvGrpSpPr>
        <p:grpSpPr>
          <a:xfrm>
            <a:off x="277997" y="290941"/>
            <a:ext cx="731248" cy="724722"/>
            <a:chOff x="2987314" y="444571"/>
            <a:chExt cx="2232092" cy="2212173"/>
          </a:xfrm>
        </p:grpSpPr>
        <p:sp>
          <p:nvSpPr>
            <p:cNvPr id="9" name="직각 삼각형 8">
              <a:extLst>
                <a:ext uri="{FF2B5EF4-FFF2-40B4-BE49-F238E27FC236}">
                  <a16:creationId xmlns:a16="http://schemas.microsoft.com/office/drawing/2014/main" id="{A57A3359-AE9D-485B-8BF1-FBDE787A1910}"/>
                </a:ext>
              </a:extLst>
            </p:cNvPr>
            <p:cNvSpPr/>
            <p:nvPr/>
          </p:nvSpPr>
          <p:spPr>
            <a:xfrm rot="16200000">
              <a:off x="3215367" y="652705"/>
              <a:ext cx="2004040" cy="2004038"/>
            </a:xfrm>
            <a:prstGeom prst="rtTriangle">
              <a:avLst/>
            </a:prstGeom>
            <a:solidFill>
              <a:srgbClr val="EB1C24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8" name="직각 삼각형 7">
              <a:extLst>
                <a:ext uri="{FF2B5EF4-FFF2-40B4-BE49-F238E27FC236}">
                  <a16:creationId xmlns:a16="http://schemas.microsoft.com/office/drawing/2014/main" id="{583B8A2C-F7AD-4F2D-8AB7-E8338027C191}"/>
                </a:ext>
              </a:extLst>
            </p:cNvPr>
            <p:cNvSpPr/>
            <p:nvPr/>
          </p:nvSpPr>
          <p:spPr>
            <a:xfrm rot="16200000">
              <a:off x="2987312" y="444573"/>
              <a:ext cx="1926078" cy="1926074"/>
            </a:xfrm>
            <a:prstGeom prst="rtTriangle">
              <a:avLst/>
            </a:prstGeom>
            <a:solidFill>
              <a:srgbClr val="FFC8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35DAC9D1-9B2C-492D-B778-657FDBA86BC8}"/>
              </a:ext>
            </a:extLst>
          </p:cNvPr>
          <p:cNvGrpSpPr/>
          <p:nvPr userDrawn="1"/>
        </p:nvGrpSpPr>
        <p:grpSpPr>
          <a:xfrm rot="10800000">
            <a:off x="10666122" y="5702300"/>
            <a:ext cx="1525878" cy="1749682"/>
            <a:chOff x="0" y="-963038"/>
            <a:chExt cx="2587556" cy="2967078"/>
          </a:xfrm>
        </p:grpSpPr>
        <p:sp>
          <p:nvSpPr>
            <p:cNvPr id="14" name="직각 삼각형 13">
              <a:extLst>
                <a:ext uri="{FF2B5EF4-FFF2-40B4-BE49-F238E27FC236}">
                  <a16:creationId xmlns:a16="http://schemas.microsoft.com/office/drawing/2014/main" id="{6B573813-C305-41EB-B69D-19CDFF006354}"/>
                </a:ext>
              </a:extLst>
            </p:cNvPr>
            <p:cNvSpPr/>
            <p:nvPr/>
          </p:nvSpPr>
          <p:spPr>
            <a:xfrm rot="18900000">
              <a:off x="661480" y="-963038"/>
              <a:ext cx="1926076" cy="1926076"/>
            </a:xfrm>
            <a:prstGeom prst="rtTriangle">
              <a:avLst/>
            </a:prstGeom>
            <a:solidFill>
              <a:srgbClr val="FFC8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15" name="직각 삼각형 14">
              <a:extLst>
                <a:ext uri="{FF2B5EF4-FFF2-40B4-BE49-F238E27FC236}">
                  <a16:creationId xmlns:a16="http://schemas.microsoft.com/office/drawing/2014/main" id="{8F7476C6-E3CD-48CC-BAEA-24D491584BEC}"/>
                </a:ext>
              </a:extLst>
            </p:cNvPr>
            <p:cNvSpPr/>
            <p:nvPr/>
          </p:nvSpPr>
          <p:spPr>
            <a:xfrm rot="5400000">
              <a:off x="0" y="0"/>
              <a:ext cx="2004040" cy="2004040"/>
            </a:xfrm>
            <a:prstGeom prst="rtTriangle">
              <a:avLst/>
            </a:prstGeom>
            <a:solidFill>
              <a:srgbClr val="F1606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B4DD3474-C118-440E-8C6F-D8A9958E5E05}"/>
              </a:ext>
            </a:extLst>
          </p:cNvPr>
          <p:cNvGrpSpPr/>
          <p:nvPr userDrawn="1"/>
        </p:nvGrpSpPr>
        <p:grpSpPr>
          <a:xfrm>
            <a:off x="4548693" y="6120741"/>
            <a:ext cx="3094613" cy="506984"/>
            <a:chOff x="3905251" y="6225204"/>
            <a:chExt cx="3094613" cy="506984"/>
          </a:xfrm>
        </p:grpSpPr>
        <p:pic>
          <p:nvPicPr>
            <p:cNvPr id="18" name="그림 17" descr="아콩다콩로고_150325_web.gif">
              <a:extLst>
                <a:ext uri="{FF2B5EF4-FFF2-40B4-BE49-F238E27FC236}">
                  <a16:creationId xmlns:a16="http://schemas.microsoft.com/office/drawing/2014/main" id="{7C5EC2C9-75FC-4FA0-A13F-F4491B8D49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05251" y="6247994"/>
              <a:ext cx="1031374" cy="461404"/>
            </a:xfrm>
            <a:prstGeom prst="rect">
              <a:avLst/>
            </a:prstGeom>
          </p:spPr>
        </p:pic>
        <p:pic>
          <p:nvPicPr>
            <p:cNvPr id="19" name="그림 18">
              <a:extLst>
                <a:ext uri="{FF2B5EF4-FFF2-40B4-BE49-F238E27FC236}">
                  <a16:creationId xmlns:a16="http://schemas.microsoft.com/office/drawing/2014/main" id="{C79DEC30-0038-4CF0-BC94-8B365172CE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2527" y="6225204"/>
              <a:ext cx="2007337" cy="5069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690918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게임 시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>
            <a:extLst>
              <a:ext uri="{FF2B5EF4-FFF2-40B4-BE49-F238E27FC236}">
                <a16:creationId xmlns:a16="http://schemas.microsoft.com/office/drawing/2014/main" id="{ABC86B2A-13F6-4038-9E83-58F9B58CE2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83" b="28071"/>
          <a:stretch/>
        </p:blipFill>
        <p:spPr>
          <a:xfrm>
            <a:off x="420024" y="5155"/>
            <a:ext cx="11771976" cy="6855435"/>
          </a:xfrm>
          <a:prstGeom prst="rect">
            <a:avLst/>
          </a:prstGeom>
        </p:spPr>
      </p:pic>
      <p:sp>
        <p:nvSpPr>
          <p:cNvPr id="24" name="직사각형 23">
            <a:extLst>
              <a:ext uri="{FF2B5EF4-FFF2-40B4-BE49-F238E27FC236}">
                <a16:creationId xmlns:a16="http://schemas.microsoft.com/office/drawing/2014/main" id="{C94C3539-88D5-41D4-9D27-B1FE80378753}"/>
              </a:ext>
            </a:extLst>
          </p:cNvPr>
          <p:cNvSpPr/>
          <p:nvPr userDrawn="1"/>
        </p:nvSpPr>
        <p:spPr>
          <a:xfrm>
            <a:off x="0" y="-12701"/>
            <a:ext cx="12192000" cy="6842712"/>
          </a:xfrm>
          <a:prstGeom prst="rect">
            <a:avLst/>
          </a:prstGeom>
          <a:solidFill>
            <a:srgbClr val="0070C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0" name="직각 삼각형 19">
            <a:extLst>
              <a:ext uri="{FF2B5EF4-FFF2-40B4-BE49-F238E27FC236}">
                <a16:creationId xmlns:a16="http://schemas.microsoft.com/office/drawing/2014/main" id="{90A55710-278B-422D-BA53-3B428750F2A2}"/>
              </a:ext>
            </a:extLst>
          </p:cNvPr>
          <p:cNvSpPr/>
          <p:nvPr userDrawn="1"/>
        </p:nvSpPr>
        <p:spPr>
          <a:xfrm rot="5400000">
            <a:off x="3487" y="-12701"/>
            <a:ext cx="9124950" cy="9124950"/>
          </a:xfrm>
          <a:prstGeom prst="rtTriangle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DFB73730-69CE-40BF-B236-F96948E1B1C5}"/>
              </a:ext>
            </a:extLst>
          </p:cNvPr>
          <p:cNvGrpSpPr/>
          <p:nvPr userDrawn="1"/>
        </p:nvGrpSpPr>
        <p:grpSpPr>
          <a:xfrm>
            <a:off x="3242" y="-975738"/>
            <a:ext cx="2587556" cy="2967078"/>
            <a:chOff x="0" y="-963038"/>
            <a:chExt cx="2587556" cy="2967078"/>
          </a:xfrm>
        </p:grpSpPr>
        <p:sp>
          <p:nvSpPr>
            <p:cNvPr id="22" name="직각 삼각형 21">
              <a:extLst>
                <a:ext uri="{FF2B5EF4-FFF2-40B4-BE49-F238E27FC236}">
                  <a16:creationId xmlns:a16="http://schemas.microsoft.com/office/drawing/2014/main" id="{C145B091-80CA-4BEC-8601-EBB8104FFF34}"/>
                </a:ext>
              </a:extLst>
            </p:cNvPr>
            <p:cNvSpPr/>
            <p:nvPr/>
          </p:nvSpPr>
          <p:spPr>
            <a:xfrm rot="18900000">
              <a:off x="661480" y="-963038"/>
              <a:ext cx="1926076" cy="1926076"/>
            </a:xfrm>
            <a:prstGeom prst="rtTriangle">
              <a:avLst/>
            </a:prstGeom>
            <a:solidFill>
              <a:srgbClr val="FFC8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23" name="직각 삼각형 22">
              <a:extLst>
                <a:ext uri="{FF2B5EF4-FFF2-40B4-BE49-F238E27FC236}">
                  <a16:creationId xmlns:a16="http://schemas.microsoft.com/office/drawing/2014/main" id="{C464E8EA-D642-4486-803B-68DFDDDC1388}"/>
                </a:ext>
              </a:extLst>
            </p:cNvPr>
            <p:cNvSpPr/>
            <p:nvPr/>
          </p:nvSpPr>
          <p:spPr>
            <a:xfrm rot="5400000">
              <a:off x="0" y="0"/>
              <a:ext cx="2004040" cy="2004040"/>
            </a:xfrm>
            <a:prstGeom prst="rtTriangle">
              <a:avLst/>
            </a:prstGeom>
            <a:solidFill>
              <a:srgbClr val="EB1C24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6B634B8B-1B27-451C-8314-53D0F7CC21C1}"/>
              </a:ext>
            </a:extLst>
          </p:cNvPr>
          <p:cNvSpPr txBox="1"/>
          <p:nvPr userDrawn="1"/>
        </p:nvSpPr>
        <p:spPr>
          <a:xfrm>
            <a:off x="-248422" y="1644919"/>
            <a:ext cx="622662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게임을</a:t>
            </a:r>
            <a:endParaRPr lang="en-US" altLang="ko-KR" sz="66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/>
            <a:r>
              <a:rPr lang="ko-KR" altLang="en-US" sz="6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시작해볼까요</a:t>
            </a:r>
            <a:r>
              <a:rPr lang="en-US" altLang="ko-KR" sz="6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?</a:t>
            </a:r>
            <a:endParaRPr lang="ko-KR" altLang="en-US" sz="66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05EE9455-68BC-40CC-95C2-09CD94EAB19D}"/>
              </a:ext>
            </a:extLst>
          </p:cNvPr>
          <p:cNvGrpSpPr/>
          <p:nvPr userDrawn="1"/>
        </p:nvGrpSpPr>
        <p:grpSpPr>
          <a:xfrm rot="10800000">
            <a:off x="9604444" y="4856550"/>
            <a:ext cx="2587556" cy="2967078"/>
            <a:chOff x="0" y="-963038"/>
            <a:chExt cx="2587556" cy="2967078"/>
          </a:xfrm>
        </p:grpSpPr>
        <p:sp>
          <p:nvSpPr>
            <p:cNvPr id="30" name="직각 삼각형 29">
              <a:extLst>
                <a:ext uri="{FF2B5EF4-FFF2-40B4-BE49-F238E27FC236}">
                  <a16:creationId xmlns:a16="http://schemas.microsoft.com/office/drawing/2014/main" id="{4A4AE6B9-7956-42B0-B5FC-88A8314EE466}"/>
                </a:ext>
              </a:extLst>
            </p:cNvPr>
            <p:cNvSpPr/>
            <p:nvPr/>
          </p:nvSpPr>
          <p:spPr>
            <a:xfrm rot="18900000">
              <a:off x="661480" y="-963038"/>
              <a:ext cx="1926076" cy="1926076"/>
            </a:xfrm>
            <a:prstGeom prst="rtTriangle">
              <a:avLst/>
            </a:prstGeom>
            <a:solidFill>
              <a:srgbClr val="FFC8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31" name="직각 삼각형 30">
              <a:extLst>
                <a:ext uri="{FF2B5EF4-FFF2-40B4-BE49-F238E27FC236}">
                  <a16:creationId xmlns:a16="http://schemas.microsoft.com/office/drawing/2014/main" id="{C1BD73C9-BE4D-4058-AD2F-E0DDCA230BB4}"/>
                </a:ext>
              </a:extLst>
            </p:cNvPr>
            <p:cNvSpPr/>
            <p:nvPr/>
          </p:nvSpPr>
          <p:spPr>
            <a:xfrm rot="5400000">
              <a:off x="0" y="0"/>
              <a:ext cx="2004040" cy="2004040"/>
            </a:xfrm>
            <a:prstGeom prst="rtTriangle">
              <a:avLst/>
            </a:prstGeom>
            <a:solidFill>
              <a:srgbClr val="EB1C24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41698AE6-463E-4085-B54D-116ACFE752B6}"/>
              </a:ext>
            </a:extLst>
          </p:cNvPr>
          <p:cNvGrpSpPr/>
          <p:nvPr userDrawn="1"/>
        </p:nvGrpSpPr>
        <p:grpSpPr>
          <a:xfrm>
            <a:off x="773949" y="4050538"/>
            <a:ext cx="3094613" cy="506984"/>
            <a:chOff x="3905251" y="6225204"/>
            <a:chExt cx="3094613" cy="506984"/>
          </a:xfrm>
        </p:grpSpPr>
        <p:pic>
          <p:nvPicPr>
            <p:cNvPr id="16" name="그림 15" descr="아콩다콩로고_150325_web.gif">
              <a:extLst>
                <a:ext uri="{FF2B5EF4-FFF2-40B4-BE49-F238E27FC236}">
                  <a16:creationId xmlns:a16="http://schemas.microsoft.com/office/drawing/2014/main" id="{804F904F-CEB9-4E9A-9480-D09A574814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05251" y="6247994"/>
              <a:ext cx="1031374" cy="461404"/>
            </a:xfrm>
            <a:prstGeom prst="rect">
              <a:avLst/>
            </a:prstGeom>
          </p:spPr>
        </p:pic>
        <p:pic>
          <p:nvPicPr>
            <p:cNvPr id="17" name="그림 16">
              <a:extLst>
                <a:ext uri="{FF2B5EF4-FFF2-40B4-BE49-F238E27FC236}">
                  <a16:creationId xmlns:a16="http://schemas.microsoft.com/office/drawing/2014/main" id="{F620E483-A59F-4FEF-A32E-776DDC8899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2527" y="6225204"/>
              <a:ext cx="2007337" cy="5069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79585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감사합니다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그림 18">
            <a:extLst>
              <a:ext uri="{FF2B5EF4-FFF2-40B4-BE49-F238E27FC236}">
                <a16:creationId xmlns:a16="http://schemas.microsoft.com/office/drawing/2014/main" id="{133A76C9-095D-4B39-A258-DDAEA89815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6"/>
          <a:stretch/>
        </p:blipFill>
        <p:spPr>
          <a:xfrm rot="10800000">
            <a:off x="0" y="-3"/>
            <a:ext cx="12192000" cy="6858001"/>
          </a:xfrm>
          <a:prstGeom prst="rect">
            <a:avLst/>
          </a:prstGeom>
        </p:spPr>
      </p:pic>
      <p:sp>
        <p:nvSpPr>
          <p:cNvPr id="24" name="직사각형 23">
            <a:extLst>
              <a:ext uri="{FF2B5EF4-FFF2-40B4-BE49-F238E27FC236}">
                <a16:creationId xmlns:a16="http://schemas.microsoft.com/office/drawing/2014/main" id="{C94C3539-88D5-41D4-9D27-B1FE80378753}"/>
              </a:ext>
            </a:extLst>
          </p:cNvPr>
          <p:cNvSpPr/>
          <p:nvPr userDrawn="1"/>
        </p:nvSpPr>
        <p:spPr>
          <a:xfrm>
            <a:off x="0" y="0"/>
            <a:ext cx="12192000" cy="6842712"/>
          </a:xfrm>
          <a:prstGeom prst="rect">
            <a:avLst/>
          </a:prstGeom>
          <a:solidFill>
            <a:srgbClr val="0070C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0" name="직각 삼각형 19">
            <a:extLst>
              <a:ext uri="{FF2B5EF4-FFF2-40B4-BE49-F238E27FC236}">
                <a16:creationId xmlns:a16="http://schemas.microsoft.com/office/drawing/2014/main" id="{90A55710-278B-422D-BA53-3B428750F2A2}"/>
              </a:ext>
            </a:extLst>
          </p:cNvPr>
          <p:cNvSpPr/>
          <p:nvPr userDrawn="1"/>
        </p:nvSpPr>
        <p:spPr>
          <a:xfrm rot="16200000">
            <a:off x="2413675" y="-2922230"/>
            <a:ext cx="9780230" cy="9780230"/>
          </a:xfrm>
          <a:prstGeom prst="rtTriangle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DFB73730-69CE-40BF-B236-F96948E1B1C5}"/>
              </a:ext>
            </a:extLst>
          </p:cNvPr>
          <p:cNvGrpSpPr/>
          <p:nvPr userDrawn="1"/>
        </p:nvGrpSpPr>
        <p:grpSpPr>
          <a:xfrm>
            <a:off x="3242" y="-975738"/>
            <a:ext cx="2587556" cy="2967078"/>
            <a:chOff x="0" y="-963038"/>
            <a:chExt cx="2587556" cy="2967078"/>
          </a:xfrm>
        </p:grpSpPr>
        <p:sp>
          <p:nvSpPr>
            <p:cNvPr id="22" name="직각 삼각형 21">
              <a:extLst>
                <a:ext uri="{FF2B5EF4-FFF2-40B4-BE49-F238E27FC236}">
                  <a16:creationId xmlns:a16="http://schemas.microsoft.com/office/drawing/2014/main" id="{C145B091-80CA-4BEC-8601-EBB8104FFF34}"/>
                </a:ext>
              </a:extLst>
            </p:cNvPr>
            <p:cNvSpPr/>
            <p:nvPr/>
          </p:nvSpPr>
          <p:spPr>
            <a:xfrm rot="18900000">
              <a:off x="661480" y="-963038"/>
              <a:ext cx="1926076" cy="1926076"/>
            </a:xfrm>
            <a:prstGeom prst="rtTriangle">
              <a:avLst/>
            </a:prstGeom>
            <a:solidFill>
              <a:srgbClr val="FFC8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23" name="직각 삼각형 22">
              <a:extLst>
                <a:ext uri="{FF2B5EF4-FFF2-40B4-BE49-F238E27FC236}">
                  <a16:creationId xmlns:a16="http://schemas.microsoft.com/office/drawing/2014/main" id="{C464E8EA-D642-4486-803B-68DFDDDC1388}"/>
                </a:ext>
              </a:extLst>
            </p:cNvPr>
            <p:cNvSpPr/>
            <p:nvPr/>
          </p:nvSpPr>
          <p:spPr>
            <a:xfrm rot="5400000">
              <a:off x="0" y="0"/>
              <a:ext cx="2004040" cy="2004040"/>
            </a:xfrm>
            <a:prstGeom prst="rtTriangle">
              <a:avLst/>
            </a:prstGeom>
            <a:solidFill>
              <a:srgbClr val="EB1C24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6B634B8B-1B27-451C-8314-53D0F7CC21C1}"/>
              </a:ext>
            </a:extLst>
          </p:cNvPr>
          <p:cNvSpPr txBox="1"/>
          <p:nvPr userDrawn="1"/>
        </p:nvSpPr>
        <p:spPr>
          <a:xfrm>
            <a:off x="5965371" y="3336188"/>
            <a:ext cx="62266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80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감사합니다</a:t>
            </a:r>
            <a:r>
              <a:rPr lang="en-US" altLang="ko-KR" sz="80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  <a:endParaRPr lang="ko-KR" altLang="en-US" sz="80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05EE9455-68BC-40CC-95C2-09CD94EAB19D}"/>
              </a:ext>
            </a:extLst>
          </p:cNvPr>
          <p:cNvGrpSpPr/>
          <p:nvPr userDrawn="1"/>
        </p:nvGrpSpPr>
        <p:grpSpPr>
          <a:xfrm rot="10800000">
            <a:off x="9604444" y="4856550"/>
            <a:ext cx="2587556" cy="2967078"/>
            <a:chOff x="0" y="-963038"/>
            <a:chExt cx="2587556" cy="2967078"/>
          </a:xfrm>
        </p:grpSpPr>
        <p:sp>
          <p:nvSpPr>
            <p:cNvPr id="30" name="직각 삼각형 29">
              <a:extLst>
                <a:ext uri="{FF2B5EF4-FFF2-40B4-BE49-F238E27FC236}">
                  <a16:creationId xmlns:a16="http://schemas.microsoft.com/office/drawing/2014/main" id="{4A4AE6B9-7956-42B0-B5FC-88A8314EE466}"/>
                </a:ext>
              </a:extLst>
            </p:cNvPr>
            <p:cNvSpPr/>
            <p:nvPr/>
          </p:nvSpPr>
          <p:spPr>
            <a:xfrm rot="18900000">
              <a:off x="661480" y="-963038"/>
              <a:ext cx="1926076" cy="1926076"/>
            </a:xfrm>
            <a:prstGeom prst="rtTriangle">
              <a:avLst/>
            </a:prstGeom>
            <a:solidFill>
              <a:srgbClr val="FFC8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31" name="직각 삼각형 30">
              <a:extLst>
                <a:ext uri="{FF2B5EF4-FFF2-40B4-BE49-F238E27FC236}">
                  <a16:creationId xmlns:a16="http://schemas.microsoft.com/office/drawing/2014/main" id="{C1BD73C9-BE4D-4058-AD2F-E0DDCA230BB4}"/>
                </a:ext>
              </a:extLst>
            </p:cNvPr>
            <p:cNvSpPr/>
            <p:nvPr/>
          </p:nvSpPr>
          <p:spPr>
            <a:xfrm rot="5400000">
              <a:off x="0" y="0"/>
              <a:ext cx="2004040" cy="2004040"/>
            </a:xfrm>
            <a:prstGeom prst="rtTriangle">
              <a:avLst/>
            </a:prstGeom>
            <a:solidFill>
              <a:srgbClr val="EB1C24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A343E0B3-D502-44DA-ACDD-F730636E4480}"/>
              </a:ext>
            </a:extLst>
          </p:cNvPr>
          <p:cNvGrpSpPr/>
          <p:nvPr userDrawn="1"/>
        </p:nvGrpSpPr>
        <p:grpSpPr>
          <a:xfrm>
            <a:off x="4548693" y="6120741"/>
            <a:ext cx="3094613" cy="506984"/>
            <a:chOff x="3905251" y="6225204"/>
            <a:chExt cx="3094613" cy="506984"/>
          </a:xfrm>
        </p:grpSpPr>
        <p:pic>
          <p:nvPicPr>
            <p:cNvPr id="25" name="그림 24" descr="아콩다콩로고_150325_web.gif">
              <a:extLst>
                <a:ext uri="{FF2B5EF4-FFF2-40B4-BE49-F238E27FC236}">
                  <a16:creationId xmlns:a16="http://schemas.microsoft.com/office/drawing/2014/main" id="{AFC7B4B4-C72E-4335-89F3-D091A183B7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05251" y="6247994"/>
              <a:ext cx="1031374" cy="461404"/>
            </a:xfrm>
            <a:prstGeom prst="rect">
              <a:avLst/>
            </a:prstGeom>
          </p:spPr>
        </p:pic>
        <p:pic>
          <p:nvPicPr>
            <p:cNvPr id="26" name="그림 25">
              <a:extLst>
                <a:ext uri="{FF2B5EF4-FFF2-40B4-BE49-F238E27FC236}">
                  <a16:creationId xmlns:a16="http://schemas.microsoft.com/office/drawing/2014/main" id="{0F50C551-0643-4E48-B337-8B4CB909A8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2527" y="6225204"/>
              <a:ext cx="2007337" cy="5069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78883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29308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슬라이드 순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90859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40607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5267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21B52498-36B0-47DA-90A1-252ECB641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9BDC4F6-E3CF-4ED3-ABC0-8AB1C0461D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58B61B7-C12B-409A-BFF2-A5AC103D68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defRPr>
            </a:lvl1pPr>
          </a:lstStyle>
          <a:p>
            <a:fld id="{85F21F0A-B15B-4745-AF3D-CD699F38CB0A}" type="datetimeFigureOut">
              <a:rPr lang="ko-KR" altLang="en-US" smtClean="0"/>
              <a:pPr/>
              <a:t>2020-01-08</a:t>
            </a:fld>
            <a:endParaRPr lang="ko-KR" alt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B87E3F2-5D4D-46D3-8261-C89D691141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7C0F7FE-EF36-416E-98E3-B577891375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defRPr>
            </a:lvl1pPr>
          </a:lstStyle>
          <a:p>
            <a:fld id="{B43AB33B-4E95-4949-9C0D-EF53A02AD856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33945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0" r:id="rId2"/>
    <p:sldLayoutId id="2147483661" r:id="rId3"/>
    <p:sldLayoutId id="2147483662" r:id="rId4"/>
    <p:sldLayoutId id="2147483663" r:id="rId5"/>
    <p:sldLayoutId id="2147483649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나눔스퀘어" panose="020B0600000101010101" pitchFamily="50" charset="-127"/>
          <a:ea typeface="나눔스퀘어" panose="020B0600000101010101" pitchFamily="50" charset="-127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나눔스퀘어" panose="020B0600000101010101" pitchFamily="50" charset="-127"/>
          <a:ea typeface="나눔스퀘어" panose="020B0600000101010101" pitchFamily="50" charset="-127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나눔스퀘어" panose="020B0600000101010101" pitchFamily="50" charset="-127"/>
          <a:ea typeface="나눔스퀘어" panose="020B0600000101010101" pitchFamily="50" charset="-127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나눔스퀘어" panose="020B0600000101010101" pitchFamily="50" charset="-127"/>
          <a:ea typeface="나눔스퀘어" panose="020B0600000101010101" pitchFamily="50" charset="-127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나눔스퀘어" panose="020B0600000101010101" pitchFamily="50" charset="-127"/>
          <a:ea typeface="나눔스퀘어" panose="020B0600000101010101" pitchFamily="50" charset="-127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나눔스퀘어" panose="020B0600000101010101" pitchFamily="50" charset="-127"/>
          <a:ea typeface="나눔스퀘어" panose="020B0600000101010101" pitchFamily="50" charset="-127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microsoft.com/office/2007/relationships/hdphoto" Target="../media/hdphoto7.wdp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hdphoto" Target="../media/hdphoto1.wdp"/><Relationship Id="rId7" Type="http://schemas.microsoft.com/office/2007/relationships/hdphoto" Target="../media/hdphoto8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microsoft.com/office/2007/relationships/hdphoto" Target="../media/hdphoto7.wdp"/><Relationship Id="rId4" Type="http://schemas.openxmlformats.org/officeDocument/2006/relationships/image" Target="../media/image25.png"/><Relationship Id="rId9" Type="http://schemas.microsoft.com/office/2007/relationships/hdphoto" Target="../media/hdphoto9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hdphoto" Target="../media/hdphoto1.wdp"/><Relationship Id="rId7" Type="http://schemas.microsoft.com/office/2007/relationships/hdphoto" Target="../media/hdphoto9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microsoft.com/office/2007/relationships/hdphoto" Target="../media/hdphoto7.wdp"/><Relationship Id="rId4" Type="http://schemas.openxmlformats.org/officeDocument/2006/relationships/image" Target="../media/image25.png"/><Relationship Id="rId9" Type="http://schemas.microsoft.com/office/2007/relationships/hdphoto" Target="../media/hdphoto10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hdphoto" Target="../media/hdphoto1.wdp"/><Relationship Id="rId7" Type="http://schemas.microsoft.com/office/2007/relationships/hdphoto" Target="../media/hdphoto9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microsoft.com/office/2007/relationships/hdphoto" Target="../media/hdphoto7.wdp"/><Relationship Id="rId4" Type="http://schemas.openxmlformats.org/officeDocument/2006/relationships/image" Target="../media/image25.png"/><Relationship Id="rId9" Type="http://schemas.microsoft.com/office/2007/relationships/hdphoto" Target="../media/hdphoto10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hdphoto" Target="../media/hdphoto1.wdp"/><Relationship Id="rId7" Type="http://schemas.microsoft.com/office/2007/relationships/hdphoto" Target="../media/hdphoto8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microsoft.com/office/2007/relationships/hdphoto" Target="../media/hdphoto11.wdp"/><Relationship Id="rId4" Type="http://schemas.openxmlformats.org/officeDocument/2006/relationships/image" Target="../media/image29.png"/><Relationship Id="rId9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hdphoto" Target="../media/hdphoto1.wdp"/><Relationship Id="rId7" Type="http://schemas.microsoft.com/office/2007/relationships/hdphoto" Target="../media/hdphoto8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microsoft.com/office/2007/relationships/hdphoto" Target="../media/hdphoto11.wdp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hdphoto" Target="../media/hdphoto1.wdp"/><Relationship Id="rId7" Type="http://schemas.microsoft.com/office/2007/relationships/hdphoto" Target="../media/hdphoto8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microsoft.com/office/2007/relationships/hdphoto" Target="../media/hdphoto11.wdp"/><Relationship Id="rId4" Type="http://schemas.openxmlformats.org/officeDocument/2006/relationships/image" Target="../media/image29.png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hdphoto" Target="../media/hdphoto1.wdp"/><Relationship Id="rId7" Type="http://schemas.microsoft.com/office/2007/relationships/hdphoto" Target="../media/hdphoto8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microsoft.com/office/2007/relationships/hdphoto" Target="../media/hdphoto11.wdp"/><Relationship Id="rId4" Type="http://schemas.openxmlformats.org/officeDocument/2006/relationships/image" Target="../media/image29.png"/><Relationship Id="rId9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hdphoto" Target="../media/hdphoto1.wdp"/><Relationship Id="rId7" Type="http://schemas.microsoft.com/office/2007/relationships/hdphoto" Target="../media/hdphoto8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microsoft.com/office/2007/relationships/hdphoto" Target="../media/hdphoto11.wdp"/><Relationship Id="rId4" Type="http://schemas.openxmlformats.org/officeDocument/2006/relationships/image" Target="../media/image29.png"/><Relationship Id="rId9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microsoft.com/office/2007/relationships/hdphoto" Target="../media/hdphoto1.wdp"/><Relationship Id="rId7" Type="http://schemas.openxmlformats.org/officeDocument/2006/relationships/image" Target="../media/image2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microsoft.com/office/2007/relationships/hdphoto" Target="../media/hdphoto7.wdp"/><Relationship Id="rId5" Type="http://schemas.openxmlformats.org/officeDocument/2006/relationships/image" Target="../media/image25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hdphoto" Target="../media/hdphoto1.wdp"/><Relationship Id="rId7" Type="http://schemas.microsoft.com/office/2007/relationships/hdphoto" Target="../media/hdphoto8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microsoft.com/office/2007/relationships/hdphoto" Target="../media/hdphoto11.wdp"/><Relationship Id="rId4" Type="http://schemas.openxmlformats.org/officeDocument/2006/relationships/image" Target="../media/image29.png"/><Relationship Id="rId9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1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1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27.png"/><Relationship Id="rId3" Type="http://schemas.microsoft.com/office/2007/relationships/hdphoto" Target="../media/hdphoto1.wdp"/><Relationship Id="rId7" Type="http://schemas.microsoft.com/office/2007/relationships/hdphoto" Target="../media/hdphoto8.wdp"/><Relationship Id="rId12" Type="http://schemas.microsoft.com/office/2007/relationships/hdphoto" Target="../media/hdphoto7.wdp"/><Relationship Id="rId2" Type="http://schemas.openxmlformats.org/officeDocument/2006/relationships/image" Target="../media/image11.png"/><Relationship Id="rId16" Type="http://schemas.microsoft.com/office/2007/relationships/hdphoto" Target="../media/hdphoto12.wdp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11" Type="http://schemas.openxmlformats.org/officeDocument/2006/relationships/image" Target="../media/image25.png"/><Relationship Id="rId5" Type="http://schemas.microsoft.com/office/2007/relationships/hdphoto" Target="../media/hdphoto11.wdp"/><Relationship Id="rId15" Type="http://schemas.openxmlformats.org/officeDocument/2006/relationships/image" Target="../media/image34.png"/><Relationship Id="rId10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openxmlformats.org/officeDocument/2006/relationships/image" Target="../media/image31.png"/><Relationship Id="rId14" Type="http://schemas.microsoft.com/office/2007/relationships/hdphoto" Target="../media/hdphoto9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4.png"/><Relationship Id="rId3" Type="http://schemas.microsoft.com/office/2007/relationships/hdphoto" Target="../media/hdphoto1.wdp"/><Relationship Id="rId7" Type="http://schemas.microsoft.com/office/2007/relationships/hdphoto" Target="../media/hdphoto8.wdp"/><Relationship Id="rId12" Type="http://schemas.microsoft.com/office/2007/relationships/hdphoto" Target="../media/hdphoto7.wdp"/><Relationship Id="rId2" Type="http://schemas.openxmlformats.org/officeDocument/2006/relationships/image" Target="../media/image11.png"/><Relationship Id="rId16" Type="http://schemas.microsoft.com/office/2007/relationships/hdphoto" Target="../media/hdphoto9.wdp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11" Type="http://schemas.openxmlformats.org/officeDocument/2006/relationships/image" Target="../media/image25.png"/><Relationship Id="rId5" Type="http://schemas.microsoft.com/office/2007/relationships/hdphoto" Target="../media/hdphoto11.wdp"/><Relationship Id="rId15" Type="http://schemas.openxmlformats.org/officeDocument/2006/relationships/image" Target="../media/image27.png"/><Relationship Id="rId10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openxmlformats.org/officeDocument/2006/relationships/image" Target="../media/image31.png"/><Relationship Id="rId14" Type="http://schemas.microsoft.com/office/2007/relationships/hdphoto" Target="../media/hdphoto12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hdphoto" Target="../media/hdphoto1.wdp"/><Relationship Id="rId7" Type="http://schemas.microsoft.com/office/2007/relationships/hdphoto" Target="../media/hdphoto1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11" Type="http://schemas.microsoft.com/office/2007/relationships/hdphoto" Target="../media/hdphoto8.wdp"/><Relationship Id="rId5" Type="http://schemas.microsoft.com/office/2007/relationships/hdphoto" Target="../media/hdphoto11.wdp"/><Relationship Id="rId10" Type="http://schemas.openxmlformats.org/officeDocument/2006/relationships/image" Target="../media/image26.png"/><Relationship Id="rId4" Type="http://schemas.openxmlformats.org/officeDocument/2006/relationships/image" Target="../media/image29.png"/><Relationship Id="rId9" Type="http://schemas.microsoft.com/office/2007/relationships/hdphoto" Target="../media/hdphoto9.wdp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0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hdphoto" Target="../media/hdphoto16.wdp"/><Relationship Id="rId18" Type="http://schemas.openxmlformats.org/officeDocument/2006/relationships/image" Target="../media/image34.png"/><Relationship Id="rId26" Type="http://schemas.openxmlformats.org/officeDocument/2006/relationships/image" Target="../media/image32.png"/><Relationship Id="rId3" Type="http://schemas.microsoft.com/office/2007/relationships/hdphoto" Target="../media/hdphoto1.wdp"/><Relationship Id="rId21" Type="http://schemas.microsoft.com/office/2007/relationships/hdphoto" Target="../media/hdphoto18.wdp"/><Relationship Id="rId7" Type="http://schemas.microsoft.com/office/2007/relationships/hdphoto" Target="../media/hdphoto6.wdp"/><Relationship Id="rId12" Type="http://schemas.openxmlformats.org/officeDocument/2006/relationships/image" Target="../media/image38.png"/><Relationship Id="rId17" Type="http://schemas.microsoft.com/office/2007/relationships/hdphoto" Target="../media/hdphoto2.wdp"/><Relationship Id="rId25" Type="http://schemas.microsoft.com/office/2007/relationships/hdphoto" Target="../media/hdphoto7.wdp"/><Relationship Id="rId2" Type="http://schemas.openxmlformats.org/officeDocument/2006/relationships/image" Target="../media/image11.png"/><Relationship Id="rId16" Type="http://schemas.openxmlformats.org/officeDocument/2006/relationships/image" Target="../media/image13.pn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11" Type="http://schemas.microsoft.com/office/2007/relationships/hdphoto" Target="../media/hdphoto15.wdp"/><Relationship Id="rId24" Type="http://schemas.openxmlformats.org/officeDocument/2006/relationships/image" Target="../media/image25.png"/><Relationship Id="rId5" Type="http://schemas.microsoft.com/office/2007/relationships/hdphoto" Target="../media/hdphoto14.wdp"/><Relationship Id="rId15" Type="http://schemas.microsoft.com/office/2007/relationships/hdphoto" Target="../media/hdphoto17.wdp"/><Relationship Id="rId23" Type="http://schemas.microsoft.com/office/2007/relationships/hdphoto" Target="../media/hdphoto10.wdp"/><Relationship Id="rId10" Type="http://schemas.openxmlformats.org/officeDocument/2006/relationships/image" Target="../media/image37.png"/><Relationship Id="rId19" Type="http://schemas.microsoft.com/office/2007/relationships/hdphoto" Target="../media/hdphoto12.wdp"/><Relationship Id="rId4" Type="http://schemas.openxmlformats.org/officeDocument/2006/relationships/image" Target="../media/image36.png"/><Relationship Id="rId9" Type="http://schemas.microsoft.com/office/2007/relationships/hdphoto" Target="../media/hdphoto9.wdp"/><Relationship Id="rId14" Type="http://schemas.openxmlformats.org/officeDocument/2006/relationships/image" Target="../media/image39.png"/><Relationship Id="rId22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hdphoto" Target="../media/hdphoto16.wdp"/><Relationship Id="rId18" Type="http://schemas.openxmlformats.org/officeDocument/2006/relationships/image" Target="../media/image34.png"/><Relationship Id="rId26" Type="http://schemas.openxmlformats.org/officeDocument/2006/relationships/image" Target="../media/image32.png"/><Relationship Id="rId3" Type="http://schemas.microsoft.com/office/2007/relationships/hdphoto" Target="../media/hdphoto1.wdp"/><Relationship Id="rId21" Type="http://schemas.microsoft.com/office/2007/relationships/hdphoto" Target="../media/hdphoto18.wdp"/><Relationship Id="rId7" Type="http://schemas.microsoft.com/office/2007/relationships/hdphoto" Target="../media/hdphoto6.wdp"/><Relationship Id="rId12" Type="http://schemas.openxmlformats.org/officeDocument/2006/relationships/image" Target="../media/image38.png"/><Relationship Id="rId17" Type="http://schemas.microsoft.com/office/2007/relationships/hdphoto" Target="../media/hdphoto2.wdp"/><Relationship Id="rId25" Type="http://schemas.microsoft.com/office/2007/relationships/hdphoto" Target="../media/hdphoto7.wdp"/><Relationship Id="rId2" Type="http://schemas.openxmlformats.org/officeDocument/2006/relationships/image" Target="../media/image11.png"/><Relationship Id="rId16" Type="http://schemas.openxmlformats.org/officeDocument/2006/relationships/image" Target="../media/image13.pn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11" Type="http://schemas.microsoft.com/office/2007/relationships/hdphoto" Target="../media/hdphoto15.wdp"/><Relationship Id="rId24" Type="http://schemas.openxmlformats.org/officeDocument/2006/relationships/image" Target="../media/image25.png"/><Relationship Id="rId5" Type="http://schemas.microsoft.com/office/2007/relationships/hdphoto" Target="../media/hdphoto14.wdp"/><Relationship Id="rId15" Type="http://schemas.microsoft.com/office/2007/relationships/hdphoto" Target="../media/hdphoto17.wdp"/><Relationship Id="rId23" Type="http://schemas.microsoft.com/office/2007/relationships/hdphoto" Target="../media/hdphoto10.wdp"/><Relationship Id="rId10" Type="http://schemas.openxmlformats.org/officeDocument/2006/relationships/image" Target="../media/image37.png"/><Relationship Id="rId19" Type="http://schemas.microsoft.com/office/2007/relationships/hdphoto" Target="../media/hdphoto12.wdp"/><Relationship Id="rId4" Type="http://schemas.openxmlformats.org/officeDocument/2006/relationships/image" Target="../media/image36.png"/><Relationship Id="rId9" Type="http://schemas.microsoft.com/office/2007/relationships/hdphoto" Target="../media/hdphoto9.wdp"/><Relationship Id="rId14" Type="http://schemas.openxmlformats.org/officeDocument/2006/relationships/image" Target="../media/image39.png"/><Relationship Id="rId22" Type="http://schemas.openxmlformats.org/officeDocument/2006/relationships/image" Target="../media/image28.png"/><Relationship Id="rId27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18.wdp"/><Relationship Id="rId18" Type="http://schemas.openxmlformats.org/officeDocument/2006/relationships/image" Target="../media/image41.png"/><Relationship Id="rId3" Type="http://schemas.microsoft.com/office/2007/relationships/hdphoto" Target="../media/hdphoto1.wdp"/><Relationship Id="rId7" Type="http://schemas.microsoft.com/office/2007/relationships/hdphoto" Target="../media/hdphoto6.wdp"/><Relationship Id="rId12" Type="http://schemas.openxmlformats.org/officeDocument/2006/relationships/image" Target="../media/image40.png"/><Relationship Id="rId17" Type="http://schemas.microsoft.com/office/2007/relationships/hdphoto" Target="../media/hdphoto7.wdp"/><Relationship Id="rId2" Type="http://schemas.openxmlformats.org/officeDocument/2006/relationships/image" Target="../media/image11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11" Type="http://schemas.microsoft.com/office/2007/relationships/hdphoto" Target="../media/hdphoto12.wdp"/><Relationship Id="rId5" Type="http://schemas.microsoft.com/office/2007/relationships/hdphoto" Target="../media/hdphoto14.wdp"/><Relationship Id="rId15" Type="http://schemas.microsoft.com/office/2007/relationships/hdphoto" Target="../media/hdphoto10.wdp"/><Relationship Id="rId10" Type="http://schemas.openxmlformats.org/officeDocument/2006/relationships/image" Target="../media/image34.png"/><Relationship Id="rId19" Type="http://schemas.openxmlformats.org/officeDocument/2006/relationships/image" Target="../media/image24.png"/><Relationship Id="rId4" Type="http://schemas.openxmlformats.org/officeDocument/2006/relationships/image" Target="../media/image36.png"/><Relationship Id="rId9" Type="http://schemas.microsoft.com/office/2007/relationships/hdphoto" Target="../media/hdphoto2.wdp"/><Relationship Id="rId14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hdphoto" Target="../media/hdphoto2.wdp"/><Relationship Id="rId18" Type="http://schemas.openxmlformats.org/officeDocument/2006/relationships/image" Target="../media/image28.png"/><Relationship Id="rId3" Type="http://schemas.microsoft.com/office/2007/relationships/hdphoto" Target="../media/hdphoto1.wdp"/><Relationship Id="rId21" Type="http://schemas.microsoft.com/office/2007/relationships/hdphoto" Target="../media/hdphoto7.wdp"/><Relationship Id="rId7" Type="http://schemas.microsoft.com/office/2007/relationships/hdphoto" Target="../media/hdphoto6.wdp"/><Relationship Id="rId12" Type="http://schemas.openxmlformats.org/officeDocument/2006/relationships/image" Target="../media/image13.png"/><Relationship Id="rId17" Type="http://schemas.microsoft.com/office/2007/relationships/hdphoto" Target="../media/hdphoto18.wdp"/><Relationship Id="rId2" Type="http://schemas.openxmlformats.org/officeDocument/2006/relationships/image" Target="../media/image11.png"/><Relationship Id="rId16" Type="http://schemas.openxmlformats.org/officeDocument/2006/relationships/image" Target="../media/image40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11" Type="http://schemas.microsoft.com/office/2007/relationships/hdphoto" Target="../media/hdphoto15.wdp"/><Relationship Id="rId5" Type="http://schemas.microsoft.com/office/2007/relationships/hdphoto" Target="../media/hdphoto14.wdp"/><Relationship Id="rId15" Type="http://schemas.microsoft.com/office/2007/relationships/hdphoto" Target="../media/hdphoto12.wdp"/><Relationship Id="rId10" Type="http://schemas.openxmlformats.org/officeDocument/2006/relationships/image" Target="../media/image37.png"/><Relationship Id="rId19" Type="http://schemas.microsoft.com/office/2007/relationships/hdphoto" Target="../media/hdphoto10.wdp"/><Relationship Id="rId4" Type="http://schemas.openxmlformats.org/officeDocument/2006/relationships/image" Target="../media/image36.png"/><Relationship Id="rId9" Type="http://schemas.microsoft.com/office/2007/relationships/hdphoto" Target="../media/hdphoto9.wdp"/><Relationship Id="rId14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hdphoto" Target="../media/hdphoto16.wdp"/><Relationship Id="rId18" Type="http://schemas.openxmlformats.org/officeDocument/2006/relationships/image" Target="../media/image34.png"/><Relationship Id="rId3" Type="http://schemas.microsoft.com/office/2007/relationships/hdphoto" Target="../media/hdphoto1.wdp"/><Relationship Id="rId21" Type="http://schemas.openxmlformats.org/officeDocument/2006/relationships/image" Target="../media/image42.png"/><Relationship Id="rId7" Type="http://schemas.microsoft.com/office/2007/relationships/hdphoto" Target="../media/hdphoto6.wdp"/><Relationship Id="rId12" Type="http://schemas.openxmlformats.org/officeDocument/2006/relationships/image" Target="../media/image38.png"/><Relationship Id="rId17" Type="http://schemas.microsoft.com/office/2007/relationships/hdphoto" Target="../media/hdphoto2.wdp"/><Relationship Id="rId2" Type="http://schemas.openxmlformats.org/officeDocument/2006/relationships/image" Target="../media/image11.png"/><Relationship Id="rId16" Type="http://schemas.openxmlformats.org/officeDocument/2006/relationships/image" Target="../media/image13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11" Type="http://schemas.microsoft.com/office/2007/relationships/hdphoto" Target="../media/hdphoto15.wdp"/><Relationship Id="rId5" Type="http://schemas.microsoft.com/office/2007/relationships/hdphoto" Target="../media/hdphoto14.wdp"/><Relationship Id="rId15" Type="http://schemas.microsoft.com/office/2007/relationships/hdphoto" Target="../media/hdphoto17.wdp"/><Relationship Id="rId10" Type="http://schemas.openxmlformats.org/officeDocument/2006/relationships/image" Target="../media/image37.png"/><Relationship Id="rId19" Type="http://schemas.microsoft.com/office/2007/relationships/hdphoto" Target="../media/hdphoto12.wdp"/><Relationship Id="rId4" Type="http://schemas.openxmlformats.org/officeDocument/2006/relationships/image" Target="../media/image36.png"/><Relationship Id="rId9" Type="http://schemas.microsoft.com/office/2007/relationships/hdphoto" Target="../media/hdphoto9.wdp"/><Relationship Id="rId1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hdphoto" Target="../media/hdphoto2.wdp"/><Relationship Id="rId3" Type="http://schemas.microsoft.com/office/2007/relationships/hdphoto" Target="../media/hdphoto1.wdp"/><Relationship Id="rId7" Type="http://schemas.microsoft.com/office/2007/relationships/hdphoto" Target="../media/hdphoto6.wdp"/><Relationship Id="rId12" Type="http://schemas.openxmlformats.org/officeDocument/2006/relationships/image" Target="../media/image13.png"/><Relationship Id="rId17" Type="http://schemas.openxmlformats.org/officeDocument/2006/relationships/image" Target="../media/image42.png"/><Relationship Id="rId2" Type="http://schemas.openxmlformats.org/officeDocument/2006/relationships/image" Target="../media/image11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11" Type="http://schemas.microsoft.com/office/2007/relationships/hdphoto" Target="../media/hdphoto15.wdp"/><Relationship Id="rId5" Type="http://schemas.microsoft.com/office/2007/relationships/hdphoto" Target="../media/hdphoto14.wdp"/><Relationship Id="rId15" Type="http://schemas.microsoft.com/office/2007/relationships/hdphoto" Target="../media/hdphoto12.wdp"/><Relationship Id="rId10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microsoft.com/office/2007/relationships/hdphoto" Target="../media/hdphoto9.wdp"/><Relationship Id="rId14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hdphoto" Target="../media/hdphoto16.wdp"/><Relationship Id="rId18" Type="http://schemas.openxmlformats.org/officeDocument/2006/relationships/image" Target="../media/image43.png"/><Relationship Id="rId3" Type="http://schemas.microsoft.com/office/2007/relationships/hdphoto" Target="../media/hdphoto1.wdp"/><Relationship Id="rId21" Type="http://schemas.openxmlformats.org/officeDocument/2006/relationships/image" Target="../media/image28.png"/><Relationship Id="rId7" Type="http://schemas.microsoft.com/office/2007/relationships/hdphoto" Target="../media/hdphoto6.wdp"/><Relationship Id="rId12" Type="http://schemas.openxmlformats.org/officeDocument/2006/relationships/image" Target="../media/image38.png"/><Relationship Id="rId17" Type="http://schemas.microsoft.com/office/2007/relationships/hdphoto" Target="../media/hdphoto12.wdp"/><Relationship Id="rId2" Type="http://schemas.openxmlformats.org/officeDocument/2006/relationships/image" Target="../media/image11.png"/><Relationship Id="rId16" Type="http://schemas.openxmlformats.org/officeDocument/2006/relationships/image" Target="../media/image34.png"/><Relationship Id="rId20" Type="http://schemas.microsoft.com/office/2007/relationships/hdphoto" Target="../media/hdphoto18.wdp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11" Type="http://schemas.microsoft.com/office/2007/relationships/hdphoto" Target="../media/hdphoto15.wdp"/><Relationship Id="rId24" Type="http://schemas.microsoft.com/office/2007/relationships/hdphoto" Target="../media/hdphoto7.wdp"/><Relationship Id="rId5" Type="http://schemas.microsoft.com/office/2007/relationships/hdphoto" Target="../media/hdphoto14.wdp"/><Relationship Id="rId15" Type="http://schemas.microsoft.com/office/2007/relationships/hdphoto" Target="../media/hdphoto17.wdp"/><Relationship Id="rId23" Type="http://schemas.openxmlformats.org/officeDocument/2006/relationships/image" Target="../media/image25.png"/><Relationship Id="rId10" Type="http://schemas.openxmlformats.org/officeDocument/2006/relationships/image" Target="../media/image37.png"/><Relationship Id="rId19" Type="http://schemas.openxmlformats.org/officeDocument/2006/relationships/image" Target="../media/image40.png"/><Relationship Id="rId4" Type="http://schemas.openxmlformats.org/officeDocument/2006/relationships/image" Target="../media/image36.png"/><Relationship Id="rId9" Type="http://schemas.microsoft.com/office/2007/relationships/hdphoto" Target="../media/hdphoto9.wdp"/><Relationship Id="rId14" Type="http://schemas.openxmlformats.org/officeDocument/2006/relationships/image" Target="../media/image39.png"/><Relationship Id="rId22" Type="http://schemas.microsoft.com/office/2007/relationships/hdphoto" Target="../media/hdphoto10.wdp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6.png"/><Relationship Id="rId7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microsoft.com/office/2007/relationships/hdphoto" Target="../media/hdphoto19.wdp"/><Relationship Id="rId5" Type="http://schemas.openxmlformats.org/officeDocument/2006/relationships/image" Target="../media/image44.png"/><Relationship Id="rId10" Type="http://schemas.microsoft.com/office/2007/relationships/hdphoto" Target="../media/hdphoto2.wdp"/><Relationship Id="rId4" Type="http://schemas.microsoft.com/office/2007/relationships/hdphoto" Target="../media/hdphoto14.wdp"/><Relationship Id="rId9" Type="http://schemas.openxmlformats.org/officeDocument/2006/relationships/image" Target="../media/image1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0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microsoft.com/office/2007/relationships/hdphoto" Target="../media/hdphoto4.wdp"/><Relationship Id="rId7" Type="http://schemas.openxmlformats.org/officeDocument/2006/relationships/image" Target="../media/image4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microsoft.com/office/2007/relationships/hdphoto" Target="../media/hdphoto5.wdp"/><Relationship Id="rId4" Type="http://schemas.openxmlformats.org/officeDocument/2006/relationships/image" Target="../media/image17.png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microsoft.com/office/2007/relationships/hdphoto" Target="../media/hdphoto4.wdp"/><Relationship Id="rId7" Type="http://schemas.openxmlformats.org/officeDocument/2006/relationships/image" Target="../media/image4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11" Type="http://schemas.microsoft.com/office/2007/relationships/hdphoto" Target="../media/hdphoto10.wdp"/><Relationship Id="rId5" Type="http://schemas.microsoft.com/office/2007/relationships/hdphoto" Target="../media/hdphoto5.wdp"/><Relationship Id="rId10" Type="http://schemas.openxmlformats.org/officeDocument/2006/relationships/image" Target="../media/image28.png"/><Relationship Id="rId4" Type="http://schemas.openxmlformats.org/officeDocument/2006/relationships/image" Target="../media/image17.png"/><Relationship Id="rId9" Type="http://schemas.openxmlformats.org/officeDocument/2006/relationships/image" Target="../media/image45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8.wdp"/><Relationship Id="rId3" Type="http://schemas.microsoft.com/office/2007/relationships/hdphoto" Target="../media/hdphoto4.wdp"/><Relationship Id="rId7" Type="http://schemas.openxmlformats.org/officeDocument/2006/relationships/image" Target="../media/image45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microsoft.com/office/2007/relationships/hdphoto" Target="../media/hdphoto18.wdp"/><Relationship Id="rId11" Type="http://schemas.microsoft.com/office/2007/relationships/hdphoto" Target="../media/hdphoto7.wdp"/><Relationship Id="rId5" Type="http://schemas.openxmlformats.org/officeDocument/2006/relationships/image" Target="../media/image40.png"/><Relationship Id="rId10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microsoft.com/office/2007/relationships/hdphoto" Target="../media/hdphoto10.wdp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8.wdp"/><Relationship Id="rId3" Type="http://schemas.microsoft.com/office/2007/relationships/hdphoto" Target="../media/hdphoto4.wdp"/><Relationship Id="rId7" Type="http://schemas.openxmlformats.org/officeDocument/2006/relationships/image" Target="../media/image45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microsoft.com/office/2007/relationships/hdphoto" Target="../media/hdphoto18.wdp"/><Relationship Id="rId11" Type="http://schemas.microsoft.com/office/2007/relationships/hdphoto" Target="../media/hdphoto7.wdp"/><Relationship Id="rId5" Type="http://schemas.openxmlformats.org/officeDocument/2006/relationships/image" Target="../media/image40.png"/><Relationship Id="rId10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microsoft.com/office/2007/relationships/hdphoto" Target="../media/hdphoto10.wdp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microsoft.com/office/2007/relationships/hdphoto" Target="../media/hdphoto2.wdp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png"/><Relationship Id="rId7" Type="http://schemas.microsoft.com/office/2007/relationships/hdphoto" Target="../media/hdphoto4.wdp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6" Type="http://schemas.openxmlformats.org/officeDocument/2006/relationships/image" Target="../media/image16.png"/><Relationship Id="rId5" Type="http://schemas.microsoft.com/office/2007/relationships/hdphoto" Target="../media/hdphoto3.wdp"/><Relationship Id="rId4" Type="http://schemas.openxmlformats.org/officeDocument/2006/relationships/image" Target="../media/image15.png"/><Relationship Id="rId9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5" Type="http://schemas.microsoft.com/office/2007/relationships/hdphoto" Target="../media/hdphoto6.wdp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테이블, 앉아있는, 다채로운, 남자이(가) 표시된 사진&#10;&#10;자동 생성된 설명">
            <a:extLst>
              <a:ext uri="{FF2B5EF4-FFF2-40B4-BE49-F238E27FC236}">
                <a16:creationId xmlns:a16="http://schemas.microsoft.com/office/drawing/2014/main" id="{405F6DD6-CD48-4DBE-B227-7644BD39C4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444564"/>
            <a:ext cx="51816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94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57"/>
    </mc:Choice>
    <mc:Fallback xmlns="">
      <p:transition spd="slow" advTm="3257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목표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8C83BF3-9915-43EE-B5A9-DC08EE50C291}"/>
              </a:ext>
            </a:extLst>
          </p:cNvPr>
          <p:cNvSpPr txBox="1"/>
          <p:nvPr/>
        </p:nvSpPr>
        <p:spPr>
          <a:xfrm>
            <a:off x="928137" y="1209140"/>
            <a:ext cx="6709340" cy="4568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모든 플레이어의 개인판에</a:t>
            </a:r>
            <a:endParaRPr lang="en-US" altLang="ko-KR" sz="32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자원과</a:t>
            </a: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건물로 </a:t>
            </a:r>
            <a:r>
              <a:rPr lang="ko-KR" altLang="en-US" sz="32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땅이 가득차면</a:t>
            </a:r>
            <a:endParaRPr lang="en-US" altLang="ko-KR" sz="3200" b="1" spc="-150" dirty="0">
              <a:solidFill>
                <a:srgbClr val="6A2E0D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</a:t>
            </a:r>
            <a:r>
              <a:rPr lang="ko-KR" altLang="en-US" sz="32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종료</a:t>
            </a: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</a:p>
          <a:p>
            <a:pPr algn="just">
              <a:lnSpc>
                <a:spcPct val="150000"/>
              </a:lnSpc>
            </a:pPr>
            <a:endParaRPr lang="en-US" altLang="ko-KR" sz="5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각 플레이어는 자기 마을의 </a:t>
            </a:r>
            <a:endParaRPr lang="en-US" altLang="ko-KR" sz="32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모든 건물        </a:t>
            </a:r>
            <a:r>
              <a:rPr lang="ko-KR" altLang="en-US" sz="32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를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합산하여</a:t>
            </a:r>
            <a:endParaRPr lang="en-US" altLang="ko-KR" sz="32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2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총점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 가장 높으면 </a:t>
            </a:r>
            <a:r>
              <a:rPr lang="ko-KR" altLang="en-US" sz="32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승리</a:t>
            </a: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0264B3E5-9A1A-4408-A5C4-771B4CFDEEE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00961" y="1080174"/>
            <a:ext cx="5707618" cy="4834498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5D31F7A6-8B10-431D-87F3-D47A6471FD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CEEEF"/>
              </a:clrFrom>
              <a:clrTo>
                <a:srgbClr val="ECEEEF">
                  <a:alpha val="0"/>
                </a:srgbClr>
              </a:clrTo>
            </a:clrChange>
          </a:blip>
          <a:srcRect l="9557" t="8138" r="9268" b="9142"/>
          <a:stretch/>
        </p:blipFill>
        <p:spPr>
          <a:xfrm>
            <a:off x="2676525" y="4493419"/>
            <a:ext cx="457218" cy="46592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919032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7" y="307777"/>
            <a:ext cx="63159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진행</a:t>
            </a: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F3C0F043-C768-4B56-A846-76BB4F968572}"/>
              </a:ext>
            </a:extLst>
          </p:cNvPr>
          <p:cNvSpPr/>
          <p:nvPr/>
        </p:nvSpPr>
        <p:spPr>
          <a:xfrm>
            <a:off x="2938046" y="1410254"/>
            <a:ext cx="6315908" cy="1228171"/>
          </a:xfrm>
          <a:prstGeom prst="rect">
            <a:avLst/>
          </a:prstGeom>
          <a:solidFill>
            <a:srgbClr val="6A2E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36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1) </a:t>
            </a:r>
            <a:r>
              <a:rPr lang="ko-KR" altLang="en-US" sz="36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자원 놓기</a:t>
            </a:r>
            <a:endParaRPr lang="ko-KR" altLang="en-US" sz="36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D848B15C-43B1-4A23-B808-5E4F144E3688}"/>
              </a:ext>
            </a:extLst>
          </p:cNvPr>
          <p:cNvSpPr/>
          <p:nvPr/>
        </p:nvSpPr>
        <p:spPr>
          <a:xfrm>
            <a:off x="2938046" y="2829479"/>
            <a:ext cx="6315908" cy="1228171"/>
          </a:xfrm>
          <a:prstGeom prst="rect">
            <a:avLst/>
          </a:prstGeom>
          <a:solidFill>
            <a:srgbClr val="6A2E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36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2) </a:t>
            </a:r>
            <a:r>
              <a:rPr lang="ko-KR" altLang="en-US" sz="36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건물 짓기</a:t>
            </a:r>
            <a:endParaRPr lang="ko-KR" altLang="en-US" sz="36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81D196C2-BFD2-4287-90E7-77ED2B8A9F1A}"/>
              </a:ext>
            </a:extLst>
          </p:cNvPr>
          <p:cNvSpPr/>
          <p:nvPr/>
        </p:nvSpPr>
        <p:spPr>
          <a:xfrm>
            <a:off x="2938046" y="4248704"/>
            <a:ext cx="6315908" cy="1228171"/>
          </a:xfrm>
          <a:prstGeom prst="rect">
            <a:avLst/>
          </a:prstGeom>
          <a:solidFill>
            <a:srgbClr val="6A2E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36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3) </a:t>
            </a:r>
            <a:r>
              <a:rPr lang="ko-KR" altLang="en-US" sz="36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라운드 종료</a:t>
            </a:r>
            <a:endParaRPr lang="ko-KR" altLang="en-US" sz="36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71100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8C83BF3-9915-43EE-B5A9-DC08EE50C291}"/>
              </a:ext>
            </a:extLst>
          </p:cNvPr>
          <p:cNvSpPr txBox="1"/>
          <p:nvPr/>
        </p:nvSpPr>
        <p:spPr>
          <a:xfrm>
            <a:off x="555525" y="1952435"/>
            <a:ext cx="6969400" cy="3488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수석 건축가는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원하는 자원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하나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부름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(</a:t>
            </a:r>
            <a:r>
              <a:rPr lang="ko-KR" altLang="en-US" sz="3000" spc="-150" dirty="0">
                <a:solidFill>
                  <a:srgbClr val="706E5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석재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000" spc="-150" dirty="0">
                <a:solidFill>
                  <a:srgbClr val="AE371A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벽돌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000" spc="-150" dirty="0">
                <a:solidFill>
                  <a:srgbClr val="3D2F28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목재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000" spc="-150" dirty="0">
                <a:solidFill>
                  <a:srgbClr val="0B4E5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유리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000" spc="-150" dirty="0">
                <a:solidFill>
                  <a:srgbClr val="D89D3B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밀짚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모든 플레이어는 반드시 수석 건축가가 부른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자원을 </a:t>
            </a:r>
            <a:r>
              <a:rPr lang="en-US" altLang="ko-KR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가져와서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빈 칸 중 한 곳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 놓음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(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자원을 놓을 때는 모두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동시에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진행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CDF21820-A658-4CAE-AFE6-0A632CA0237A}"/>
              </a:ext>
            </a:extLst>
          </p:cNvPr>
          <p:cNvSpPr/>
          <p:nvPr/>
        </p:nvSpPr>
        <p:spPr>
          <a:xfrm>
            <a:off x="1031248" y="1172598"/>
            <a:ext cx="2121528" cy="642832"/>
          </a:xfrm>
          <a:prstGeom prst="rect">
            <a:avLst/>
          </a:prstGeom>
          <a:solidFill>
            <a:srgbClr val="6A2E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en-US" altLang="ko-KR" sz="2800">
                <a:latin typeface="나눔스퀘어" panose="020B0600000101010101" pitchFamily="50" charset="-127"/>
                <a:ea typeface="나눔스퀘어" panose="020B0600000101010101" pitchFamily="50" charset="-127"/>
              </a:rPr>
              <a:t>)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자원 놓기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06106C0B-122F-4320-9FBB-50E11B5273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269" t="4658" r="30513"/>
          <a:stretch/>
        </p:blipFill>
        <p:spPr>
          <a:xfrm>
            <a:off x="7627690" y="2124076"/>
            <a:ext cx="2323244" cy="3394656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4159FF51-DA03-46D2-95A9-7028F8DE03C7}"/>
              </a:ext>
            </a:extLst>
          </p:cNvPr>
          <p:cNvSpPr/>
          <p:nvPr/>
        </p:nvSpPr>
        <p:spPr>
          <a:xfrm>
            <a:off x="7143750" y="1585913"/>
            <a:ext cx="1895476" cy="1381125"/>
          </a:xfrm>
          <a:prstGeom prst="rect">
            <a:avLst/>
          </a:prstGeom>
          <a:solidFill>
            <a:srgbClr val="F9F9F9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00A2E9EE-322A-4FE1-9147-C80F670153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6" t="27592" r="67559"/>
          <a:stretch/>
        </p:blipFill>
        <p:spPr>
          <a:xfrm>
            <a:off x="6908641" y="1546351"/>
            <a:ext cx="1460663" cy="1882649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F65CD362-8E72-4953-950D-A473E80A9A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6012" t="68345"/>
          <a:stretch/>
        </p:blipFill>
        <p:spPr>
          <a:xfrm>
            <a:off x="7481393" y="1779880"/>
            <a:ext cx="2469541" cy="1311963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8A18FF95-D71B-4DED-BA65-79A58A4093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8550" t="4658" r="279"/>
          <a:stretch/>
        </p:blipFill>
        <p:spPr>
          <a:xfrm>
            <a:off x="9900620" y="2124076"/>
            <a:ext cx="1945790" cy="339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921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8C83BF3-9915-43EE-B5A9-DC08EE50C291}"/>
              </a:ext>
            </a:extLst>
          </p:cNvPr>
          <p:cNvSpPr txBox="1"/>
          <p:nvPr/>
        </p:nvSpPr>
        <p:spPr>
          <a:xfrm>
            <a:off x="555525" y="1952435"/>
            <a:ext cx="6969400" cy="718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자원은 한번 놓으면 절대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옮길 수 없음</a:t>
            </a:r>
            <a:endParaRPr lang="en-US" altLang="ko-KR" sz="3000" b="1" spc="-150" dirty="0">
              <a:solidFill>
                <a:srgbClr val="6A2E0D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CDF21820-A658-4CAE-AFE6-0A632CA0237A}"/>
              </a:ext>
            </a:extLst>
          </p:cNvPr>
          <p:cNvSpPr/>
          <p:nvPr/>
        </p:nvSpPr>
        <p:spPr>
          <a:xfrm>
            <a:off x="1031248" y="1172598"/>
            <a:ext cx="2121528" cy="642832"/>
          </a:xfrm>
          <a:prstGeom prst="rect">
            <a:avLst/>
          </a:prstGeom>
          <a:solidFill>
            <a:srgbClr val="6A2E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1)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자원 놓기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013EB31E-CBAF-4BA8-8575-7337D952BA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72" b="97552" l="2841" r="96970">
                        <a14:foregroundMark x1="12500" y1="5273" x2="54735" y2="11676"/>
                        <a14:foregroundMark x1="54735" y1="11676" x2="89015" y2="10546"/>
                        <a14:foregroundMark x1="89015" y1="10546" x2="93182" y2="21281"/>
                        <a14:foregroundMark x1="93182" y1="21281" x2="95833" y2="87006"/>
                        <a14:foregroundMark x1="95833" y1="87006" x2="91477" y2="96045"/>
                        <a14:foregroundMark x1="91477" y1="96045" x2="8902" y2="94539"/>
                        <a14:foregroundMark x1="8902" y1="94539" x2="5492" y2="85311"/>
                        <a14:foregroundMark x1="5492" y1="85311" x2="7008" y2="39360"/>
                        <a14:foregroundMark x1="7008" y1="39360" x2="3409" y2="9416"/>
                        <a14:foregroundMark x1="3409" y1="9416" x2="12121" y2="5085"/>
                        <a14:foregroundMark x1="12121" y1="5085" x2="12879" y2="5085"/>
                        <a14:foregroundMark x1="23674" y1="12429" x2="81629" y2="51977"/>
                        <a14:foregroundMark x1="85227" y1="36723" x2="78788" y2="74576"/>
                        <a14:foregroundMark x1="78788" y1="74576" x2="73295" y2="90395"/>
                        <a14:foregroundMark x1="85985" y1="89266" x2="80871" y2="54237"/>
                        <a14:foregroundMark x1="90341" y1="58945" x2="40720" y2="78343"/>
                        <a14:foregroundMark x1="58523" y1="88889" x2="37689" y2="80038"/>
                        <a14:foregroundMark x1="37689" y1="80038" x2="13636" y2="74953"/>
                        <a14:foregroundMark x1="22538" y1="74200" x2="21970" y2="50282"/>
                        <a14:foregroundMark x1="21970" y1="50282" x2="28598" y2="24670"/>
                        <a14:foregroundMark x1="20455" y1="24859" x2="46212" y2="55744"/>
                        <a14:foregroundMark x1="46212" y1="55744" x2="64015" y2="68550"/>
                        <a14:foregroundMark x1="48295" y1="36347" x2="27273" y2="83239"/>
                        <a14:foregroundMark x1="22727" y1="21469" x2="13447" y2="15819"/>
                        <a14:foregroundMark x1="13447" y1="15819" x2="5682" y2="24482"/>
                        <a14:foregroundMark x1="5682" y1="24482" x2="2841" y2="38795"/>
                        <a14:foregroundMark x1="2841" y1="38795" x2="5114" y2="43503"/>
                        <a14:foregroundMark x1="20265" y1="22976" x2="39205" y2="38041"/>
                        <a14:foregroundMark x1="47538" y1="21469" x2="65152" y2="34652"/>
                        <a14:foregroundMark x1="35038" y1="3766" x2="66098" y2="2072"/>
                        <a14:foregroundMark x1="66098" y1="2072" x2="93750" y2="3390"/>
                        <a14:foregroundMark x1="16477" y1="3202" x2="21402" y2="3578"/>
                        <a14:foregroundMark x1="96023" y1="14501" x2="96443" y2="18679"/>
                        <a14:foregroundMark x1="95644" y1="8098" x2="95644" y2="12429"/>
                        <a14:foregroundMark x1="95644" y1="37665" x2="95265" y2="42561"/>
                        <a14:foregroundMark x1="96023" y1="93785" x2="95644" y2="89831"/>
                        <a14:foregroundMark x1="25758" y1="96422" x2="36742" y2="95480"/>
                        <a14:foregroundMark x1="36742" y1="95480" x2="39205" y2="95669"/>
                        <a14:foregroundMark x1="39205" y1="97552" x2="57765" y2="97175"/>
                        <a14:backgroundMark x1="96970" y1="18644" x2="97348" y2="24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63787" y="958323"/>
            <a:ext cx="5070764" cy="5099577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A0066F19-816E-4F9F-A4F1-3F72E1F2D4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80" b="93220" l="8051" r="91102">
                        <a14:foregroundMark x1="50847" y1="7203" x2="51320" y2="7723"/>
                        <a14:foregroundMark x1="90695" y1="28920" x2="91102" y2="61017"/>
                        <a14:foregroundMark x1="54925" y1="93469" x2="47034" y2="91102"/>
                        <a14:foregroundMark x1="8051" y1="28390" x2="8051" y2="65254"/>
                        <a14:backgroundMark x1="40254" y1="8051" x2="47034" y2="2966"/>
                        <a14:backgroundMark x1="25847" y1="14831" x2="40254" y2="5932"/>
                        <a14:backgroundMark x1="38136" y1="8475" x2="36017" y2="9746"/>
                        <a14:backgroundMark x1="8051" y1="23305" x2="19068" y2="17797"/>
                        <a14:backgroundMark x1="53814" y1="4661" x2="59746" y2="6780"/>
                        <a14:backgroundMark x1="63559" y1="8898" x2="70339" y2="13136"/>
                        <a14:backgroundMark x1="77542" y1="16949" x2="88136" y2="21610"/>
                        <a14:backgroundMark x1="68220" y1="12288" x2="69492" y2="12712"/>
                        <a14:backgroundMark x1="89831" y1="22458" x2="94492" y2="24576"/>
                        <a14:backgroundMark x1="91525" y1="24153" x2="88983" y2="21610"/>
                        <a14:backgroundMark x1="91102" y1="77119" x2="88559" y2="79237"/>
                        <a14:backgroundMark x1="87712" y1="79237" x2="80932" y2="83475"/>
                        <a14:backgroundMark x1="81780" y1="81356" x2="71610" y2="87712"/>
                        <a14:backgroundMark x1="78814" y1="83475" x2="82627" y2="80085"/>
                        <a14:backgroundMark x1="54237" y1="95339" x2="69492" y2="89831"/>
                        <a14:backgroundMark x1="59322" y1="92373" x2="64831" y2="89407"/>
                        <a14:backgroundMark x1="68644" y1="88559" x2="74153" y2="84746"/>
                        <a14:backgroundMark x1="85593" y1="79237" x2="93220" y2="75000"/>
                        <a14:backgroundMark x1="53814" y1="95763" x2="59322" y2="92797"/>
                        <a14:backgroundMark x1="8475" y1="77119" x2="15254" y2="79661"/>
                        <a14:backgroundMark x1="15254" y1="80508" x2="23729" y2="83475"/>
                        <a14:backgroundMark x1="24153" y1="85593" x2="37712" y2="92797"/>
                        <a14:backgroundMark x1="30932" y1="88559" x2="38983" y2="90678"/>
                        <a14:backgroundMark x1="54661" y1="94068" x2="58898" y2="932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37677" y="2564246"/>
            <a:ext cx="621876" cy="621876"/>
          </a:xfrm>
          <a:prstGeom prst="rect">
            <a:avLst/>
          </a:prstGeom>
        </p:spPr>
      </p:pic>
      <p:sp>
        <p:nvSpPr>
          <p:cNvPr id="15" name="곱하기 기호 14">
            <a:extLst>
              <a:ext uri="{FF2B5EF4-FFF2-40B4-BE49-F238E27FC236}">
                <a16:creationId xmlns:a16="http://schemas.microsoft.com/office/drawing/2014/main" id="{B5C00C20-01C7-470E-BE43-15805D3D98F8}"/>
              </a:ext>
            </a:extLst>
          </p:cNvPr>
          <p:cNvSpPr/>
          <p:nvPr/>
        </p:nvSpPr>
        <p:spPr>
          <a:xfrm>
            <a:off x="6605395" y="1682164"/>
            <a:ext cx="2386040" cy="2386040"/>
          </a:xfrm>
          <a:prstGeom prst="mathMultiply">
            <a:avLst>
              <a:gd name="adj1" fmla="val 7441"/>
            </a:avLst>
          </a:prstGeom>
          <a:solidFill>
            <a:srgbClr val="C00000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9979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96296E-6 L -0.18568 -0.00254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84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8C83BF3-9915-43EE-B5A9-DC08EE50C291}"/>
              </a:ext>
            </a:extLst>
          </p:cNvPr>
          <p:cNvSpPr txBox="1"/>
          <p:nvPr/>
        </p:nvSpPr>
        <p:spPr>
          <a:xfrm>
            <a:off x="555525" y="1952435"/>
            <a:ext cx="6969400" cy="2103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자원은 한번 놓으면 절대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옮길 수 없음</a:t>
            </a:r>
            <a:endParaRPr lang="en-US" altLang="ko-KR" sz="3000" b="1" spc="-150" dirty="0">
              <a:solidFill>
                <a:srgbClr val="6A2E0D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자원은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건물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지을 때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만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제거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됨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(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제거한 자원은 공급처로 반납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CDF21820-A658-4CAE-AFE6-0A632CA0237A}"/>
              </a:ext>
            </a:extLst>
          </p:cNvPr>
          <p:cNvSpPr/>
          <p:nvPr/>
        </p:nvSpPr>
        <p:spPr>
          <a:xfrm>
            <a:off x="1031248" y="1172598"/>
            <a:ext cx="2121528" cy="642832"/>
          </a:xfrm>
          <a:prstGeom prst="rect">
            <a:avLst/>
          </a:prstGeom>
          <a:solidFill>
            <a:srgbClr val="6A2E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en-US" altLang="ko-KR" sz="2800">
                <a:latin typeface="나눔스퀘어" panose="020B0600000101010101" pitchFamily="50" charset="-127"/>
                <a:ea typeface="나눔스퀘어" panose="020B0600000101010101" pitchFamily="50" charset="-127"/>
              </a:rPr>
              <a:t>)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자원 놓기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013EB31E-CBAF-4BA8-8575-7337D952BA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72" b="97552" l="2841" r="96970">
                        <a14:foregroundMark x1="12500" y1="5273" x2="54735" y2="11676"/>
                        <a14:foregroundMark x1="54735" y1="11676" x2="89015" y2="10546"/>
                        <a14:foregroundMark x1="89015" y1="10546" x2="93182" y2="21281"/>
                        <a14:foregroundMark x1="93182" y1="21281" x2="95833" y2="87006"/>
                        <a14:foregroundMark x1="95833" y1="87006" x2="91477" y2="96045"/>
                        <a14:foregroundMark x1="91477" y1="96045" x2="8902" y2="94539"/>
                        <a14:foregroundMark x1="8902" y1="94539" x2="5492" y2="85311"/>
                        <a14:foregroundMark x1="5492" y1="85311" x2="7008" y2="39360"/>
                        <a14:foregroundMark x1="7008" y1="39360" x2="3409" y2="9416"/>
                        <a14:foregroundMark x1="3409" y1="9416" x2="12121" y2="5085"/>
                        <a14:foregroundMark x1="12121" y1="5085" x2="12879" y2="5085"/>
                        <a14:foregroundMark x1="23674" y1="12429" x2="81629" y2="51977"/>
                        <a14:foregroundMark x1="85227" y1="36723" x2="78788" y2="74576"/>
                        <a14:foregroundMark x1="78788" y1="74576" x2="73295" y2="90395"/>
                        <a14:foregroundMark x1="85985" y1="89266" x2="80871" y2="54237"/>
                        <a14:foregroundMark x1="90341" y1="58945" x2="40720" y2="78343"/>
                        <a14:foregroundMark x1="58523" y1="88889" x2="37689" y2="80038"/>
                        <a14:foregroundMark x1="37689" y1="80038" x2="13636" y2="74953"/>
                        <a14:foregroundMark x1="22538" y1="74200" x2="21970" y2="50282"/>
                        <a14:foregroundMark x1="21970" y1="50282" x2="28598" y2="24670"/>
                        <a14:foregroundMark x1="20455" y1="24859" x2="46212" y2="55744"/>
                        <a14:foregroundMark x1="46212" y1="55744" x2="64015" y2="68550"/>
                        <a14:foregroundMark x1="48295" y1="36347" x2="27273" y2="83239"/>
                        <a14:foregroundMark x1="22727" y1="21469" x2="13447" y2="15819"/>
                        <a14:foregroundMark x1="13447" y1="15819" x2="5682" y2="24482"/>
                        <a14:foregroundMark x1="5682" y1="24482" x2="2841" y2="38795"/>
                        <a14:foregroundMark x1="2841" y1="38795" x2="5114" y2="43503"/>
                        <a14:foregroundMark x1="20265" y1="22976" x2="39205" y2="38041"/>
                        <a14:foregroundMark x1="47538" y1="21469" x2="65152" y2="34652"/>
                        <a14:foregroundMark x1="35038" y1="3766" x2="66098" y2="2072"/>
                        <a14:foregroundMark x1="66098" y1="2072" x2="93750" y2="3390"/>
                        <a14:foregroundMark x1="16477" y1="3202" x2="21402" y2="3578"/>
                        <a14:foregroundMark x1="96023" y1="14501" x2="96443" y2="18679"/>
                        <a14:foregroundMark x1="95644" y1="8098" x2="95644" y2="12429"/>
                        <a14:foregroundMark x1="95644" y1="37665" x2="95265" y2="42561"/>
                        <a14:foregroundMark x1="96023" y1="93785" x2="95644" y2="89831"/>
                        <a14:foregroundMark x1="25758" y1="96422" x2="36742" y2="95480"/>
                        <a14:foregroundMark x1="36742" y1="95480" x2="39205" y2="95669"/>
                        <a14:foregroundMark x1="39205" y1="97552" x2="57765" y2="97175"/>
                        <a14:backgroundMark x1="96970" y1="18644" x2="97348" y2="24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63787" y="958323"/>
            <a:ext cx="5070764" cy="5099577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A0066F19-816E-4F9F-A4F1-3F72E1F2D4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80" b="93220" l="8051" r="91102">
                        <a14:foregroundMark x1="50847" y1="7203" x2="51320" y2="7723"/>
                        <a14:foregroundMark x1="90695" y1="28920" x2="91102" y2="61017"/>
                        <a14:foregroundMark x1="54925" y1="93469" x2="47034" y2="91102"/>
                        <a14:foregroundMark x1="8051" y1="28390" x2="8051" y2="65254"/>
                        <a14:backgroundMark x1="40254" y1="8051" x2="47034" y2="2966"/>
                        <a14:backgroundMark x1="25847" y1="14831" x2="40254" y2="5932"/>
                        <a14:backgroundMark x1="38136" y1="8475" x2="36017" y2="9746"/>
                        <a14:backgroundMark x1="8051" y1="23305" x2="19068" y2="17797"/>
                        <a14:backgroundMark x1="53814" y1="4661" x2="59746" y2="6780"/>
                        <a14:backgroundMark x1="63559" y1="8898" x2="70339" y2="13136"/>
                        <a14:backgroundMark x1="77542" y1="16949" x2="88136" y2="21610"/>
                        <a14:backgroundMark x1="68220" y1="12288" x2="69492" y2="12712"/>
                        <a14:backgroundMark x1="89831" y1="22458" x2="94492" y2="24576"/>
                        <a14:backgroundMark x1="91525" y1="24153" x2="88983" y2="21610"/>
                        <a14:backgroundMark x1="91102" y1="77119" x2="88559" y2="79237"/>
                        <a14:backgroundMark x1="87712" y1="79237" x2="80932" y2="83475"/>
                        <a14:backgroundMark x1="81780" y1="81356" x2="71610" y2="87712"/>
                        <a14:backgroundMark x1="78814" y1="83475" x2="82627" y2="80085"/>
                        <a14:backgroundMark x1="54237" y1="95339" x2="69492" y2="89831"/>
                        <a14:backgroundMark x1="59322" y1="92373" x2="64831" y2="89407"/>
                        <a14:backgroundMark x1="68644" y1="88559" x2="74153" y2="84746"/>
                        <a14:backgroundMark x1="85593" y1="79237" x2="93220" y2="75000"/>
                        <a14:backgroundMark x1="53814" y1="95763" x2="59322" y2="92797"/>
                        <a14:backgroundMark x1="8475" y1="77119" x2="15254" y2="79661"/>
                        <a14:backgroundMark x1="15254" y1="80508" x2="23729" y2="83475"/>
                        <a14:backgroundMark x1="24153" y1="85593" x2="37712" y2="92797"/>
                        <a14:backgroundMark x1="30932" y1="88559" x2="38983" y2="90678"/>
                        <a14:backgroundMark x1="54661" y1="94068" x2="58898" y2="932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37677" y="2564246"/>
            <a:ext cx="621876" cy="621876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FCC0E25F-1B26-4A95-A903-266634BF52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80" b="93220" l="8051" r="91102">
                        <a14:foregroundMark x1="50847" y1="7203" x2="51320" y2="7723"/>
                        <a14:foregroundMark x1="90695" y1="28920" x2="91102" y2="61017"/>
                        <a14:foregroundMark x1="54925" y1="93469" x2="47034" y2="91102"/>
                        <a14:foregroundMark x1="8051" y1="28390" x2="8051" y2="65254"/>
                        <a14:backgroundMark x1="40254" y1="8051" x2="47034" y2="2966"/>
                        <a14:backgroundMark x1="25847" y1="14831" x2="40254" y2="5932"/>
                        <a14:backgroundMark x1="38136" y1="8475" x2="36017" y2="9746"/>
                        <a14:backgroundMark x1="8051" y1="23305" x2="19068" y2="17797"/>
                        <a14:backgroundMark x1="53814" y1="4661" x2="59746" y2="6780"/>
                        <a14:backgroundMark x1="63559" y1="8898" x2="70339" y2="13136"/>
                        <a14:backgroundMark x1="77542" y1="16949" x2="88136" y2="21610"/>
                        <a14:backgroundMark x1="68220" y1="12288" x2="69492" y2="12712"/>
                        <a14:backgroundMark x1="89831" y1="22458" x2="94492" y2="24576"/>
                        <a14:backgroundMark x1="91525" y1="24153" x2="88983" y2="21610"/>
                        <a14:backgroundMark x1="91102" y1="77119" x2="88559" y2="79237"/>
                        <a14:backgroundMark x1="87712" y1="79237" x2="80932" y2="83475"/>
                        <a14:backgroundMark x1="81780" y1="81356" x2="71610" y2="87712"/>
                        <a14:backgroundMark x1="78814" y1="83475" x2="82627" y2="80085"/>
                        <a14:backgroundMark x1="54237" y1="95339" x2="69492" y2="89831"/>
                        <a14:backgroundMark x1="59322" y1="92373" x2="64831" y2="89407"/>
                        <a14:backgroundMark x1="68644" y1="88559" x2="74153" y2="84746"/>
                        <a14:backgroundMark x1="85593" y1="79237" x2="93220" y2="75000"/>
                        <a14:backgroundMark x1="53814" y1="95763" x2="59322" y2="92797"/>
                        <a14:backgroundMark x1="8475" y1="77119" x2="15254" y2="79661"/>
                        <a14:backgroundMark x1="15254" y1="80508" x2="23729" y2="83475"/>
                        <a14:backgroundMark x1="24153" y1="85593" x2="37712" y2="92797"/>
                        <a14:backgroundMark x1="30932" y1="88559" x2="38983" y2="90678"/>
                        <a14:backgroundMark x1="54661" y1="94068" x2="58898" y2="932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94677" y="3796146"/>
            <a:ext cx="621876" cy="621876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27B1E912-58D4-48EA-9D57-FAB7ED12D2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14" b="94492" l="8475" r="90678">
                        <a14:foregroundMark x1="53488" y1="11114" x2="53814" y2="11441"/>
                        <a14:foregroundMark x1="90254" y1="28390" x2="90678" y2="70763"/>
                        <a14:foregroundMark x1="45819" y1="89511" x2="55085" y2="91525"/>
                        <a14:foregroundMark x1="47458" y1="93220" x2="51271" y2="94915"/>
                        <a14:foregroundMark x1="8625" y1="28601" x2="9322" y2="39407"/>
                        <a14:foregroundMark x1="49701" y1="4848" x2="50424" y2="5932"/>
                        <a14:foregroundMark x1="49721" y1="4806" x2="50000" y2="5085"/>
                        <a14:foregroundMark x1="50000" y1="5085" x2="50000" y2="5508"/>
                        <a14:backgroundMark x1="7203" y1="24576" x2="33898" y2="10169"/>
                        <a14:backgroundMark x1="45440" y1="3814" x2="46186" y2="3390"/>
                        <a14:backgroundMark x1="43203" y1="5085" x2="43949" y2="4661"/>
                        <a14:backgroundMark x1="27542" y1="13983" x2="42793" y2="5318"/>
                        <a14:backgroundMark x1="46186" y1="3390" x2="46186" y2="3390"/>
                        <a14:backgroundMark x1="30508" y1="12712" x2="38559" y2="8898"/>
                        <a14:backgroundMark x1="56892" y1="5122" x2="59322" y2="5932"/>
                        <a14:backgroundMark x1="50424" y1="2966" x2="51344" y2="3273"/>
                        <a14:backgroundMark x1="54660" y1="5508" x2="55932" y2="5932"/>
                        <a14:backgroundMark x1="52416" y1="4760" x2="53391" y2="5085"/>
                        <a14:backgroundMark x1="63559" y1="9322" x2="76695" y2="15678"/>
                        <a14:backgroundMark x1="67797" y1="11864" x2="80932" y2="17373"/>
                        <a14:backgroundMark x1="67797" y1="11864" x2="80932" y2="18644"/>
                        <a14:backgroundMark x1="68220" y1="12712" x2="70339" y2="13559"/>
                        <a14:backgroundMark x1="83898" y1="20339" x2="90678" y2="23305"/>
                        <a14:backgroundMark x1="90678" y1="23729" x2="92373" y2="24153"/>
                        <a14:backgroundMark x1="92373" y1="76695" x2="75000" y2="86017"/>
                        <a14:backgroundMark x1="57203" y1="94915" x2="86441" y2="79661"/>
                        <a14:backgroundMark x1="83051" y1="80932" x2="76695" y2="85593"/>
                        <a14:backgroundMark x1="78390" y1="83051" x2="86017" y2="80508"/>
                        <a14:backgroundMark x1="80085" y1="82203" x2="85593" y2="79237"/>
                        <a14:backgroundMark x1="86441" y1="79237" x2="95763" y2="75000"/>
                        <a14:backgroundMark x1="6356" y1="76271" x2="13983" y2="80932"/>
                        <a14:backgroundMark x1="9322" y1="77119" x2="19068" y2="81780"/>
                        <a14:backgroundMark x1="9322" y1="77119" x2="11864" y2="79661"/>
                        <a14:backgroundMark x1="9746" y1="77119" x2="12712" y2="79237"/>
                        <a14:backgroundMark x1="19492" y1="82627" x2="25847" y2="87288"/>
                        <a14:backgroundMark x1="33475" y1="88983" x2="41949" y2="93644"/>
                        <a14:backgroundMark x1="43644" y1="5932" x2="50847" y2="25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37677" y="3796146"/>
            <a:ext cx="621876" cy="621876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10C8B6C9-FD96-4ED0-BF0A-1F2CC0A9E7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14" b="94492" l="8475" r="90678">
                        <a14:foregroundMark x1="53488" y1="11114" x2="53814" y2="11441"/>
                        <a14:foregroundMark x1="90254" y1="28390" x2="90678" y2="70763"/>
                        <a14:foregroundMark x1="45819" y1="89511" x2="55085" y2="91525"/>
                        <a14:foregroundMark x1="47458" y1="93220" x2="51271" y2="94915"/>
                        <a14:foregroundMark x1="8625" y1="28601" x2="9322" y2="39407"/>
                        <a14:foregroundMark x1="49701" y1="4848" x2="50424" y2="5932"/>
                        <a14:foregroundMark x1="49721" y1="4806" x2="50000" y2="5085"/>
                        <a14:foregroundMark x1="50000" y1="5085" x2="50000" y2="5508"/>
                        <a14:backgroundMark x1="7203" y1="24576" x2="33898" y2="10169"/>
                        <a14:backgroundMark x1="45440" y1="3814" x2="46186" y2="3390"/>
                        <a14:backgroundMark x1="43203" y1="5085" x2="43949" y2="4661"/>
                        <a14:backgroundMark x1="27542" y1="13983" x2="42793" y2="5318"/>
                        <a14:backgroundMark x1="46186" y1="3390" x2="46186" y2="3390"/>
                        <a14:backgroundMark x1="30508" y1="12712" x2="38559" y2="8898"/>
                        <a14:backgroundMark x1="56892" y1="5122" x2="59322" y2="5932"/>
                        <a14:backgroundMark x1="50424" y1="2966" x2="51344" y2="3273"/>
                        <a14:backgroundMark x1="54660" y1="5508" x2="55932" y2="5932"/>
                        <a14:backgroundMark x1="52416" y1="4760" x2="53391" y2="5085"/>
                        <a14:backgroundMark x1="63559" y1="9322" x2="76695" y2="15678"/>
                        <a14:backgroundMark x1="67797" y1="11864" x2="80932" y2="17373"/>
                        <a14:backgroundMark x1="67797" y1="11864" x2="80932" y2="18644"/>
                        <a14:backgroundMark x1="68220" y1="12712" x2="70339" y2="13559"/>
                        <a14:backgroundMark x1="83898" y1="20339" x2="90678" y2="23305"/>
                        <a14:backgroundMark x1="90678" y1="23729" x2="92373" y2="24153"/>
                        <a14:backgroundMark x1="92373" y1="76695" x2="75000" y2="86017"/>
                        <a14:backgroundMark x1="57203" y1="94915" x2="86441" y2="79661"/>
                        <a14:backgroundMark x1="83051" y1="80932" x2="76695" y2="85593"/>
                        <a14:backgroundMark x1="78390" y1="83051" x2="86017" y2="80508"/>
                        <a14:backgroundMark x1="80085" y1="82203" x2="85593" y2="79237"/>
                        <a14:backgroundMark x1="86441" y1="79237" x2="95763" y2="75000"/>
                        <a14:backgroundMark x1="6356" y1="76271" x2="13983" y2="80932"/>
                        <a14:backgroundMark x1="9322" y1="77119" x2="19068" y2="81780"/>
                        <a14:backgroundMark x1="9322" y1="77119" x2="11864" y2="79661"/>
                        <a14:backgroundMark x1="9746" y1="77119" x2="12712" y2="79237"/>
                        <a14:backgroundMark x1="19492" y1="82627" x2="25847" y2="87288"/>
                        <a14:backgroundMark x1="33475" y1="88983" x2="41949" y2="93644"/>
                        <a14:backgroundMark x1="43644" y1="5932" x2="50847" y2="25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51677" y="3796146"/>
            <a:ext cx="621876" cy="621876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6DEA2B73-02DB-44CA-A00B-B106CBBEFF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34" b="89404" l="8380" r="92179">
                        <a14:foregroundMark x1="91061" y1="75497" x2="92737" y2="79470"/>
                        <a14:foregroundMark x1="8380" y1="63576" x2="8939" y2="695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2393" y="3637700"/>
            <a:ext cx="1058862" cy="89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586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8C83BF3-9915-43EE-B5A9-DC08EE50C291}"/>
              </a:ext>
            </a:extLst>
          </p:cNvPr>
          <p:cNvSpPr txBox="1"/>
          <p:nvPr/>
        </p:nvSpPr>
        <p:spPr>
          <a:xfrm>
            <a:off x="555525" y="1952435"/>
            <a:ext cx="6969400" cy="2795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자원은 한번 놓으면 절대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옮길 수 없음</a:t>
            </a:r>
            <a:endParaRPr lang="en-US" altLang="ko-KR" sz="3000" b="1" spc="-150" dirty="0">
              <a:solidFill>
                <a:srgbClr val="6A2E0D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자원은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건물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지을 때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만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제거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됨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(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제거한 자원은 공급처로 반납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5.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한 칸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에는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자원 </a:t>
            </a:r>
            <a:r>
              <a:rPr lang="en-US" altLang="ko-KR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 또는 건물 </a:t>
            </a:r>
            <a:r>
              <a:rPr lang="en-US" altLang="ko-KR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만 배치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CDF21820-A658-4CAE-AFE6-0A632CA0237A}"/>
              </a:ext>
            </a:extLst>
          </p:cNvPr>
          <p:cNvSpPr/>
          <p:nvPr/>
        </p:nvSpPr>
        <p:spPr>
          <a:xfrm>
            <a:off x="1031248" y="1172598"/>
            <a:ext cx="2121528" cy="642832"/>
          </a:xfrm>
          <a:prstGeom prst="rect">
            <a:avLst/>
          </a:prstGeom>
          <a:solidFill>
            <a:srgbClr val="6A2E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en-US" altLang="ko-KR" sz="2800">
                <a:latin typeface="나눔스퀘어" panose="020B0600000101010101" pitchFamily="50" charset="-127"/>
                <a:ea typeface="나눔스퀘어" panose="020B0600000101010101" pitchFamily="50" charset="-127"/>
              </a:rPr>
              <a:t>)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자원 놓기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013EB31E-CBAF-4BA8-8575-7337D952BA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72" b="97552" l="2841" r="96970">
                        <a14:foregroundMark x1="12500" y1="5273" x2="54735" y2="11676"/>
                        <a14:foregroundMark x1="54735" y1="11676" x2="89015" y2="10546"/>
                        <a14:foregroundMark x1="89015" y1="10546" x2="93182" y2="21281"/>
                        <a14:foregroundMark x1="93182" y1="21281" x2="95833" y2="87006"/>
                        <a14:foregroundMark x1="95833" y1="87006" x2="91477" y2="96045"/>
                        <a14:foregroundMark x1="91477" y1="96045" x2="8902" y2="94539"/>
                        <a14:foregroundMark x1="8902" y1="94539" x2="5492" y2="85311"/>
                        <a14:foregroundMark x1="5492" y1="85311" x2="7008" y2="39360"/>
                        <a14:foregroundMark x1="7008" y1="39360" x2="3409" y2="9416"/>
                        <a14:foregroundMark x1="3409" y1="9416" x2="12121" y2="5085"/>
                        <a14:foregroundMark x1="12121" y1="5085" x2="12879" y2="5085"/>
                        <a14:foregroundMark x1="23674" y1="12429" x2="81629" y2="51977"/>
                        <a14:foregroundMark x1="85227" y1="36723" x2="78788" y2="74576"/>
                        <a14:foregroundMark x1="78788" y1="74576" x2="73295" y2="90395"/>
                        <a14:foregroundMark x1="85985" y1="89266" x2="80871" y2="54237"/>
                        <a14:foregroundMark x1="90341" y1="58945" x2="40720" y2="78343"/>
                        <a14:foregroundMark x1="58523" y1="88889" x2="37689" y2="80038"/>
                        <a14:foregroundMark x1="37689" y1="80038" x2="13636" y2="74953"/>
                        <a14:foregroundMark x1="22538" y1="74200" x2="21970" y2="50282"/>
                        <a14:foregroundMark x1="21970" y1="50282" x2="28598" y2="24670"/>
                        <a14:foregroundMark x1="20455" y1="24859" x2="46212" y2="55744"/>
                        <a14:foregroundMark x1="46212" y1="55744" x2="64015" y2="68550"/>
                        <a14:foregroundMark x1="48295" y1="36347" x2="27273" y2="83239"/>
                        <a14:foregroundMark x1="22727" y1="21469" x2="13447" y2="15819"/>
                        <a14:foregroundMark x1="13447" y1="15819" x2="5682" y2="24482"/>
                        <a14:foregroundMark x1="5682" y1="24482" x2="2841" y2="38795"/>
                        <a14:foregroundMark x1="2841" y1="38795" x2="5114" y2="43503"/>
                        <a14:foregroundMark x1="20265" y1="22976" x2="39205" y2="38041"/>
                        <a14:foregroundMark x1="47538" y1="21469" x2="65152" y2="34652"/>
                        <a14:foregroundMark x1="35038" y1="3766" x2="66098" y2="2072"/>
                        <a14:foregroundMark x1="66098" y1="2072" x2="93750" y2="3390"/>
                        <a14:foregroundMark x1="16477" y1="3202" x2="21402" y2="3578"/>
                        <a14:foregroundMark x1="96023" y1="14501" x2="96443" y2="18679"/>
                        <a14:foregroundMark x1="95644" y1="8098" x2="95644" y2="12429"/>
                        <a14:foregroundMark x1="95644" y1="37665" x2="95265" y2="42561"/>
                        <a14:foregroundMark x1="96023" y1="93785" x2="95644" y2="89831"/>
                        <a14:foregroundMark x1="25758" y1="96422" x2="36742" y2="95480"/>
                        <a14:foregroundMark x1="36742" y1="95480" x2="39205" y2="95669"/>
                        <a14:foregroundMark x1="39205" y1="97552" x2="57765" y2="97175"/>
                        <a14:backgroundMark x1="96970" y1="18644" x2="97348" y2="24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63787" y="958323"/>
            <a:ext cx="5070764" cy="5099577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A0066F19-816E-4F9F-A4F1-3F72E1F2D4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80" b="93220" l="8051" r="91102">
                        <a14:foregroundMark x1="50847" y1="7203" x2="51320" y2="7723"/>
                        <a14:foregroundMark x1="90695" y1="28920" x2="91102" y2="61017"/>
                        <a14:foregroundMark x1="54925" y1="93469" x2="47034" y2="91102"/>
                        <a14:foregroundMark x1="8051" y1="28390" x2="8051" y2="65254"/>
                        <a14:backgroundMark x1="40254" y1="8051" x2="47034" y2="2966"/>
                        <a14:backgroundMark x1="25847" y1="14831" x2="40254" y2="5932"/>
                        <a14:backgroundMark x1="38136" y1="8475" x2="36017" y2="9746"/>
                        <a14:backgroundMark x1="8051" y1="23305" x2="19068" y2="17797"/>
                        <a14:backgroundMark x1="53814" y1="4661" x2="59746" y2="6780"/>
                        <a14:backgroundMark x1="63559" y1="8898" x2="70339" y2="13136"/>
                        <a14:backgroundMark x1="77542" y1="16949" x2="88136" y2="21610"/>
                        <a14:backgroundMark x1="68220" y1="12288" x2="69492" y2="12712"/>
                        <a14:backgroundMark x1="89831" y1="22458" x2="94492" y2="24576"/>
                        <a14:backgroundMark x1="91525" y1="24153" x2="88983" y2="21610"/>
                        <a14:backgroundMark x1="91102" y1="77119" x2="88559" y2="79237"/>
                        <a14:backgroundMark x1="87712" y1="79237" x2="80932" y2="83475"/>
                        <a14:backgroundMark x1="81780" y1="81356" x2="71610" y2="87712"/>
                        <a14:backgroundMark x1="78814" y1="83475" x2="82627" y2="80085"/>
                        <a14:backgroundMark x1="54237" y1="95339" x2="69492" y2="89831"/>
                        <a14:backgroundMark x1="59322" y1="92373" x2="64831" y2="89407"/>
                        <a14:backgroundMark x1="68644" y1="88559" x2="74153" y2="84746"/>
                        <a14:backgroundMark x1="85593" y1="79237" x2="93220" y2="75000"/>
                        <a14:backgroundMark x1="53814" y1="95763" x2="59322" y2="92797"/>
                        <a14:backgroundMark x1="8475" y1="77119" x2="15254" y2="79661"/>
                        <a14:backgroundMark x1="15254" y1="80508" x2="23729" y2="83475"/>
                        <a14:backgroundMark x1="24153" y1="85593" x2="37712" y2="92797"/>
                        <a14:backgroundMark x1="30932" y1="88559" x2="38983" y2="90678"/>
                        <a14:backgroundMark x1="54661" y1="94068" x2="58898" y2="932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37677" y="2564246"/>
            <a:ext cx="621876" cy="621876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6DEA2B73-02DB-44CA-A00B-B106CBBEFF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34" b="89404" l="8380" r="92179">
                        <a14:foregroundMark x1="91061" y1="75497" x2="92737" y2="79470"/>
                        <a14:foregroundMark x1="8380" y1="63576" x2="8939" y2="695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42325" y="3683372"/>
            <a:ext cx="1058862" cy="893230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8CD627D3-524C-47E8-86ED-A298B9E79F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356" b="92373" l="8898" r="89831">
                        <a14:foregroundMark x1="54295" y1="9565" x2="60169" y2="13559"/>
                        <a14:foregroundMark x1="49576" y1="6356" x2="52210" y2="8147"/>
                        <a14:foregroundMark x1="90254" y1="27542" x2="90254" y2="73305"/>
                        <a14:foregroundMark x1="52966" y1="92373" x2="48729" y2="89407"/>
                        <a14:foregroundMark x1="8917" y1="28314" x2="9322" y2="71186"/>
                        <a14:backgroundMark x1="6780" y1="25000" x2="17797" y2="18220"/>
                        <a14:backgroundMark x1="24576" y1="15254" x2="38559" y2="7627"/>
                        <a14:backgroundMark x1="37288" y1="9322" x2="42797" y2="5085"/>
                        <a14:backgroundMark x1="65254" y1="9746" x2="71186" y2="13136"/>
                        <a14:backgroundMark x1="44068" y1="5085" x2="48729" y2="424"/>
                        <a14:backgroundMark x1="66525" y1="10593" x2="69915" y2="12712"/>
                        <a14:backgroundMark x1="54661" y1="5085" x2="57203" y2="5932"/>
                        <a14:backgroundMark x1="68220" y1="12712" x2="69915" y2="13136"/>
                        <a14:backgroundMark x1="77119" y1="16949" x2="82627" y2="19068"/>
                        <a14:backgroundMark x1="83898" y1="20339" x2="89831" y2="23729"/>
                        <a14:backgroundMark x1="87712" y1="80085" x2="76271" y2="86017"/>
                        <a14:backgroundMark x1="61017" y1="91525" x2="81780" y2="82627"/>
                        <a14:backgroundMark x1="77542" y1="83898" x2="82627" y2="80508"/>
                        <a14:backgroundMark x1="59322" y1="91949" x2="63136" y2="90254"/>
                        <a14:backgroundMark x1="8898" y1="76695" x2="14831" y2="80508"/>
                        <a14:backgroundMark x1="16949" y1="81780" x2="23729" y2="86864"/>
                        <a14:backgroundMark x1="17373" y1="80508" x2="19915" y2="82627"/>
                        <a14:backgroundMark x1="34746" y1="89831" x2="38559" y2="923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71584" y="3796146"/>
            <a:ext cx="621876" cy="621876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A46299E9-76C7-4100-82DA-3C377A9EED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80" b="93220" l="8051" r="91102">
                        <a14:foregroundMark x1="50847" y1="7203" x2="51320" y2="7723"/>
                        <a14:foregroundMark x1="90695" y1="28920" x2="91102" y2="61017"/>
                        <a14:foregroundMark x1="54925" y1="93469" x2="47034" y2="91102"/>
                        <a14:foregroundMark x1="8051" y1="28390" x2="8051" y2="65254"/>
                        <a14:backgroundMark x1="40254" y1="8051" x2="47034" y2="2966"/>
                        <a14:backgroundMark x1="25847" y1="14831" x2="40254" y2="5932"/>
                        <a14:backgroundMark x1="38136" y1="8475" x2="36017" y2="9746"/>
                        <a14:backgroundMark x1="8051" y1="23305" x2="19068" y2="17797"/>
                        <a14:backgroundMark x1="53814" y1="4661" x2="59746" y2="6780"/>
                        <a14:backgroundMark x1="63559" y1="8898" x2="70339" y2="13136"/>
                        <a14:backgroundMark x1="77542" y1="16949" x2="88136" y2="21610"/>
                        <a14:backgroundMark x1="68220" y1="12288" x2="69492" y2="12712"/>
                        <a14:backgroundMark x1="89831" y1="22458" x2="94492" y2="24576"/>
                        <a14:backgroundMark x1="91525" y1="24153" x2="88983" y2="21610"/>
                        <a14:backgroundMark x1="91102" y1="77119" x2="88559" y2="79237"/>
                        <a14:backgroundMark x1="87712" y1="79237" x2="80932" y2="83475"/>
                        <a14:backgroundMark x1="81780" y1="81356" x2="71610" y2="87712"/>
                        <a14:backgroundMark x1="78814" y1="83475" x2="82627" y2="80085"/>
                        <a14:backgroundMark x1="54237" y1="95339" x2="69492" y2="89831"/>
                        <a14:backgroundMark x1="59322" y1="92373" x2="64831" y2="89407"/>
                        <a14:backgroundMark x1="68644" y1="88559" x2="74153" y2="84746"/>
                        <a14:backgroundMark x1="85593" y1="79237" x2="93220" y2="75000"/>
                        <a14:backgroundMark x1="53814" y1="95763" x2="59322" y2="92797"/>
                        <a14:backgroundMark x1="8475" y1="77119" x2="15254" y2="79661"/>
                        <a14:backgroundMark x1="15254" y1="80508" x2="23729" y2="83475"/>
                        <a14:backgroundMark x1="24153" y1="85593" x2="37712" y2="92797"/>
                        <a14:backgroundMark x1="30932" y1="88559" x2="38983" y2="90678"/>
                        <a14:backgroundMark x1="54661" y1="94068" x2="58898" y2="932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92525" y="3584687"/>
            <a:ext cx="621876" cy="621876"/>
          </a:xfrm>
          <a:prstGeom prst="rect">
            <a:avLst/>
          </a:prstGeom>
        </p:spPr>
      </p:pic>
      <p:sp>
        <p:nvSpPr>
          <p:cNvPr id="19" name="곱하기 기호 18">
            <a:extLst>
              <a:ext uri="{FF2B5EF4-FFF2-40B4-BE49-F238E27FC236}">
                <a16:creationId xmlns:a16="http://schemas.microsoft.com/office/drawing/2014/main" id="{A837863E-B797-418F-A0FA-57F1ACB9EEBD}"/>
              </a:ext>
            </a:extLst>
          </p:cNvPr>
          <p:cNvSpPr/>
          <p:nvPr/>
        </p:nvSpPr>
        <p:spPr>
          <a:xfrm>
            <a:off x="6578736" y="2999688"/>
            <a:ext cx="2386040" cy="2386040"/>
          </a:xfrm>
          <a:prstGeom prst="mathMultiply">
            <a:avLst>
              <a:gd name="adj1" fmla="val 7441"/>
            </a:avLst>
          </a:prstGeom>
          <a:solidFill>
            <a:srgbClr val="C00000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83352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8C83BF3-9915-43EE-B5A9-DC08EE50C291}"/>
              </a:ext>
            </a:extLst>
          </p:cNvPr>
          <p:cNvSpPr txBox="1"/>
          <p:nvPr/>
        </p:nvSpPr>
        <p:spPr>
          <a:xfrm>
            <a:off x="555525" y="1952435"/>
            <a:ext cx="6969400" cy="2795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자원은 한번 놓으면 절대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옮길 수 없음</a:t>
            </a:r>
            <a:endParaRPr lang="en-US" altLang="ko-KR" sz="3000" b="1" spc="-150" dirty="0">
              <a:solidFill>
                <a:srgbClr val="6A2E0D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자원은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건물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지을 때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만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제거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됨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(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제거한 자원은 공급처로 반납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5.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한 칸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에는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자원 </a:t>
            </a:r>
            <a:r>
              <a:rPr lang="en-US" altLang="ko-KR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 또는 건물 </a:t>
            </a:r>
            <a:r>
              <a:rPr lang="en-US" altLang="ko-KR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만 배치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CDF21820-A658-4CAE-AFE6-0A632CA0237A}"/>
              </a:ext>
            </a:extLst>
          </p:cNvPr>
          <p:cNvSpPr/>
          <p:nvPr/>
        </p:nvSpPr>
        <p:spPr>
          <a:xfrm>
            <a:off x="1031248" y="1172598"/>
            <a:ext cx="2121528" cy="642832"/>
          </a:xfrm>
          <a:prstGeom prst="rect">
            <a:avLst/>
          </a:prstGeom>
          <a:solidFill>
            <a:srgbClr val="6A2E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en-US" altLang="ko-KR" sz="2800">
                <a:latin typeface="나눔스퀘어" panose="020B0600000101010101" pitchFamily="50" charset="-127"/>
                <a:ea typeface="나눔스퀘어" panose="020B0600000101010101" pitchFamily="50" charset="-127"/>
              </a:rPr>
              <a:t>)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자원 놓기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013EB31E-CBAF-4BA8-8575-7337D952BA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72" b="97552" l="2841" r="96970">
                        <a14:foregroundMark x1="12500" y1="5273" x2="54735" y2="11676"/>
                        <a14:foregroundMark x1="54735" y1="11676" x2="89015" y2="10546"/>
                        <a14:foregroundMark x1="89015" y1="10546" x2="93182" y2="21281"/>
                        <a14:foregroundMark x1="93182" y1="21281" x2="95833" y2="87006"/>
                        <a14:foregroundMark x1="95833" y1="87006" x2="91477" y2="96045"/>
                        <a14:foregroundMark x1="91477" y1="96045" x2="8902" y2="94539"/>
                        <a14:foregroundMark x1="8902" y1="94539" x2="5492" y2="85311"/>
                        <a14:foregroundMark x1="5492" y1="85311" x2="7008" y2="39360"/>
                        <a14:foregroundMark x1="7008" y1="39360" x2="3409" y2="9416"/>
                        <a14:foregroundMark x1="3409" y1="9416" x2="12121" y2="5085"/>
                        <a14:foregroundMark x1="12121" y1="5085" x2="12879" y2="5085"/>
                        <a14:foregroundMark x1="23674" y1="12429" x2="81629" y2="51977"/>
                        <a14:foregroundMark x1="85227" y1="36723" x2="78788" y2="74576"/>
                        <a14:foregroundMark x1="78788" y1="74576" x2="73295" y2="90395"/>
                        <a14:foregroundMark x1="85985" y1="89266" x2="80871" y2="54237"/>
                        <a14:foregroundMark x1="90341" y1="58945" x2="40720" y2="78343"/>
                        <a14:foregroundMark x1="58523" y1="88889" x2="37689" y2="80038"/>
                        <a14:foregroundMark x1="37689" y1="80038" x2="13636" y2="74953"/>
                        <a14:foregroundMark x1="22538" y1="74200" x2="21970" y2="50282"/>
                        <a14:foregroundMark x1="21970" y1="50282" x2="28598" y2="24670"/>
                        <a14:foregroundMark x1="20455" y1="24859" x2="46212" y2="55744"/>
                        <a14:foregroundMark x1="46212" y1="55744" x2="64015" y2="68550"/>
                        <a14:foregroundMark x1="48295" y1="36347" x2="27273" y2="83239"/>
                        <a14:foregroundMark x1="22727" y1="21469" x2="13447" y2="15819"/>
                        <a14:foregroundMark x1="13447" y1="15819" x2="5682" y2="24482"/>
                        <a14:foregroundMark x1="5682" y1="24482" x2="2841" y2="38795"/>
                        <a14:foregroundMark x1="2841" y1="38795" x2="5114" y2="43503"/>
                        <a14:foregroundMark x1="20265" y1="22976" x2="39205" y2="38041"/>
                        <a14:foregroundMark x1="47538" y1="21469" x2="65152" y2="34652"/>
                        <a14:foregroundMark x1="35038" y1="3766" x2="66098" y2="2072"/>
                        <a14:foregroundMark x1="66098" y1="2072" x2="93750" y2="3390"/>
                        <a14:foregroundMark x1="16477" y1="3202" x2="21402" y2="3578"/>
                        <a14:foregroundMark x1="96023" y1="14501" x2="96443" y2="18679"/>
                        <a14:foregroundMark x1="95644" y1="8098" x2="95644" y2="12429"/>
                        <a14:foregroundMark x1="95644" y1="37665" x2="95265" y2="42561"/>
                        <a14:foregroundMark x1="96023" y1="93785" x2="95644" y2="89831"/>
                        <a14:foregroundMark x1="25758" y1="96422" x2="36742" y2="95480"/>
                        <a14:foregroundMark x1="36742" y1="95480" x2="39205" y2="95669"/>
                        <a14:foregroundMark x1="39205" y1="97552" x2="57765" y2="97175"/>
                        <a14:backgroundMark x1="96970" y1="18644" x2="97348" y2="24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63787" y="958323"/>
            <a:ext cx="5070764" cy="5099577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A0066F19-816E-4F9F-A4F1-3F72E1F2D4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80" b="93220" l="8051" r="91102">
                        <a14:foregroundMark x1="50847" y1="7203" x2="51320" y2="7723"/>
                        <a14:foregroundMark x1="90695" y1="28920" x2="91102" y2="61017"/>
                        <a14:foregroundMark x1="54925" y1="93469" x2="47034" y2="91102"/>
                        <a14:foregroundMark x1="8051" y1="28390" x2="8051" y2="65254"/>
                        <a14:backgroundMark x1="40254" y1="8051" x2="47034" y2="2966"/>
                        <a14:backgroundMark x1="25847" y1="14831" x2="40254" y2="5932"/>
                        <a14:backgroundMark x1="38136" y1="8475" x2="36017" y2="9746"/>
                        <a14:backgroundMark x1="8051" y1="23305" x2="19068" y2="17797"/>
                        <a14:backgroundMark x1="53814" y1="4661" x2="59746" y2="6780"/>
                        <a14:backgroundMark x1="63559" y1="8898" x2="70339" y2="13136"/>
                        <a14:backgroundMark x1="77542" y1="16949" x2="88136" y2="21610"/>
                        <a14:backgroundMark x1="68220" y1="12288" x2="69492" y2="12712"/>
                        <a14:backgroundMark x1="89831" y1="22458" x2="94492" y2="24576"/>
                        <a14:backgroundMark x1="91525" y1="24153" x2="88983" y2="21610"/>
                        <a14:backgroundMark x1="91102" y1="77119" x2="88559" y2="79237"/>
                        <a14:backgroundMark x1="87712" y1="79237" x2="80932" y2="83475"/>
                        <a14:backgroundMark x1="81780" y1="81356" x2="71610" y2="87712"/>
                        <a14:backgroundMark x1="78814" y1="83475" x2="82627" y2="80085"/>
                        <a14:backgroundMark x1="54237" y1="95339" x2="69492" y2="89831"/>
                        <a14:backgroundMark x1="59322" y1="92373" x2="64831" y2="89407"/>
                        <a14:backgroundMark x1="68644" y1="88559" x2="74153" y2="84746"/>
                        <a14:backgroundMark x1="85593" y1="79237" x2="93220" y2="75000"/>
                        <a14:backgroundMark x1="53814" y1="95763" x2="59322" y2="92797"/>
                        <a14:backgroundMark x1="8475" y1="77119" x2="15254" y2="79661"/>
                        <a14:backgroundMark x1="15254" y1="80508" x2="23729" y2="83475"/>
                        <a14:backgroundMark x1="24153" y1="85593" x2="37712" y2="92797"/>
                        <a14:backgroundMark x1="30932" y1="88559" x2="38983" y2="90678"/>
                        <a14:backgroundMark x1="54661" y1="94068" x2="58898" y2="932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37677" y="2564246"/>
            <a:ext cx="621876" cy="621876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6DEA2B73-02DB-44CA-A00B-B106CBBEFF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34" b="89404" l="8380" r="92179">
                        <a14:foregroundMark x1="91061" y1="75497" x2="92737" y2="79470"/>
                        <a14:foregroundMark x1="8380" y1="63576" x2="8939" y2="695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42325" y="3683372"/>
            <a:ext cx="1058862" cy="893230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8CD627D3-524C-47E8-86ED-A298B9E79F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356" b="92373" l="8898" r="89831">
                        <a14:foregroundMark x1="54295" y1="9565" x2="60169" y2="13559"/>
                        <a14:foregroundMark x1="49576" y1="6356" x2="52210" y2="8147"/>
                        <a14:foregroundMark x1="90254" y1="27542" x2="90254" y2="73305"/>
                        <a14:foregroundMark x1="52966" y1="92373" x2="48729" y2="89407"/>
                        <a14:foregroundMark x1="8917" y1="28314" x2="9322" y2="71186"/>
                        <a14:backgroundMark x1="6780" y1="25000" x2="17797" y2="18220"/>
                        <a14:backgroundMark x1="24576" y1="15254" x2="38559" y2="7627"/>
                        <a14:backgroundMark x1="37288" y1="9322" x2="42797" y2="5085"/>
                        <a14:backgroundMark x1="65254" y1="9746" x2="71186" y2="13136"/>
                        <a14:backgroundMark x1="44068" y1="5085" x2="48729" y2="424"/>
                        <a14:backgroundMark x1="66525" y1="10593" x2="69915" y2="12712"/>
                        <a14:backgroundMark x1="54661" y1="5085" x2="57203" y2="5932"/>
                        <a14:backgroundMark x1="68220" y1="12712" x2="69915" y2="13136"/>
                        <a14:backgroundMark x1="77119" y1="16949" x2="82627" y2="19068"/>
                        <a14:backgroundMark x1="83898" y1="20339" x2="89831" y2="23729"/>
                        <a14:backgroundMark x1="87712" y1="80085" x2="76271" y2="86017"/>
                        <a14:backgroundMark x1="61017" y1="91525" x2="81780" y2="82627"/>
                        <a14:backgroundMark x1="77542" y1="83898" x2="82627" y2="80508"/>
                        <a14:backgroundMark x1="59322" y1="91949" x2="63136" y2="90254"/>
                        <a14:backgroundMark x1="8898" y1="76695" x2="14831" y2="80508"/>
                        <a14:backgroundMark x1="16949" y1="81780" x2="23729" y2="86864"/>
                        <a14:backgroundMark x1="17373" y1="80508" x2="19915" y2="82627"/>
                        <a14:backgroundMark x1="34746" y1="89831" x2="38559" y2="923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71584" y="3796146"/>
            <a:ext cx="621876" cy="621876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A46299E9-76C7-4100-82DA-3C377A9EED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80" b="93220" l="8051" r="91102">
                        <a14:foregroundMark x1="50847" y1="7203" x2="51320" y2="7723"/>
                        <a14:foregroundMark x1="90695" y1="28920" x2="91102" y2="61017"/>
                        <a14:foregroundMark x1="54925" y1="93469" x2="47034" y2="91102"/>
                        <a14:foregroundMark x1="8051" y1="28390" x2="8051" y2="65254"/>
                        <a14:backgroundMark x1="40254" y1="8051" x2="47034" y2="2966"/>
                        <a14:backgroundMark x1="25847" y1="14831" x2="40254" y2="5932"/>
                        <a14:backgroundMark x1="38136" y1="8475" x2="36017" y2="9746"/>
                        <a14:backgroundMark x1="8051" y1="23305" x2="19068" y2="17797"/>
                        <a14:backgroundMark x1="53814" y1="4661" x2="59746" y2="6780"/>
                        <a14:backgroundMark x1="63559" y1="8898" x2="70339" y2="13136"/>
                        <a14:backgroundMark x1="77542" y1="16949" x2="88136" y2="21610"/>
                        <a14:backgroundMark x1="68220" y1="12288" x2="69492" y2="12712"/>
                        <a14:backgroundMark x1="89831" y1="22458" x2="94492" y2="24576"/>
                        <a14:backgroundMark x1="91525" y1="24153" x2="88983" y2="21610"/>
                        <a14:backgroundMark x1="91102" y1="77119" x2="88559" y2="79237"/>
                        <a14:backgroundMark x1="87712" y1="79237" x2="80932" y2="83475"/>
                        <a14:backgroundMark x1="81780" y1="81356" x2="71610" y2="87712"/>
                        <a14:backgroundMark x1="78814" y1="83475" x2="82627" y2="80085"/>
                        <a14:backgroundMark x1="54237" y1="95339" x2="69492" y2="89831"/>
                        <a14:backgroundMark x1="59322" y1="92373" x2="64831" y2="89407"/>
                        <a14:backgroundMark x1="68644" y1="88559" x2="74153" y2="84746"/>
                        <a14:backgroundMark x1="85593" y1="79237" x2="93220" y2="75000"/>
                        <a14:backgroundMark x1="53814" y1="95763" x2="59322" y2="92797"/>
                        <a14:backgroundMark x1="8475" y1="77119" x2="15254" y2="79661"/>
                        <a14:backgroundMark x1="15254" y1="80508" x2="23729" y2="83475"/>
                        <a14:backgroundMark x1="24153" y1="85593" x2="37712" y2="92797"/>
                        <a14:backgroundMark x1="30932" y1="88559" x2="38983" y2="90678"/>
                        <a14:backgroundMark x1="54661" y1="94068" x2="58898" y2="932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66173" y="3543123"/>
            <a:ext cx="621876" cy="621876"/>
          </a:xfrm>
          <a:prstGeom prst="rect">
            <a:avLst/>
          </a:prstGeom>
        </p:spPr>
      </p:pic>
      <p:sp>
        <p:nvSpPr>
          <p:cNvPr id="19" name="곱하기 기호 18">
            <a:extLst>
              <a:ext uri="{FF2B5EF4-FFF2-40B4-BE49-F238E27FC236}">
                <a16:creationId xmlns:a16="http://schemas.microsoft.com/office/drawing/2014/main" id="{A837863E-B797-418F-A0FA-57F1ACB9EEBD}"/>
              </a:ext>
            </a:extLst>
          </p:cNvPr>
          <p:cNvSpPr/>
          <p:nvPr/>
        </p:nvSpPr>
        <p:spPr>
          <a:xfrm>
            <a:off x="7652384" y="2958124"/>
            <a:ext cx="2386040" cy="2386040"/>
          </a:xfrm>
          <a:prstGeom prst="mathMultiply">
            <a:avLst>
              <a:gd name="adj1" fmla="val 7441"/>
            </a:avLst>
          </a:prstGeom>
          <a:solidFill>
            <a:srgbClr val="C00000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21681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8C83BF3-9915-43EE-B5A9-DC08EE50C291}"/>
              </a:ext>
            </a:extLst>
          </p:cNvPr>
          <p:cNvSpPr txBox="1"/>
          <p:nvPr/>
        </p:nvSpPr>
        <p:spPr>
          <a:xfrm>
            <a:off x="555525" y="1818211"/>
            <a:ext cx="6969400" cy="1410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각 플레이어는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설계도대로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알맞게 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배치한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자원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사용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해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건물 짓기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CDF21820-A658-4CAE-AFE6-0A632CA0237A}"/>
              </a:ext>
            </a:extLst>
          </p:cNvPr>
          <p:cNvSpPr/>
          <p:nvPr/>
        </p:nvSpPr>
        <p:spPr>
          <a:xfrm>
            <a:off x="1031248" y="1172598"/>
            <a:ext cx="2121528" cy="642832"/>
          </a:xfrm>
          <a:prstGeom prst="rect">
            <a:avLst/>
          </a:prstGeom>
          <a:solidFill>
            <a:srgbClr val="6A2E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2)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건물 짓기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013EB31E-CBAF-4BA8-8575-7337D952BA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72" b="97552" l="2841" r="96970">
                        <a14:foregroundMark x1="12500" y1="5273" x2="54735" y2="11676"/>
                        <a14:foregroundMark x1="54735" y1="11676" x2="89015" y2="10546"/>
                        <a14:foregroundMark x1="89015" y1="10546" x2="93182" y2="21281"/>
                        <a14:foregroundMark x1="93182" y1="21281" x2="95833" y2="87006"/>
                        <a14:foregroundMark x1="95833" y1="87006" x2="91477" y2="96045"/>
                        <a14:foregroundMark x1="91477" y1="96045" x2="8902" y2="94539"/>
                        <a14:foregroundMark x1="8902" y1="94539" x2="5492" y2="85311"/>
                        <a14:foregroundMark x1="5492" y1="85311" x2="7008" y2="39360"/>
                        <a14:foregroundMark x1="7008" y1="39360" x2="3409" y2="9416"/>
                        <a14:foregroundMark x1="3409" y1="9416" x2="12121" y2="5085"/>
                        <a14:foregroundMark x1="12121" y1="5085" x2="12879" y2="5085"/>
                        <a14:foregroundMark x1="23674" y1="12429" x2="81629" y2="51977"/>
                        <a14:foregroundMark x1="85227" y1="36723" x2="78788" y2="74576"/>
                        <a14:foregroundMark x1="78788" y1="74576" x2="73295" y2="90395"/>
                        <a14:foregroundMark x1="85985" y1="89266" x2="80871" y2="54237"/>
                        <a14:foregroundMark x1="90341" y1="58945" x2="40720" y2="78343"/>
                        <a14:foregroundMark x1="58523" y1="88889" x2="37689" y2="80038"/>
                        <a14:foregroundMark x1="37689" y1="80038" x2="13636" y2="74953"/>
                        <a14:foregroundMark x1="22538" y1="74200" x2="21970" y2="50282"/>
                        <a14:foregroundMark x1="21970" y1="50282" x2="28598" y2="24670"/>
                        <a14:foregroundMark x1="20455" y1="24859" x2="46212" y2="55744"/>
                        <a14:foregroundMark x1="46212" y1="55744" x2="64015" y2="68550"/>
                        <a14:foregroundMark x1="48295" y1="36347" x2="27273" y2="83239"/>
                        <a14:foregroundMark x1="22727" y1="21469" x2="13447" y2="15819"/>
                        <a14:foregroundMark x1="13447" y1="15819" x2="5682" y2="24482"/>
                        <a14:foregroundMark x1="5682" y1="24482" x2="2841" y2="38795"/>
                        <a14:foregroundMark x1="2841" y1="38795" x2="5114" y2="43503"/>
                        <a14:foregroundMark x1="20265" y1="22976" x2="39205" y2="38041"/>
                        <a14:foregroundMark x1="47538" y1="21469" x2="65152" y2="34652"/>
                        <a14:foregroundMark x1="35038" y1="3766" x2="66098" y2="2072"/>
                        <a14:foregroundMark x1="66098" y1="2072" x2="93750" y2="3390"/>
                        <a14:foregroundMark x1="16477" y1="3202" x2="21402" y2="3578"/>
                        <a14:foregroundMark x1="96023" y1="14501" x2="96443" y2="18679"/>
                        <a14:foregroundMark x1="95644" y1="8098" x2="95644" y2="12429"/>
                        <a14:foregroundMark x1="95644" y1="37665" x2="95265" y2="42561"/>
                        <a14:foregroundMark x1="96023" y1="93785" x2="95644" y2="89831"/>
                        <a14:foregroundMark x1="25758" y1="96422" x2="36742" y2="95480"/>
                        <a14:foregroundMark x1="36742" y1="95480" x2="39205" y2="95669"/>
                        <a14:foregroundMark x1="39205" y1="97552" x2="57765" y2="97175"/>
                        <a14:backgroundMark x1="96970" y1="18644" x2="97348" y2="24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63787" y="958323"/>
            <a:ext cx="5070764" cy="5099577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CF5EB678-BDEA-4D59-9414-BA282D7E6D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48" b="94397" l="7203" r="91102">
                        <a14:foregroundMark x1="51146" y1="9963" x2="51695" y2="11638"/>
                        <a14:foregroundMark x1="50647" y1="8440" x2="51095" y2="9806"/>
                        <a14:foregroundMark x1="49576" y1="90948" x2="52542" y2="85776"/>
                        <a14:foregroundMark x1="90678" y1="31466" x2="91102" y2="34052"/>
                        <a14:foregroundMark x1="7627" y1="33190" x2="8898" y2="40086"/>
                        <a14:foregroundMark x1="50000" y1="94397" x2="53390" y2="87500"/>
                        <a14:backgroundMark x1="47458" y1="2155" x2="11864" y2="20690"/>
                        <a14:backgroundMark x1="55932" y1="4310" x2="88136" y2="18534"/>
                        <a14:backgroundMark x1="88559" y1="21121" x2="66949" y2="9052"/>
                        <a14:backgroundMark x1="65678" y1="9483" x2="67797" y2="10776"/>
                        <a14:backgroundMark x1="90254" y1="76724" x2="79237" y2="82328"/>
                        <a14:backgroundMark x1="73305" y1="87500" x2="60169" y2="92672"/>
                        <a14:backgroundMark x1="66102" y1="89224" x2="75424" y2="84914"/>
                        <a14:backgroundMark x1="7627" y1="76724" x2="25000" y2="83621"/>
                        <a14:backgroundMark x1="27542" y1="87069" x2="36441" y2="90948"/>
                        <a14:backgroundMark x1="30932" y1="87931" x2="33898" y2="88793"/>
                        <a14:backgroundMark x1="40678" y1="92241" x2="42373" y2="935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09146" y="2644682"/>
            <a:ext cx="621876" cy="611336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B8A4ACFE-055A-4FEE-9333-1F147ACE0D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14" b="94492" l="8475" r="90678">
                        <a14:foregroundMark x1="53488" y1="11114" x2="53814" y2="11441"/>
                        <a14:foregroundMark x1="90254" y1="28390" x2="90678" y2="70763"/>
                        <a14:foregroundMark x1="45819" y1="89511" x2="55085" y2="91525"/>
                        <a14:foregroundMark x1="47458" y1="93220" x2="51271" y2="94915"/>
                        <a14:foregroundMark x1="8625" y1="28601" x2="9322" y2="39407"/>
                        <a14:foregroundMark x1="49701" y1="4848" x2="50424" y2="5932"/>
                        <a14:foregroundMark x1="49721" y1="4806" x2="50000" y2="5085"/>
                        <a14:foregroundMark x1="50000" y1="5085" x2="50000" y2="5508"/>
                        <a14:backgroundMark x1="7203" y1="24576" x2="33898" y2="10169"/>
                        <a14:backgroundMark x1="45440" y1="3814" x2="46186" y2="3390"/>
                        <a14:backgroundMark x1="43203" y1="5085" x2="43949" y2="4661"/>
                        <a14:backgroundMark x1="27542" y1="13983" x2="42793" y2="5318"/>
                        <a14:backgroundMark x1="46186" y1="3390" x2="46186" y2="3390"/>
                        <a14:backgroundMark x1="30508" y1="12712" x2="38559" y2="8898"/>
                        <a14:backgroundMark x1="56892" y1="5122" x2="59322" y2="5932"/>
                        <a14:backgroundMark x1="50424" y1="2966" x2="51344" y2="3273"/>
                        <a14:backgroundMark x1="54660" y1="5508" x2="55932" y2="5932"/>
                        <a14:backgroundMark x1="52416" y1="4760" x2="53391" y2="5085"/>
                        <a14:backgroundMark x1="63559" y1="9322" x2="76695" y2="15678"/>
                        <a14:backgroundMark x1="67797" y1="11864" x2="80932" y2="17373"/>
                        <a14:backgroundMark x1="67797" y1="11864" x2="80932" y2="18644"/>
                        <a14:backgroundMark x1="68220" y1="12712" x2="70339" y2="13559"/>
                        <a14:backgroundMark x1="83898" y1="20339" x2="90678" y2="23305"/>
                        <a14:backgroundMark x1="90678" y1="23729" x2="92373" y2="24153"/>
                        <a14:backgroundMark x1="92373" y1="76695" x2="75000" y2="86017"/>
                        <a14:backgroundMark x1="57203" y1="94915" x2="86441" y2="79661"/>
                        <a14:backgroundMark x1="83051" y1="80932" x2="76695" y2="85593"/>
                        <a14:backgroundMark x1="78390" y1="83051" x2="86017" y2="80508"/>
                        <a14:backgroundMark x1="80085" y1="82203" x2="85593" y2="79237"/>
                        <a14:backgroundMark x1="86441" y1="79237" x2="95763" y2="75000"/>
                        <a14:backgroundMark x1="6356" y1="76271" x2="13983" y2="80932"/>
                        <a14:backgroundMark x1="9322" y1="77119" x2="19068" y2="81780"/>
                        <a14:backgroundMark x1="9322" y1="77119" x2="11864" y2="79661"/>
                        <a14:backgroundMark x1="9746" y1="77119" x2="12712" y2="79237"/>
                        <a14:backgroundMark x1="19492" y1="82627" x2="25847" y2="87288"/>
                        <a14:backgroundMark x1="33475" y1="88983" x2="41949" y2="93644"/>
                        <a14:backgroundMark x1="43644" y1="5932" x2="50847" y2="25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75239" y="2634142"/>
            <a:ext cx="621876" cy="621876"/>
          </a:xfrm>
          <a:prstGeom prst="rect">
            <a:avLst/>
          </a:prstGeom>
        </p:spPr>
      </p:pic>
      <p:grpSp>
        <p:nvGrpSpPr>
          <p:cNvPr id="21" name="그룹 20">
            <a:extLst>
              <a:ext uri="{FF2B5EF4-FFF2-40B4-BE49-F238E27FC236}">
                <a16:creationId xmlns:a16="http://schemas.microsoft.com/office/drawing/2014/main" id="{9A357182-9F77-451B-931F-1DB711CE28E8}"/>
              </a:ext>
            </a:extLst>
          </p:cNvPr>
          <p:cNvGrpSpPr/>
          <p:nvPr/>
        </p:nvGrpSpPr>
        <p:grpSpPr>
          <a:xfrm>
            <a:off x="8385264" y="3429000"/>
            <a:ext cx="1972165" cy="3373017"/>
            <a:chOff x="7158521" y="82728"/>
            <a:chExt cx="3861904" cy="6638925"/>
          </a:xfrm>
        </p:grpSpPr>
        <p:pic>
          <p:nvPicPr>
            <p:cNvPr id="22" name="그림 21">
              <a:extLst>
                <a:ext uri="{FF2B5EF4-FFF2-40B4-BE49-F238E27FC236}">
                  <a16:creationId xmlns:a16="http://schemas.microsoft.com/office/drawing/2014/main" id="{B5DF3DD8-54BD-4C4C-8FB8-C99741E5CF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016" t="1389" r="2182" b="1805"/>
            <a:stretch/>
          </p:blipFill>
          <p:spPr>
            <a:xfrm>
              <a:off x="7158521" y="82728"/>
              <a:ext cx="3861904" cy="6638925"/>
            </a:xfrm>
            <a:prstGeom prst="roundRect">
              <a:avLst>
                <a:gd name="adj" fmla="val 6711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pic>
          <p:nvPicPr>
            <p:cNvPr id="23" name="그림 22">
              <a:extLst>
                <a:ext uri="{FF2B5EF4-FFF2-40B4-BE49-F238E27FC236}">
                  <a16:creationId xmlns:a16="http://schemas.microsoft.com/office/drawing/2014/main" id="{DB8DA697-0A82-438A-AA61-6A5207E8CB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216775" y="5891916"/>
              <a:ext cx="3089276" cy="533523"/>
            </a:xfrm>
            <a:prstGeom prst="rect">
              <a:avLst/>
            </a:prstGeom>
          </p:spPr>
        </p:pic>
        <p:pic>
          <p:nvPicPr>
            <p:cNvPr id="24" name="그림 23">
              <a:extLst>
                <a:ext uri="{FF2B5EF4-FFF2-40B4-BE49-F238E27FC236}">
                  <a16:creationId xmlns:a16="http://schemas.microsoft.com/office/drawing/2014/main" id="{FAF0C9A7-61BB-4331-86E8-31742E879D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b="73265"/>
            <a:stretch/>
          </p:blipFill>
          <p:spPr>
            <a:xfrm>
              <a:off x="7216775" y="5820598"/>
              <a:ext cx="3089276" cy="142636"/>
            </a:xfrm>
            <a:prstGeom prst="rect">
              <a:avLst/>
            </a:prstGeom>
          </p:spPr>
        </p:pic>
        <p:pic>
          <p:nvPicPr>
            <p:cNvPr id="25" name="그림 24">
              <a:extLst>
                <a:ext uri="{FF2B5EF4-FFF2-40B4-BE49-F238E27FC236}">
                  <a16:creationId xmlns:a16="http://schemas.microsoft.com/office/drawing/2014/main" id="{274F9D9A-FD96-49F7-8327-E41A422E39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75692" b="1694"/>
            <a:stretch/>
          </p:blipFill>
          <p:spPr>
            <a:xfrm>
              <a:off x="7216775" y="6376107"/>
              <a:ext cx="3089276" cy="1206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7183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8C83BF3-9915-43EE-B5A9-DC08EE50C291}"/>
              </a:ext>
            </a:extLst>
          </p:cNvPr>
          <p:cNvSpPr txBox="1"/>
          <p:nvPr/>
        </p:nvSpPr>
        <p:spPr>
          <a:xfrm>
            <a:off x="555525" y="1818211"/>
            <a:ext cx="6969400" cy="2103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각 플레이어는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설계도대로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알맞게 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배치한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자원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사용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해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건물 짓기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건물 짓기는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동시에 진행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소리 내어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알림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CDF21820-A658-4CAE-AFE6-0A632CA0237A}"/>
              </a:ext>
            </a:extLst>
          </p:cNvPr>
          <p:cNvSpPr/>
          <p:nvPr/>
        </p:nvSpPr>
        <p:spPr>
          <a:xfrm>
            <a:off x="1031248" y="1172598"/>
            <a:ext cx="2121528" cy="642832"/>
          </a:xfrm>
          <a:prstGeom prst="rect">
            <a:avLst/>
          </a:prstGeom>
          <a:solidFill>
            <a:srgbClr val="6A2E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2)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건물 짓기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013EB31E-CBAF-4BA8-8575-7337D952BA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72" b="97552" l="2841" r="96970">
                        <a14:foregroundMark x1="12500" y1="5273" x2="54735" y2="11676"/>
                        <a14:foregroundMark x1="54735" y1="11676" x2="89015" y2="10546"/>
                        <a14:foregroundMark x1="89015" y1="10546" x2="93182" y2="21281"/>
                        <a14:foregroundMark x1="93182" y1="21281" x2="95833" y2="87006"/>
                        <a14:foregroundMark x1="95833" y1="87006" x2="91477" y2="96045"/>
                        <a14:foregroundMark x1="91477" y1="96045" x2="8902" y2="94539"/>
                        <a14:foregroundMark x1="8902" y1="94539" x2="5492" y2="85311"/>
                        <a14:foregroundMark x1="5492" y1="85311" x2="7008" y2="39360"/>
                        <a14:foregroundMark x1="7008" y1="39360" x2="3409" y2="9416"/>
                        <a14:foregroundMark x1="3409" y1="9416" x2="12121" y2="5085"/>
                        <a14:foregroundMark x1="12121" y1="5085" x2="12879" y2="5085"/>
                        <a14:foregroundMark x1="23674" y1="12429" x2="81629" y2="51977"/>
                        <a14:foregroundMark x1="85227" y1="36723" x2="78788" y2="74576"/>
                        <a14:foregroundMark x1="78788" y1="74576" x2="73295" y2="90395"/>
                        <a14:foregroundMark x1="85985" y1="89266" x2="80871" y2="54237"/>
                        <a14:foregroundMark x1="90341" y1="58945" x2="40720" y2="78343"/>
                        <a14:foregroundMark x1="58523" y1="88889" x2="37689" y2="80038"/>
                        <a14:foregroundMark x1="37689" y1="80038" x2="13636" y2="74953"/>
                        <a14:foregroundMark x1="22538" y1="74200" x2="21970" y2="50282"/>
                        <a14:foregroundMark x1="21970" y1="50282" x2="28598" y2="24670"/>
                        <a14:foregroundMark x1="20455" y1="24859" x2="46212" y2="55744"/>
                        <a14:foregroundMark x1="46212" y1="55744" x2="64015" y2="68550"/>
                        <a14:foregroundMark x1="48295" y1="36347" x2="27273" y2="83239"/>
                        <a14:foregroundMark x1="22727" y1="21469" x2="13447" y2="15819"/>
                        <a14:foregroundMark x1="13447" y1="15819" x2="5682" y2="24482"/>
                        <a14:foregroundMark x1="5682" y1="24482" x2="2841" y2="38795"/>
                        <a14:foregroundMark x1="2841" y1="38795" x2="5114" y2="43503"/>
                        <a14:foregroundMark x1="20265" y1="22976" x2="39205" y2="38041"/>
                        <a14:foregroundMark x1="47538" y1="21469" x2="65152" y2="34652"/>
                        <a14:foregroundMark x1="35038" y1="3766" x2="66098" y2="2072"/>
                        <a14:foregroundMark x1="66098" y1="2072" x2="93750" y2="3390"/>
                        <a14:foregroundMark x1="16477" y1="3202" x2="21402" y2="3578"/>
                        <a14:foregroundMark x1="96023" y1="14501" x2="96443" y2="18679"/>
                        <a14:foregroundMark x1="95644" y1="8098" x2="95644" y2="12429"/>
                        <a14:foregroundMark x1="95644" y1="37665" x2="95265" y2="42561"/>
                        <a14:foregroundMark x1="96023" y1="93785" x2="95644" y2="89831"/>
                        <a14:foregroundMark x1="25758" y1="96422" x2="36742" y2="95480"/>
                        <a14:foregroundMark x1="36742" y1="95480" x2="39205" y2="95669"/>
                        <a14:foregroundMark x1="39205" y1="97552" x2="57765" y2="97175"/>
                        <a14:backgroundMark x1="96970" y1="18644" x2="97348" y2="24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63787" y="958323"/>
            <a:ext cx="5070764" cy="5099577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6EDCC4A2-4ADF-4E48-9817-61D932710A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48" b="94397" l="7203" r="91102">
                        <a14:foregroundMark x1="51146" y1="9963" x2="51695" y2="11638"/>
                        <a14:foregroundMark x1="50647" y1="8440" x2="51095" y2="9806"/>
                        <a14:foregroundMark x1="49576" y1="90948" x2="52542" y2="85776"/>
                        <a14:foregroundMark x1="90678" y1="31466" x2="91102" y2="34052"/>
                        <a14:foregroundMark x1="7627" y1="33190" x2="8898" y2="40086"/>
                        <a14:foregroundMark x1="50000" y1="94397" x2="53390" y2="87500"/>
                        <a14:backgroundMark x1="47458" y1="2155" x2="11864" y2="20690"/>
                        <a14:backgroundMark x1="55932" y1="4310" x2="88136" y2="18534"/>
                        <a14:backgroundMark x1="88559" y1="21121" x2="66949" y2="9052"/>
                        <a14:backgroundMark x1="65678" y1="9483" x2="67797" y2="10776"/>
                        <a14:backgroundMark x1="90254" y1="76724" x2="79237" y2="82328"/>
                        <a14:backgroundMark x1="73305" y1="87500" x2="60169" y2="92672"/>
                        <a14:backgroundMark x1="66102" y1="89224" x2="75424" y2="84914"/>
                        <a14:backgroundMark x1="7627" y1="76724" x2="25000" y2="83621"/>
                        <a14:backgroundMark x1="27542" y1="87069" x2="36441" y2="90948"/>
                        <a14:backgroundMark x1="30932" y1="87931" x2="33898" y2="88793"/>
                        <a14:backgroundMark x1="40678" y1="92241" x2="42373" y2="935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09146" y="2644682"/>
            <a:ext cx="621876" cy="611336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1A414E42-595A-4306-AD9B-BCEC252C09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14" b="94492" l="8475" r="90678">
                        <a14:foregroundMark x1="53488" y1="11114" x2="53814" y2="11441"/>
                        <a14:foregroundMark x1="90254" y1="28390" x2="90678" y2="70763"/>
                        <a14:foregroundMark x1="45819" y1="89511" x2="55085" y2="91525"/>
                        <a14:foregroundMark x1="47458" y1="93220" x2="51271" y2="94915"/>
                        <a14:foregroundMark x1="8625" y1="28601" x2="9322" y2="39407"/>
                        <a14:foregroundMark x1="49701" y1="4848" x2="50424" y2="5932"/>
                        <a14:foregroundMark x1="49721" y1="4806" x2="50000" y2="5085"/>
                        <a14:foregroundMark x1="50000" y1="5085" x2="50000" y2="5508"/>
                        <a14:backgroundMark x1="7203" y1="24576" x2="33898" y2="10169"/>
                        <a14:backgroundMark x1="45440" y1="3814" x2="46186" y2="3390"/>
                        <a14:backgroundMark x1="43203" y1="5085" x2="43949" y2="4661"/>
                        <a14:backgroundMark x1="27542" y1="13983" x2="42793" y2="5318"/>
                        <a14:backgroundMark x1="46186" y1="3390" x2="46186" y2="3390"/>
                        <a14:backgroundMark x1="30508" y1="12712" x2="38559" y2="8898"/>
                        <a14:backgroundMark x1="56892" y1="5122" x2="59322" y2="5932"/>
                        <a14:backgroundMark x1="50424" y1="2966" x2="51344" y2="3273"/>
                        <a14:backgroundMark x1="54660" y1="5508" x2="55932" y2="5932"/>
                        <a14:backgroundMark x1="52416" y1="4760" x2="53391" y2="5085"/>
                        <a14:backgroundMark x1="63559" y1="9322" x2="76695" y2="15678"/>
                        <a14:backgroundMark x1="67797" y1="11864" x2="80932" y2="17373"/>
                        <a14:backgroundMark x1="67797" y1="11864" x2="80932" y2="18644"/>
                        <a14:backgroundMark x1="68220" y1="12712" x2="70339" y2="13559"/>
                        <a14:backgroundMark x1="83898" y1="20339" x2="90678" y2="23305"/>
                        <a14:backgroundMark x1="90678" y1="23729" x2="92373" y2="24153"/>
                        <a14:backgroundMark x1="92373" y1="76695" x2="75000" y2="86017"/>
                        <a14:backgroundMark x1="57203" y1="94915" x2="86441" y2="79661"/>
                        <a14:backgroundMark x1="83051" y1="80932" x2="76695" y2="85593"/>
                        <a14:backgroundMark x1="78390" y1="83051" x2="86017" y2="80508"/>
                        <a14:backgroundMark x1="80085" y1="82203" x2="85593" y2="79237"/>
                        <a14:backgroundMark x1="86441" y1="79237" x2="95763" y2="75000"/>
                        <a14:backgroundMark x1="6356" y1="76271" x2="13983" y2="80932"/>
                        <a14:backgroundMark x1="9322" y1="77119" x2="19068" y2="81780"/>
                        <a14:backgroundMark x1="9322" y1="77119" x2="11864" y2="79661"/>
                        <a14:backgroundMark x1="9746" y1="77119" x2="12712" y2="79237"/>
                        <a14:backgroundMark x1="19492" y1="82627" x2="25847" y2="87288"/>
                        <a14:backgroundMark x1="33475" y1="88983" x2="41949" y2="93644"/>
                        <a14:backgroundMark x1="43644" y1="5932" x2="50847" y2="25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75239" y="2634142"/>
            <a:ext cx="621876" cy="621876"/>
          </a:xfrm>
          <a:prstGeom prst="rect">
            <a:avLst/>
          </a:prstGeom>
        </p:spPr>
      </p:pic>
      <p:grpSp>
        <p:nvGrpSpPr>
          <p:cNvPr id="9" name="그룹 8">
            <a:extLst>
              <a:ext uri="{FF2B5EF4-FFF2-40B4-BE49-F238E27FC236}">
                <a16:creationId xmlns:a16="http://schemas.microsoft.com/office/drawing/2014/main" id="{43DA5513-305B-4F32-AC5A-9205FB545A69}"/>
              </a:ext>
            </a:extLst>
          </p:cNvPr>
          <p:cNvGrpSpPr/>
          <p:nvPr/>
        </p:nvGrpSpPr>
        <p:grpSpPr>
          <a:xfrm>
            <a:off x="8385264" y="3429000"/>
            <a:ext cx="1972165" cy="3373017"/>
            <a:chOff x="7158521" y="82728"/>
            <a:chExt cx="3861904" cy="6638925"/>
          </a:xfrm>
        </p:grpSpPr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E21F1D18-3EA5-4E89-A74A-8A2922334C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016" t="1389" r="2182" b="1805"/>
            <a:stretch/>
          </p:blipFill>
          <p:spPr>
            <a:xfrm>
              <a:off x="7158521" y="82728"/>
              <a:ext cx="3861904" cy="6638925"/>
            </a:xfrm>
            <a:prstGeom prst="roundRect">
              <a:avLst>
                <a:gd name="adj" fmla="val 6711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2B271693-026A-46E5-A40D-AD9DD516703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216775" y="5891916"/>
              <a:ext cx="3089276" cy="533523"/>
            </a:xfrm>
            <a:prstGeom prst="rect">
              <a:avLst/>
            </a:prstGeom>
          </p:spPr>
        </p:pic>
        <p:pic>
          <p:nvPicPr>
            <p:cNvPr id="14" name="그림 13">
              <a:extLst>
                <a:ext uri="{FF2B5EF4-FFF2-40B4-BE49-F238E27FC236}">
                  <a16:creationId xmlns:a16="http://schemas.microsoft.com/office/drawing/2014/main" id="{48127601-2CE5-4FFB-900F-F29A25B5F6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b="73265"/>
            <a:stretch/>
          </p:blipFill>
          <p:spPr>
            <a:xfrm>
              <a:off x="7216775" y="5820598"/>
              <a:ext cx="3089276" cy="142636"/>
            </a:xfrm>
            <a:prstGeom prst="rect">
              <a:avLst/>
            </a:prstGeom>
          </p:spPr>
        </p:pic>
        <p:pic>
          <p:nvPicPr>
            <p:cNvPr id="15" name="그림 14">
              <a:extLst>
                <a:ext uri="{FF2B5EF4-FFF2-40B4-BE49-F238E27FC236}">
                  <a16:creationId xmlns:a16="http://schemas.microsoft.com/office/drawing/2014/main" id="{A32815EC-6108-4BBD-8B03-F7663D020A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75692" b="1694"/>
            <a:stretch/>
          </p:blipFill>
          <p:spPr>
            <a:xfrm>
              <a:off x="7216775" y="6376107"/>
              <a:ext cx="3089276" cy="120650"/>
            </a:xfrm>
            <a:prstGeom prst="rect">
              <a:avLst/>
            </a:prstGeom>
          </p:spPr>
        </p:pic>
      </p:grpSp>
      <p:sp>
        <p:nvSpPr>
          <p:cNvPr id="4" name="말풍선: 모서리가 둥근 사각형 3">
            <a:extLst>
              <a:ext uri="{FF2B5EF4-FFF2-40B4-BE49-F238E27FC236}">
                <a16:creationId xmlns:a16="http://schemas.microsoft.com/office/drawing/2014/main" id="{E1DDA304-7F10-4C24-9F72-B984C3D7B07B}"/>
              </a:ext>
            </a:extLst>
          </p:cNvPr>
          <p:cNvSpPr/>
          <p:nvPr/>
        </p:nvSpPr>
        <p:spPr>
          <a:xfrm>
            <a:off x="7524925" y="883348"/>
            <a:ext cx="2254813" cy="1167445"/>
          </a:xfrm>
          <a:prstGeom prst="wedgeRoundRectCallout">
            <a:avLst>
              <a:gd name="adj1" fmla="val -79558"/>
              <a:gd name="adj2" fmla="val 3756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3000" b="1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분수 건설</a:t>
            </a: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628D7C5C-C920-4AA3-86D0-D3BECB194AA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47307" y="469488"/>
            <a:ext cx="1825468" cy="173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947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8C83BF3-9915-43EE-B5A9-DC08EE50C291}"/>
              </a:ext>
            </a:extLst>
          </p:cNvPr>
          <p:cNvSpPr txBox="1"/>
          <p:nvPr/>
        </p:nvSpPr>
        <p:spPr>
          <a:xfrm>
            <a:off x="555525" y="1818211"/>
            <a:ext cx="6969400" cy="4180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각 플레이어는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설계도대로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알맞게 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배치한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자원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사용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해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건물 짓기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건물 짓기는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동시에 진행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소리 내어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알림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자원 배치를 바꾸지 않는 한 설계도의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자원 조합과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같은 모양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으로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배치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되야 함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(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대칭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과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뒤집기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도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같은 모양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으로 인정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CDF21820-A658-4CAE-AFE6-0A632CA0237A}"/>
              </a:ext>
            </a:extLst>
          </p:cNvPr>
          <p:cNvSpPr/>
          <p:nvPr/>
        </p:nvSpPr>
        <p:spPr>
          <a:xfrm>
            <a:off x="1031248" y="1172598"/>
            <a:ext cx="2121528" cy="642832"/>
          </a:xfrm>
          <a:prstGeom prst="rect">
            <a:avLst/>
          </a:prstGeom>
          <a:solidFill>
            <a:srgbClr val="6A2E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2)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건물 짓기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013EB31E-CBAF-4BA8-8575-7337D952BA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72" b="97552" l="2841" r="96970">
                        <a14:foregroundMark x1="12500" y1="5273" x2="54735" y2="11676"/>
                        <a14:foregroundMark x1="54735" y1="11676" x2="89015" y2="10546"/>
                        <a14:foregroundMark x1="89015" y1="10546" x2="93182" y2="21281"/>
                        <a14:foregroundMark x1="93182" y1="21281" x2="95833" y2="87006"/>
                        <a14:foregroundMark x1="95833" y1="87006" x2="91477" y2="96045"/>
                        <a14:foregroundMark x1="91477" y1="96045" x2="8902" y2="94539"/>
                        <a14:foregroundMark x1="8902" y1="94539" x2="5492" y2="85311"/>
                        <a14:foregroundMark x1="5492" y1="85311" x2="7008" y2="39360"/>
                        <a14:foregroundMark x1="7008" y1="39360" x2="3409" y2="9416"/>
                        <a14:foregroundMark x1="3409" y1="9416" x2="12121" y2="5085"/>
                        <a14:foregroundMark x1="12121" y1="5085" x2="12879" y2="5085"/>
                        <a14:foregroundMark x1="23674" y1="12429" x2="81629" y2="51977"/>
                        <a14:foregroundMark x1="85227" y1="36723" x2="78788" y2="74576"/>
                        <a14:foregroundMark x1="78788" y1="74576" x2="73295" y2="90395"/>
                        <a14:foregroundMark x1="85985" y1="89266" x2="80871" y2="54237"/>
                        <a14:foregroundMark x1="90341" y1="58945" x2="40720" y2="78343"/>
                        <a14:foregroundMark x1="58523" y1="88889" x2="37689" y2="80038"/>
                        <a14:foregroundMark x1="37689" y1="80038" x2="13636" y2="74953"/>
                        <a14:foregroundMark x1="22538" y1="74200" x2="21970" y2="50282"/>
                        <a14:foregroundMark x1="21970" y1="50282" x2="28598" y2="24670"/>
                        <a14:foregroundMark x1="20455" y1="24859" x2="46212" y2="55744"/>
                        <a14:foregroundMark x1="46212" y1="55744" x2="64015" y2="68550"/>
                        <a14:foregroundMark x1="48295" y1="36347" x2="27273" y2="83239"/>
                        <a14:foregroundMark x1="22727" y1="21469" x2="13447" y2="15819"/>
                        <a14:foregroundMark x1="13447" y1="15819" x2="5682" y2="24482"/>
                        <a14:foregroundMark x1="5682" y1="24482" x2="2841" y2="38795"/>
                        <a14:foregroundMark x1="2841" y1="38795" x2="5114" y2="43503"/>
                        <a14:foregroundMark x1="20265" y1="22976" x2="39205" y2="38041"/>
                        <a14:foregroundMark x1="47538" y1="21469" x2="65152" y2="34652"/>
                        <a14:foregroundMark x1="35038" y1="3766" x2="66098" y2="2072"/>
                        <a14:foregroundMark x1="66098" y1="2072" x2="93750" y2="3390"/>
                        <a14:foregroundMark x1="16477" y1="3202" x2="21402" y2="3578"/>
                        <a14:foregroundMark x1="96023" y1="14501" x2="96443" y2="18679"/>
                        <a14:foregroundMark x1="95644" y1="8098" x2="95644" y2="12429"/>
                        <a14:foregroundMark x1="95644" y1="37665" x2="95265" y2="42561"/>
                        <a14:foregroundMark x1="96023" y1="93785" x2="95644" y2="89831"/>
                        <a14:foregroundMark x1="25758" y1="96422" x2="36742" y2="95480"/>
                        <a14:foregroundMark x1="36742" y1="95480" x2="39205" y2="95669"/>
                        <a14:foregroundMark x1="39205" y1="97552" x2="57765" y2="97175"/>
                        <a14:backgroundMark x1="96970" y1="18644" x2="97348" y2="24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63787" y="958323"/>
            <a:ext cx="5070764" cy="5099577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3AD51BE1-AD2B-4507-A52B-F1C545464A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48" b="94397" l="7203" r="91102">
                        <a14:foregroundMark x1="51146" y1="9963" x2="51695" y2="11638"/>
                        <a14:foregroundMark x1="50647" y1="8440" x2="51095" y2="9806"/>
                        <a14:foregroundMark x1="49576" y1="90948" x2="52542" y2="85776"/>
                        <a14:foregroundMark x1="90678" y1="31466" x2="91102" y2="34052"/>
                        <a14:foregroundMark x1="7627" y1="33190" x2="8898" y2="40086"/>
                        <a14:foregroundMark x1="50000" y1="94397" x2="53390" y2="87500"/>
                        <a14:backgroundMark x1="47458" y1="2155" x2="11864" y2="20690"/>
                        <a14:backgroundMark x1="55932" y1="4310" x2="88136" y2="18534"/>
                        <a14:backgroundMark x1="88559" y1="21121" x2="66949" y2="9052"/>
                        <a14:backgroundMark x1="65678" y1="9483" x2="67797" y2="10776"/>
                        <a14:backgroundMark x1="90254" y1="76724" x2="79237" y2="82328"/>
                        <a14:backgroundMark x1="73305" y1="87500" x2="60169" y2="92672"/>
                        <a14:backgroundMark x1="66102" y1="89224" x2="75424" y2="84914"/>
                        <a14:backgroundMark x1="7627" y1="76724" x2="25000" y2="83621"/>
                        <a14:backgroundMark x1="27542" y1="87069" x2="36441" y2="90948"/>
                        <a14:backgroundMark x1="30932" y1="87931" x2="33898" y2="88793"/>
                        <a14:backgroundMark x1="40678" y1="92241" x2="42373" y2="935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09146" y="2644682"/>
            <a:ext cx="621876" cy="611336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DF66B31A-8B41-460D-98C5-8AED8F3E31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14" b="94492" l="8475" r="90678">
                        <a14:foregroundMark x1="53488" y1="11114" x2="53814" y2="11441"/>
                        <a14:foregroundMark x1="90254" y1="28390" x2="90678" y2="70763"/>
                        <a14:foregroundMark x1="45819" y1="89511" x2="55085" y2="91525"/>
                        <a14:foregroundMark x1="47458" y1="93220" x2="51271" y2="94915"/>
                        <a14:foregroundMark x1="8625" y1="28601" x2="9322" y2="39407"/>
                        <a14:foregroundMark x1="49701" y1="4848" x2="50424" y2="5932"/>
                        <a14:foregroundMark x1="49721" y1="4806" x2="50000" y2="5085"/>
                        <a14:foregroundMark x1="50000" y1="5085" x2="50000" y2="5508"/>
                        <a14:backgroundMark x1="7203" y1="24576" x2="33898" y2="10169"/>
                        <a14:backgroundMark x1="45440" y1="3814" x2="46186" y2="3390"/>
                        <a14:backgroundMark x1="43203" y1="5085" x2="43949" y2="4661"/>
                        <a14:backgroundMark x1="27542" y1="13983" x2="42793" y2="5318"/>
                        <a14:backgroundMark x1="46186" y1="3390" x2="46186" y2="3390"/>
                        <a14:backgroundMark x1="30508" y1="12712" x2="38559" y2="8898"/>
                        <a14:backgroundMark x1="56892" y1="5122" x2="59322" y2="5932"/>
                        <a14:backgroundMark x1="50424" y1="2966" x2="51344" y2="3273"/>
                        <a14:backgroundMark x1="54660" y1="5508" x2="55932" y2="5932"/>
                        <a14:backgroundMark x1="52416" y1="4760" x2="53391" y2="5085"/>
                        <a14:backgroundMark x1="63559" y1="9322" x2="76695" y2="15678"/>
                        <a14:backgroundMark x1="67797" y1="11864" x2="80932" y2="17373"/>
                        <a14:backgroundMark x1="67797" y1="11864" x2="80932" y2="18644"/>
                        <a14:backgroundMark x1="68220" y1="12712" x2="70339" y2="13559"/>
                        <a14:backgroundMark x1="83898" y1="20339" x2="90678" y2="23305"/>
                        <a14:backgroundMark x1="90678" y1="23729" x2="92373" y2="24153"/>
                        <a14:backgroundMark x1="92373" y1="76695" x2="75000" y2="86017"/>
                        <a14:backgroundMark x1="57203" y1="94915" x2="86441" y2="79661"/>
                        <a14:backgroundMark x1="83051" y1="80932" x2="76695" y2="85593"/>
                        <a14:backgroundMark x1="78390" y1="83051" x2="86017" y2="80508"/>
                        <a14:backgroundMark x1="80085" y1="82203" x2="85593" y2="79237"/>
                        <a14:backgroundMark x1="86441" y1="79237" x2="95763" y2="75000"/>
                        <a14:backgroundMark x1="6356" y1="76271" x2="13983" y2="80932"/>
                        <a14:backgroundMark x1="9322" y1="77119" x2="19068" y2="81780"/>
                        <a14:backgroundMark x1="9322" y1="77119" x2="11864" y2="79661"/>
                        <a14:backgroundMark x1="9746" y1="77119" x2="12712" y2="79237"/>
                        <a14:backgroundMark x1="19492" y1="82627" x2="25847" y2="87288"/>
                        <a14:backgroundMark x1="33475" y1="88983" x2="41949" y2="93644"/>
                        <a14:backgroundMark x1="43644" y1="5932" x2="50847" y2="25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75239" y="2634142"/>
            <a:ext cx="621876" cy="621876"/>
          </a:xfrm>
          <a:prstGeom prst="rect">
            <a:avLst/>
          </a:prstGeom>
        </p:spPr>
      </p:pic>
      <p:grpSp>
        <p:nvGrpSpPr>
          <p:cNvPr id="9" name="그룹 8">
            <a:extLst>
              <a:ext uri="{FF2B5EF4-FFF2-40B4-BE49-F238E27FC236}">
                <a16:creationId xmlns:a16="http://schemas.microsoft.com/office/drawing/2014/main" id="{4C337AE2-1659-4A18-B139-C6420CF9936A}"/>
              </a:ext>
            </a:extLst>
          </p:cNvPr>
          <p:cNvGrpSpPr/>
          <p:nvPr/>
        </p:nvGrpSpPr>
        <p:grpSpPr>
          <a:xfrm>
            <a:off x="8385264" y="3429000"/>
            <a:ext cx="1972165" cy="3373017"/>
            <a:chOff x="7158521" y="82728"/>
            <a:chExt cx="3861904" cy="6638925"/>
          </a:xfrm>
        </p:grpSpPr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CE904FCF-FBB2-4634-A0A1-F957B78CD1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016" t="1389" r="2182" b="1805"/>
            <a:stretch/>
          </p:blipFill>
          <p:spPr>
            <a:xfrm>
              <a:off x="7158521" y="82728"/>
              <a:ext cx="3861904" cy="6638925"/>
            </a:xfrm>
            <a:prstGeom prst="roundRect">
              <a:avLst>
                <a:gd name="adj" fmla="val 6711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723B656B-156E-4516-82AA-2D11618D248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216775" y="5891916"/>
              <a:ext cx="3089276" cy="533523"/>
            </a:xfrm>
            <a:prstGeom prst="rect">
              <a:avLst/>
            </a:prstGeom>
          </p:spPr>
        </p:pic>
        <p:pic>
          <p:nvPicPr>
            <p:cNvPr id="14" name="그림 13">
              <a:extLst>
                <a:ext uri="{FF2B5EF4-FFF2-40B4-BE49-F238E27FC236}">
                  <a16:creationId xmlns:a16="http://schemas.microsoft.com/office/drawing/2014/main" id="{DEECA739-B9E9-4AE4-8668-728916CC31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b="73265"/>
            <a:stretch/>
          </p:blipFill>
          <p:spPr>
            <a:xfrm>
              <a:off x="7216775" y="5820598"/>
              <a:ext cx="3089276" cy="142636"/>
            </a:xfrm>
            <a:prstGeom prst="rect">
              <a:avLst/>
            </a:prstGeom>
          </p:spPr>
        </p:pic>
        <p:pic>
          <p:nvPicPr>
            <p:cNvPr id="15" name="그림 14">
              <a:extLst>
                <a:ext uri="{FF2B5EF4-FFF2-40B4-BE49-F238E27FC236}">
                  <a16:creationId xmlns:a16="http://schemas.microsoft.com/office/drawing/2014/main" id="{D39E0552-AFBE-4D01-BC0B-DD3DD00240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75692" b="1694"/>
            <a:stretch/>
          </p:blipFill>
          <p:spPr>
            <a:xfrm>
              <a:off x="7216775" y="6376107"/>
              <a:ext cx="3089276" cy="1206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76059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9B33E6C-40F7-4840-876D-D6D6C55BF7D9}"/>
              </a:ext>
            </a:extLst>
          </p:cNvPr>
          <p:cNvSpPr txBox="1"/>
          <p:nvPr/>
        </p:nvSpPr>
        <p:spPr>
          <a:xfrm>
            <a:off x="4292600" y="1955800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소개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3E94BE-37E0-454F-929E-54989DD65B3E}"/>
              </a:ext>
            </a:extLst>
          </p:cNvPr>
          <p:cNvSpPr txBox="1"/>
          <p:nvPr/>
        </p:nvSpPr>
        <p:spPr>
          <a:xfrm>
            <a:off x="3549650" y="2971800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전 알아보기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01DADC-29A7-493E-B2E8-8157E9B39D6B}"/>
              </a:ext>
            </a:extLst>
          </p:cNvPr>
          <p:cNvSpPr txBox="1"/>
          <p:nvPr/>
        </p:nvSpPr>
        <p:spPr>
          <a:xfrm>
            <a:off x="2749550" y="3987800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CC9A2B-B363-4576-ACF6-FD7B5FA1F330}"/>
              </a:ext>
            </a:extLst>
          </p:cNvPr>
          <p:cNvSpPr txBox="1"/>
          <p:nvPr/>
        </p:nvSpPr>
        <p:spPr>
          <a:xfrm>
            <a:off x="2051050" y="5003800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추천 게임</a:t>
            </a:r>
          </a:p>
        </p:txBody>
      </p:sp>
    </p:spTree>
    <p:extLst>
      <p:ext uri="{BB962C8B-B14F-4D97-AF65-F5344CB8AC3E}">
        <p14:creationId xmlns:p14="http://schemas.microsoft.com/office/powerpoint/2010/main" val="157599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96"/>
    </mc:Choice>
    <mc:Fallback xmlns="">
      <p:transition spd="slow" advTm="3396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8C83BF3-9915-43EE-B5A9-DC08EE50C291}"/>
              </a:ext>
            </a:extLst>
          </p:cNvPr>
          <p:cNvSpPr txBox="1"/>
          <p:nvPr/>
        </p:nvSpPr>
        <p:spPr>
          <a:xfrm>
            <a:off x="555525" y="1818211"/>
            <a:ext cx="6969400" cy="4180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각 플레이어는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설계도대로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알맞게 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배치한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자원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사용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해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건물 짓기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건물 짓기는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동시에 진행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소리 내어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알림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자원 배치를 바꾸지 않는 한 설계도의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자원 조합과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같은 모양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으로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배치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되야 함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(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대칭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과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뒤집기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도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같은 모양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으로 인정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CDF21820-A658-4CAE-AFE6-0A632CA0237A}"/>
              </a:ext>
            </a:extLst>
          </p:cNvPr>
          <p:cNvSpPr/>
          <p:nvPr/>
        </p:nvSpPr>
        <p:spPr>
          <a:xfrm>
            <a:off x="1031248" y="1172598"/>
            <a:ext cx="2121528" cy="642832"/>
          </a:xfrm>
          <a:prstGeom prst="rect">
            <a:avLst/>
          </a:prstGeom>
          <a:solidFill>
            <a:srgbClr val="6A2E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2)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건물 짓기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013EB31E-CBAF-4BA8-8575-7337D952BA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72" b="97552" l="2841" r="96970">
                        <a14:foregroundMark x1="12500" y1="5273" x2="54735" y2="11676"/>
                        <a14:foregroundMark x1="54735" y1="11676" x2="89015" y2="10546"/>
                        <a14:foregroundMark x1="89015" y1="10546" x2="93182" y2="21281"/>
                        <a14:foregroundMark x1="93182" y1="21281" x2="95833" y2="87006"/>
                        <a14:foregroundMark x1="95833" y1="87006" x2="91477" y2="96045"/>
                        <a14:foregroundMark x1="91477" y1="96045" x2="8902" y2="94539"/>
                        <a14:foregroundMark x1="8902" y1="94539" x2="5492" y2="85311"/>
                        <a14:foregroundMark x1="5492" y1="85311" x2="7008" y2="39360"/>
                        <a14:foregroundMark x1="7008" y1="39360" x2="3409" y2="9416"/>
                        <a14:foregroundMark x1="3409" y1="9416" x2="12121" y2="5085"/>
                        <a14:foregroundMark x1="12121" y1="5085" x2="12879" y2="5085"/>
                        <a14:foregroundMark x1="23674" y1="12429" x2="81629" y2="51977"/>
                        <a14:foregroundMark x1="85227" y1="36723" x2="78788" y2="74576"/>
                        <a14:foregroundMark x1="78788" y1="74576" x2="73295" y2="90395"/>
                        <a14:foregroundMark x1="85985" y1="89266" x2="80871" y2="54237"/>
                        <a14:foregroundMark x1="90341" y1="58945" x2="40720" y2="78343"/>
                        <a14:foregroundMark x1="58523" y1="88889" x2="37689" y2="80038"/>
                        <a14:foregroundMark x1="37689" y1="80038" x2="13636" y2="74953"/>
                        <a14:foregroundMark x1="22538" y1="74200" x2="21970" y2="50282"/>
                        <a14:foregroundMark x1="21970" y1="50282" x2="28598" y2="24670"/>
                        <a14:foregroundMark x1="20455" y1="24859" x2="46212" y2="55744"/>
                        <a14:foregroundMark x1="46212" y1="55744" x2="64015" y2="68550"/>
                        <a14:foregroundMark x1="48295" y1="36347" x2="27273" y2="83239"/>
                        <a14:foregroundMark x1="22727" y1="21469" x2="13447" y2="15819"/>
                        <a14:foregroundMark x1="13447" y1="15819" x2="5682" y2="24482"/>
                        <a14:foregroundMark x1="5682" y1="24482" x2="2841" y2="38795"/>
                        <a14:foregroundMark x1="2841" y1="38795" x2="5114" y2="43503"/>
                        <a14:foregroundMark x1="20265" y1="22976" x2="39205" y2="38041"/>
                        <a14:foregroundMark x1="47538" y1="21469" x2="65152" y2="34652"/>
                        <a14:foregroundMark x1="35038" y1="3766" x2="66098" y2="2072"/>
                        <a14:foregroundMark x1="66098" y1="2072" x2="93750" y2="3390"/>
                        <a14:foregroundMark x1="16477" y1="3202" x2="21402" y2="3578"/>
                        <a14:foregroundMark x1="96023" y1="14501" x2="96443" y2="18679"/>
                        <a14:foregroundMark x1="95644" y1="8098" x2="95644" y2="12429"/>
                        <a14:foregroundMark x1="95644" y1="37665" x2="95265" y2="42561"/>
                        <a14:foregroundMark x1="96023" y1="93785" x2="95644" y2="89831"/>
                        <a14:foregroundMark x1="25758" y1="96422" x2="36742" y2="95480"/>
                        <a14:foregroundMark x1="36742" y1="95480" x2="39205" y2="95669"/>
                        <a14:foregroundMark x1="39205" y1="97552" x2="57765" y2="97175"/>
                        <a14:backgroundMark x1="96970" y1="18644" x2="97348" y2="24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63787" y="958323"/>
            <a:ext cx="5070764" cy="5099577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3AD51BE1-AD2B-4507-A52B-F1C545464A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48" b="94397" l="7203" r="91102">
                        <a14:foregroundMark x1="51146" y1="9963" x2="51695" y2="11638"/>
                        <a14:foregroundMark x1="50647" y1="8440" x2="51095" y2="9806"/>
                        <a14:foregroundMark x1="49576" y1="90948" x2="52542" y2="85776"/>
                        <a14:foregroundMark x1="90678" y1="31466" x2="91102" y2="34052"/>
                        <a14:foregroundMark x1="7627" y1="33190" x2="8898" y2="40086"/>
                        <a14:foregroundMark x1="50000" y1="94397" x2="53390" y2="87500"/>
                        <a14:backgroundMark x1="47458" y1="2155" x2="11864" y2="20690"/>
                        <a14:backgroundMark x1="55932" y1="4310" x2="88136" y2="18534"/>
                        <a14:backgroundMark x1="88559" y1="21121" x2="66949" y2="9052"/>
                        <a14:backgroundMark x1="65678" y1="9483" x2="67797" y2="10776"/>
                        <a14:backgroundMark x1="90254" y1="76724" x2="79237" y2="82328"/>
                        <a14:backgroundMark x1="73305" y1="87500" x2="60169" y2="92672"/>
                        <a14:backgroundMark x1="66102" y1="89224" x2="75424" y2="84914"/>
                        <a14:backgroundMark x1="7627" y1="76724" x2="25000" y2="83621"/>
                        <a14:backgroundMark x1="27542" y1="87069" x2="36441" y2="90948"/>
                        <a14:backgroundMark x1="30932" y1="87931" x2="33898" y2="88793"/>
                        <a14:backgroundMark x1="40678" y1="92241" x2="42373" y2="935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09146" y="2644682"/>
            <a:ext cx="621876" cy="611336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DF66B31A-8B41-460D-98C5-8AED8F3E31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14" b="94492" l="8475" r="90678">
                        <a14:foregroundMark x1="53488" y1="11114" x2="53814" y2="11441"/>
                        <a14:foregroundMark x1="90254" y1="28390" x2="90678" y2="70763"/>
                        <a14:foregroundMark x1="45819" y1="89511" x2="55085" y2="91525"/>
                        <a14:foregroundMark x1="47458" y1="93220" x2="51271" y2="94915"/>
                        <a14:foregroundMark x1="8625" y1="28601" x2="9322" y2="39407"/>
                        <a14:foregroundMark x1="49701" y1="4848" x2="50424" y2="5932"/>
                        <a14:foregroundMark x1="49721" y1="4806" x2="50000" y2="5085"/>
                        <a14:foregroundMark x1="50000" y1="5085" x2="50000" y2="5508"/>
                        <a14:backgroundMark x1="7203" y1="24576" x2="33898" y2="10169"/>
                        <a14:backgroundMark x1="45440" y1="3814" x2="46186" y2="3390"/>
                        <a14:backgroundMark x1="43203" y1="5085" x2="43949" y2="4661"/>
                        <a14:backgroundMark x1="27542" y1="13983" x2="42793" y2="5318"/>
                        <a14:backgroundMark x1="46186" y1="3390" x2="46186" y2="3390"/>
                        <a14:backgroundMark x1="30508" y1="12712" x2="38559" y2="8898"/>
                        <a14:backgroundMark x1="56892" y1="5122" x2="59322" y2="5932"/>
                        <a14:backgroundMark x1="50424" y1="2966" x2="51344" y2="3273"/>
                        <a14:backgroundMark x1="54660" y1="5508" x2="55932" y2="5932"/>
                        <a14:backgroundMark x1="52416" y1="4760" x2="53391" y2="5085"/>
                        <a14:backgroundMark x1="63559" y1="9322" x2="76695" y2="15678"/>
                        <a14:backgroundMark x1="67797" y1="11864" x2="80932" y2="17373"/>
                        <a14:backgroundMark x1="67797" y1="11864" x2="80932" y2="18644"/>
                        <a14:backgroundMark x1="68220" y1="12712" x2="70339" y2="13559"/>
                        <a14:backgroundMark x1="83898" y1="20339" x2="90678" y2="23305"/>
                        <a14:backgroundMark x1="90678" y1="23729" x2="92373" y2="24153"/>
                        <a14:backgroundMark x1="92373" y1="76695" x2="75000" y2="86017"/>
                        <a14:backgroundMark x1="57203" y1="94915" x2="86441" y2="79661"/>
                        <a14:backgroundMark x1="83051" y1="80932" x2="76695" y2="85593"/>
                        <a14:backgroundMark x1="78390" y1="83051" x2="86017" y2="80508"/>
                        <a14:backgroundMark x1="80085" y1="82203" x2="85593" y2="79237"/>
                        <a14:backgroundMark x1="86441" y1="79237" x2="95763" y2="75000"/>
                        <a14:backgroundMark x1="6356" y1="76271" x2="13983" y2="80932"/>
                        <a14:backgroundMark x1="9322" y1="77119" x2="19068" y2="81780"/>
                        <a14:backgroundMark x1="9322" y1="77119" x2="11864" y2="79661"/>
                        <a14:backgroundMark x1="9746" y1="77119" x2="12712" y2="79237"/>
                        <a14:backgroundMark x1="19492" y1="82627" x2="25847" y2="87288"/>
                        <a14:backgroundMark x1="33475" y1="88983" x2="41949" y2="93644"/>
                        <a14:backgroundMark x1="43644" y1="5932" x2="50847" y2="25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09146" y="1454249"/>
            <a:ext cx="621876" cy="621876"/>
          </a:xfrm>
          <a:prstGeom prst="rect">
            <a:avLst/>
          </a:prstGeom>
        </p:spPr>
      </p:pic>
      <p:grpSp>
        <p:nvGrpSpPr>
          <p:cNvPr id="9" name="그룹 8">
            <a:extLst>
              <a:ext uri="{FF2B5EF4-FFF2-40B4-BE49-F238E27FC236}">
                <a16:creationId xmlns:a16="http://schemas.microsoft.com/office/drawing/2014/main" id="{4C337AE2-1659-4A18-B139-C6420CF9936A}"/>
              </a:ext>
            </a:extLst>
          </p:cNvPr>
          <p:cNvGrpSpPr/>
          <p:nvPr/>
        </p:nvGrpSpPr>
        <p:grpSpPr>
          <a:xfrm>
            <a:off x="8385264" y="3429000"/>
            <a:ext cx="1972165" cy="3373017"/>
            <a:chOff x="7158521" y="82728"/>
            <a:chExt cx="3861904" cy="6638925"/>
          </a:xfrm>
        </p:grpSpPr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CE904FCF-FBB2-4634-A0A1-F957B78CD1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016" t="1389" r="2182" b="1805"/>
            <a:stretch/>
          </p:blipFill>
          <p:spPr>
            <a:xfrm>
              <a:off x="7158521" y="82728"/>
              <a:ext cx="3861904" cy="6638925"/>
            </a:xfrm>
            <a:prstGeom prst="roundRect">
              <a:avLst>
                <a:gd name="adj" fmla="val 6711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723B656B-156E-4516-82AA-2D11618D248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216775" y="5891916"/>
              <a:ext cx="3089276" cy="533523"/>
            </a:xfrm>
            <a:prstGeom prst="rect">
              <a:avLst/>
            </a:prstGeom>
          </p:spPr>
        </p:pic>
        <p:pic>
          <p:nvPicPr>
            <p:cNvPr id="14" name="그림 13">
              <a:extLst>
                <a:ext uri="{FF2B5EF4-FFF2-40B4-BE49-F238E27FC236}">
                  <a16:creationId xmlns:a16="http://schemas.microsoft.com/office/drawing/2014/main" id="{DEECA739-B9E9-4AE4-8668-728916CC31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b="73265"/>
            <a:stretch/>
          </p:blipFill>
          <p:spPr>
            <a:xfrm>
              <a:off x="7216775" y="5820598"/>
              <a:ext cx="3089276" cy="142636"/>
            </a:xfrm>
            <a:prstGeom prst="rect">
              <a:avLst/>
            </a:prstGeom>
          </p:spPr>
        </p:pic>
        <p:pic>
          <p:nvPicPr>
            <p:cNvPr id="15" name="그림 14">
              <a:extLst>
                <a:ext uri="{FF2B5EF4-FFF2-40B4-BE49-F238E27FC236}">
                  <a16:creationId xmlns:a16="http://schemas.microsoft.com/office/drawing/2014/main" id="{D39E0552-AFBE-4D01-BC0B-DD3DD00240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75692" b="1694"/>
            <a:stretch/>
          </p:blipFill>
          <p:spPr>
            <a:xfrm>
              <a:off x="7216775" y="6376107"/>
              <a:ext cx="3089276" cy="120650"/>
            </a:xfrm>
            <a:prstGeom prst="rect">
              <a:avLst/>
            </a:prstGeom>
          </p:spPr>
        </p:pic>
      </p:grpSp>
      <p:sp>
        <p:nvSpPr>
          <p:cNvPr id="16" name="원형: 비어 있음 15">
            <a:extLst>
              <a:ext uri="{FF2B5EF4-FFF2-40B4-BE49-F238E27FC236}">
                <a16:creationId xmlns:a16="http://schemas.microsoft.com/office/drawing/2014/main" id="{C1B25B1F-DFDE-4C9F-A6AE-5907489B558E}"/>
              </a:ext>
            </a:extLst>
          </p:cNvPr>
          <p:cNvSpPr/>
          <p:nvPr/>
        </p:nvSpPr>
        <p:spPr>
          <a:xfrm>
            <a:off x="8246990" y="1711755"/>
            <a:ext cx="1346188" cy="1346188"/>
          </a:xfrm>
          <a:prstGeom prst="donut">
            <a:avLst>
              <a:gd name="adj" fmla="val 12252"/>
            </a:avLst>
          </a:prstGeom>
          <a:solidFill>
            <a:srgbClr val="C00000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891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8C83BF3-9915-43EE-B5A9-DC08EE50C291}"/>
              </a:ext>
            </a:extLst>
          </p:cNvPr>
          <p:cNvSpPr txBox="1"/>
          <p:nvPr/>
        </p:nvSpPr>
        <p:spPr>
          <a:xfrm>
            <a:off x="555525" y="1818211"/>
            <a:ext cx="6969400" cy="4180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각 플레이어는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설계도대로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알맞게 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배치한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자원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사용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해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건물 짓기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건물 짓기는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동시에 진행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소리 내어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알림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자원 배치를 바꾸지 않는 한 설계도의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자원 조합과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같은 모양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으로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배치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되야 함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(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대칭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과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뒤집기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도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같은 모양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으로 인정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CDF21820-A658-4CAE-AFE6-0A632CA0237A}"/>
              </a:ext>
            </a:extLst>
          </p:cNvPr>
          <p:cNvSpPr/>
          <p:nvPr/>
        </p:nvSpPr>
        <p:spPr>
          <a:xfrm>
            <a:off x="1031248" y="1172598"/>
            <a:ext cx="2121528" cy="642832"/>
          </a:xfrm>
          <a:prstGeom prst="rect">
            <a:avLst/>
          </a:prstGeom>
          <a:solidFill>
            <a:srgbClr val="6A2E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2)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건물 짓기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013EB31E-CBAF-4BA8-8575-7337D952BA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72" b="97552" l="2841" r="96970">
                        <a14:foregroundMark x1="12500" y1="5273" x2="54735" y2="11676"/>
                        <a14:foregroundMark x1="54735" y1="11676" x2="89015" y2="10546"/>
                        <a14:foregroundMark x1="89015" y1="10546" x2="93182" y2="21281"/>
                        <a14:foregroundMark x1="93182" y1="21281" x2="95833" y2="87006"/>
                        <a14:foregroundMark x1="95833" y1="87006" x2="91477" y2="96045"/>
                        <a14:foregroundMark x1="91477" y1="96045" x2="8902" y2="94539"/>
                        <a14:foregroundMark x1="8902" y1="94539" x2="5492" y2="85311"/>
                        <a14:foregroundMark x1="5492" y1="85311" x2="7008" y2="39360"/>
                        <a14:foregroundMark x1="7008" y1="39360" x2="3409" y2="9416"/>
                        <a14:foregroundMark x1="3409" y1="9416" x2="12121" y2="5085"/>
                        <a14:foregroundMark x1="12121" y1="5085" x2="12879" y2="5085"/>
                        <a14:foregroundMark x1="23674" y1="12429" x2="81629" y2="51977"/>
                        <a14:foregroundMark x1="85227" y1="36723" x2="78788" y2="74576"/>
                        <a14:foregroundMark x1="78788" y1="74576" x2="73295" y2="90395"/>
                        <a14:foregroundMark x1="85985" y1="89266" x2="80871" y2="54237"/>
                        <a14:foregroundMark x1="90341" y1="58945" x2="40720" y2="78343"/>
                        <a14:foregroundMark x1="58523" y1="88889" x2="37689" y2="80038"/>
                        <a14:foregroundMark x1="37689" y1="80038" x2="13636" y2="74953"/>
                        <a14:foregroundMark x1="22538" y1="74200" x2="21970" y2="50282"/>
                        <a14:foregroundMark x1="21970" y1="50282" x2="28598" y2="24670"/>
                        <a14:foregroundMark x1="20455" y1="24859" x2="46212" y2="55744"/>
                        <a14:foregroundMark x1="46212" y1="55744" x2="64015" y2="68550"/>
                        <a14:foregroundMark x1="48295" y1="36347" x2="27273" y2="83239"/>
                        <a14:foregroundMark x1="22727" y1="21469" x2="13447" y2="15819"/>
                        <a14:foregroundMark x1="13447" y1="15819" x2="5682" y2="24482"/>
                        <a14:foregroundMark x1="5682" y1="24482" x2="2841" y2="38795"/>
                        <a14:foregroundMark x1="2841" y1="38795" x2="5114" y2="43503"/>
                        <a14:foregroundMark x1="20265" y1="22976" x2="39205" y2="38041"/>
                        <a14:foregroundMark x1="47538" y1="21469" x2="65152" y2="34652"/>
                        <a14:foregroundMark x1="35038" y1="3766" x2="66098" y2="2072"/>
                        <a14:foregroundMark x1="66098" y1="2072" x2="93750" y2="3390"/>
                        <a14:foregroundMark x1="16477" y1="3202" x2="21402" y2="3578"/>
                        <a14:foregroundMark x1="96023" y1="14501" x2="96443" y2="18679"/>
                        <a14:foregroundMark x1="95644" y1="8098" x2="95644" y2="12429"/>
                        <a14:foregroundMark x1="95644" y1="37665" x2="95265" y2="42561"/>
                        <a14:foregroundMark x1="96023" y1="93785" x2="95644" y2="89831"/>
                        <a14:foregroundMark x1="25758" y1="96422" x2="36742" y2="95480"/>
                        <a14:foregroundMark x1="36742" y1="95480" x2="39205" y2="95669"/>
                        <a14:foregroundMark x1="39205" y1="97552" x2="57765" y2="97175"/>
                        <a14:backgroundMark x1="96970" y1="18644" x2="97348" y2="24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63787" y="958323"/>
            <a:ext cx="5070764" cy="5099577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3AD51BE1-AD2B-4507-A52B-F1C545464A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48" b="94397" l="7203" r="91102">
                        <a14:foregroundMark x1="51146" y1="9963" x2="51695" y2="11638"/>
                        <a14:foregroundMark x1="50647" y1="8440" x2="51095" y2="9806"/>
                        <a14:foregroundMark x1="49576" y1="90948" x2="52542" y2="85776"/>
                        <a14:foregroundMark x1="90678" y1="31466" x2="91102" y2="34052"/>
                        <a14:foregroundMark x1="7627" y1="33190" x2="8898" y2="40086"/>
                        <a14:foregroundMark x1="50000" y1="94397" x2="53390" y2="87500"/>
                        <a14:backgroundMark x1="47458" y1="2155" x2="11864" y2="20690"/>
                        <a14:backgroundMark x1="55932" y1="4310" x2="88136" y2="18534"/>
                        <a14:backgroundMark x1="88559" y1="21121" x2="66949" y2="9052"/>
                        <a14:backgroundMark x1="65678" y1="9483" x2="67797" y2="10776"/>
                        <a14:backgroundMark x1="90254" y1="76724" x2="79237" y2="82328"/>
                        <a14:backgroundMark x1="73305" y1="87500" x2="60169" y2="92672"/>
                        <a14:backgroundMark x1="66102" y1="89224" x2="75424" y2="84914"/>
                        <a14:backgroundMark x1="7627" y1="76724" x2="25000" y2="83621"/>
                        <a14:backgroundMark x1="27542" y1="87069" x2="36441" y2="90948"/>
                        <a14:backgroundMark x1="30932" y1="87931" x2="33898" y2="88793"/>
                        <a14:backgroundMark x1="40678" y1="92241" x2="42373" y2="935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62537" y="2644682"/>
            <a:ext cx="621876" cy="611336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DF66B31A-8B41-460D-98C5-8AED8F3E31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14" b="94492" l="8475" r="90678">
                        <a14:foregroundMark x1="53488" y1="11114" x2="53814" y2="11441"/>
                        <a14:foregroundMark x1="90254" y1="28390" x2="90678" y2="70763"/>
                        <a14:foregroundMark x1="45819" y1="89511" x2="55085" y2="91525"/>
                        <a14:foregroundMark x1="47458" y1="93220" x2="51271" y2="94915"/>
                        <a14:foregroundMark x1="8625" y1="28601" x2="9322" y2="39407"/>
                        <a14:foregroundMark x1="49701" y1="4848" x2="50424" y2="5932"/>
                        <a14:foregroundMark x1="49721" y1="4806" x2="50000" y2="5085"/>
                        <a14:foregroundMark x1="50000" y1="5085" x2="50000" y2="5508"/>
                        <a14:backgroundMark x1="7203" y1="24576" x2="33898" y2="10169"/>
                        <a14:backgroundMark x1="45440" y1="3814" x2="46186" y2="3390"/>
                        <a14:backgroundMark x1="43203" y1="5085" x2="43949" y2="4661"/>
                        <a14:backgroundMark x1="27542" y1="13983" x2="42793" y2="5318"/>
                        <a14:backgroundMark x1="46186" y1="3390" x2="46186" y2="3390"/>
                        <a14:backgroundMark x1="30508" y1="12712" x2="38559" y2="8898"/>
                        <a14:backgroundMark x1="56892" y1="5122" x2="59322" y2="5932"/>
                        <a14:backgroundMark x1="50424" y1="2966" x2="51344" y2="3273"/>
                        <a14:backgroundMark x1="54660" y1="5508" x2="55932" y2="5932"/>
                        <a14:backgroundMark x1="52416" y1="4760" x2="53391" y2="5085"/>
                        <a14:backgroundMark x1="63559" y1="9322" x2="76695" y2="15678"/>
                        <a14:backgroundMark x1="67797" y1="11864" x2="80932" y2="17373"/>
                        <a14:backgroundMark x1="67797" y1="11864" x2="80932" y2="18644"/>
                        <a14:backgroundMark x1="68220" y1="12712" x2="70339" y2="13559"/>
                        <a14:backgroundMark x1="83898" y1="20339" x2="90678" y2="23305"/>
                        <a14:backgroundMark x1="90678" y1="23729" x2="92373" y2="24153"/>
                        <a14:backgroundMark x1="92373" y1="76695" x2="75000" y2="86017"/>
                        <a14:backgroundMark x1="57203" y1="94915" x2="86441" y2="79661"/>
                        <a14:backgroundMark x1="83051" y1="80932" x2="76695" y2="85593"/>
                        <a14:backgroundMark x1="78390" y1="83051" x2="86017" y2="80508"/>
                        <a14:backgroundMark x1="80085" y1="82203" x2="85593" y2="79237"/>
                        <a14:backgroundMark x1="86441" y1="79237" x2="95763" y2="75000"/>
                        <a14:backgroundMark x1="6356" y1="76271" x2="13983" y2="80932"/>
                        <a14:backgroundMark x1="9322" y1="77119" x2="19068" y2="81780"/>
                        <a14:backgroundMark x1="9322" y1="77119" x2="11864" y2="79661"/>
                        <a14:backgroundMark x1="9746" y1="77119" x2="12712" y2="79237"/>
                        <a14:backgroundMark x1="19492" y1="82627" x2="25847" y2="87288"/>
                        <a14:backgroundMark x1="33475" y1="88983" x2="41949" y2="93644"/>
                        <a14:backgroundMark x1="43644" y1="5932" x2="50847" y2="25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98550" y="2644682"/>
            <a:ext cx="621876" cy="621876"/>
          </a:xfrm>
          <a:prstGeom prst="rect">
            <a:avLst/>
          </a:prstGeom>
        </p:spPr>
      </p:pic>
      <p:grpSp>
        <p:nvGrpSpPr>
          <p:cNvPr id="9" name="그룹 8">
            <a:extLst>
              <a:ext uri="{FF2B5EF4-FFF2-40B4-BE49-F238E27FC236}">
                <a16:creationId xmlns:a16="http://schemas.microsoft.com/office/drawing/2014/main" id="{4C337AE2-1659-4A18-B139-C6420CF9936A}"/>
              </a:ext>
            </a:extLst>
          </p:cNvPr>
          <p:cNvGrpSpPr/>
          <p:nvPr/>
        </p:nvGrpSpPr>
        <p:grpSpPr>
          <a:xfrm>
            <a:off x="8385264" y="3429000"/>
            <a:ext cx="1972165" cy="3373017"/>
            <a:chOff x="7158521" y="82728"/>
            <a:chExt cx="3861904" cy="6638925"/>
          </a:xfrm>
        </p:grpSpPr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CE904FCF-FBB2-4634-A0A1-F957B78CD1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016" t="1389" r="2182" b="1805"/>
            <a:stretch/>
          </p:blipFill>
          <p:spPr>
            <a:xfrm>
              <a:off x="7158521" y="82728"/>
              <a:ext cx="3861904" cy="6638925"/>
            </a:xfrm>
            <a:prstGeom prst="roundRect">
              <a:avLst>
                <a:gd name="adj" fmla="val 6711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723B656B-156E-4516-82AA-2D11618D248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216775" y="5891916"/>
              <a:ext cx="3089276" cy="533523"/>
            </a:xfrm>
            <a:prstGeom prst="rect">
              <a:avLst/>
            </a:prstGeom>
          </p:spPr>
        </p:pic>
        <p:pic>
          <p:nvPicPr>
            <p:cNvPr id="14" name="그림 13">
              <a:extLst>
                <a:ext uri="{FF2B5EF4-FFF2-40B4-BE49-F238E27FC236}">
                  <a16:creationId xmlns:a16="http://schemas.microsoft.com/office/drawing/2014/main" id="{DEECA739-B9E9-4AE4-8668-728916CC31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b="73265"/>
            <a:stretch/>
          </p:blipFill>
          <p:spPr>
            <a:xfrm>
              <a:off x="7216775" y="5820598"/>
              <a:ext cx="3089276" cy="142636"/>
            </a:xfrm>
            <a:prstGeom prst="rect">
              <a:avLst/>
            </a:prstGeom>
          </p:spPr>
        </p:pic>
        <p:pic>
          <p:nvPicPr>
            <p:cNvPr id="15" name="그림 14">
              <a:extLst>
                <a:ext uri="{FF2B5EF4-FFF2-40B4-BE49-F238E27FC236}">
                  <a16:creationId xmlns:a16="http://schemas.microsoft.com/office/drawing/2014/main" id="{D39E0552-AFBE-4D01-BC0B-DD3DD00240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75692" b="1694"/>
            <a:stretch/>
          </p:blipFill>
          <p:spPr>
            <a:xfrm>
              <a:off x="7216775" y="6376107"/>
              <a:ext cx="3089276" cy="120650"/>
            </a:xfrm>
            <a:prstGeom prst="rect">
              <a:avLst/>
            </a:prstGeom>
          </p:spPr>
        </p:pic>
      </p:grpSp>
      <p:sp>
        <p:nvSpPr>
          <p:cNvPr id="16" name="원형: 비어 있음 15">
            <a:extLst>
              <a:ext uri="{FF2B5EF4-FFF2-40B4-BE49-F238E27FC236}">
                <a16:creationId xmlns:a16="http://schemas.microsoft.com/office/drawing/2014/main" id="{7FACDC98-7EF5-4E3B-A265-FE9A6CA9BCDF}"/>
              </a:ext>
            </a:extLst>
          </p:cNvPr>
          <p:cNvSpPr/>
          <p:nvPr/>
        </p:nvSpPr>
        <p:spPr>
          <a:xfrm>
            <a:off x="8895310" y="2277256"/>
            <a:ext cx="1346188" cy="1346188"/>
          </a:xfrm>
          <a:prstGeom prst="donut">
            <a:avLst>
              <a:gd name="adj" fmla="val 12252"/>
            </a:avLst>
          </a:prstGeom>
          <a:solidFill>
            <a:srgbClr val="C00000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314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8C83BF3-9915-43EE-B5A9-DC08EE50C291}"/>
              </a:ext>
            </a:extLst>
          </p:cNvPr>
          <p:cNvSpPr txBox="1"/>
          <p:nvPr/>
        </p:nvSpPr>
        <p:spPr>
          <a:xfrm>
            <a:off x="555525" y="1818211"/>
            <a:ext cx="6969400" cy="4180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각 플레이어는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설계도대로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알맞게 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배치한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자원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사용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해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건물 짓기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건물 짓기는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동시에 진행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소리 내어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알림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자원 배치를 바꾸지 않는 한 설계도의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자원 조합과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같은 모양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으로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배치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되야 함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(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대칭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과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뒤집기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도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같은 모양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으로 인정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CDF21820-A658-4CAE-AFE6-0A632CA0237A}"/>
              </a:ext>
            </a:extLst>
          </p:cNvPr>
          <p:cNvSpPr/>
          <p:nvPr/>
        </p:nvSpPr>
        <p:spPr>
          <a:xfrm>
            <a:off x="1031248" y="1172598"/>
            <a:ext cx="2121528" cy="642832"/>
          </a:xfrm>
          <a:prstGeom prst="rect">
            <a:avLst/>
          </a:prstGeom>
          <a:solidFill>
            <a:srgbClr val="6A2E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2)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건물 짓기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013EB31E-CBAF-4BA8-8575-7337D952BA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72" b="97552" l="2841" r="96970">
                        <a14:foregroundMark x1="12500" y1="5273" x2="54735" y2="11676"/>
                        <a14:foregroundMark x1="54735" y1="11676" x2="89015" y2="10546"/>
                        <a14:foregroundMark x1="89015" y1="10546" x2="93182" y2="21281"/>
                        <a14:foregroundMark x1="93182" y1="21281" x2="95833" y2="87006"/>
                        <a14:foregroundMark x1="95833" y1="87006" x2="91477" y2="96045"/>
                        <a14:foregroundMark x1="91477" y1="96045" x2="8902" y2="94539"/>
                        <a14:foregroundMark x1="8902" y1="94539" x2="5492" y2="85311"/>
                        <a14:foregroundMark x1="5492" y1="85311" x2="7008" y2="39360"/>
                        <a14:foregroundMark x1="7008" y1="39360" x2="3409" y2="9416"/>
                        <a14:foregroundMark x1="3409" y1="9416" x2="12121" y2="5085"/>
                        <a14:foregroundMark x1="12121" y1="5085" x2="12879" y2="5085"/>
                        <a14:foregroundMark x1="23674" y1="12429" x2="81629" y2="51977"/>
                        <a14:foregroundMark x1="85227" y1="36723" x2="78788" y2="74576"/>
                        <a14:foregroundMark x1="78788" y1="74576" x2="73295" y2="90395"/>
                        <a14:foregroundMark x1="85985" y1="89266" x2="80871" y2="54237"/>
                        <a14:foregroundMark x1="90341" y1="58945" x2="40720" y2="78343"/>
                        <a14:foregroundMark x1="58523" y1="88889" x2="37689" y2="80038"/>
                        <a14:foregroundMark x1="37689" y1="80038" x2="13636" y2="74953"/>
                        <a14:foregroundMark x1="22538" y1="74200" x2="21970" y2="50282"/>
                        <a14:foregroundMark x1="21970" y1="50282" x2="28598" y2="24670"/>
                        <a14:foregroundMark x1="20455" y1="24859" x2="46212" y2="55744"/>
                        <a14:foregroundMark x1="46212" y1="55744" x2="64015" y2="68550"/>
                        <a14:foregroundMark x1="48295" y1="36347" x2="27273" y2="83239"/>
                        <a14:foregroundMark x1="22727" y1="21469" x2="13447" y2="15819"/>
                        <a14:foregroundMark x1="13447" y1="15819" x2="5682" y2="24482"/>
                        <a14:foregroundMark x1="5682" y1="24482" x2="2841" y2="38795"/>
                        <a14:foregroundMark x1="2841" y1="38795" x2="5114" y2="43503"/>
                        <a14:foregroundMark x1="20265" y1="22976" x2="39205" y2="38041"/>
                        <a14:foregroundMark x1="47538" y1="21469" x2="65152" y2="34652"/>
                        <a14:foregroundMark x1="35038" y1="3766" x2="66098" y2="2072"/>
                        <a14:foregroundMark x1="66098" y1="2072" x2="93750" y2="3390"/>
                        <a14:foregroundMark x1="16477" y1="3202" x2="21402" y2="3578"/>
                        <a14:foregroundMark x1="96023" y1="14501" x2="96443" y2="18679"/>
                        <a14:foregroundMark x1="95644" y1="8098" x2="95644" y2="12429"/>
                        <a14:foregroundMark x1="95644" y1="37665" x2="95265" y2="42561"/>
                        <a14:foregroundMark x1="96023" y1="93785" x2="95644" y2="89831"/>
                        <a14:foregroundMark x1="25758" y1="96422" x2="36742" y2="95480"/>
                        <a14:foregroundMark x1="36742" y1="95480" x2="39205" y2="95669"/>
                        <a14:foregroundMark x1="39205" y1="97552" x2="57765" y2="97175"/>
                        <a14:backgroundMark x1="96970" y1="18644" x2="97348" y2="24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63787" y="958323"/>
            <a:ext cx="5070764" cy="5099577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37F2B228-12D8-497B-A554-300CFEE44A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90" t="860" r="1243" b="809"/>
          <a:stretch/>
        </p:blipFill>
        <p:spPr>
          <a:xfrm>
            <a:off x="8385263" y="3442466"/>
            <a:ext cx="1972166" cy="3359551"/>
          </a:xfrm>
          <a:prstGeom prst="roundRect">
            <a:avLst>
              <a:gd name="adj" fmla="val 5145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5D0EB6D4-7F82-4182-8FC8-2662DF69A1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80" b="93220" l="8051" r="91102">
                        <a14:foregroundMark x1="50847" y1="7203" x2="51320" y2="7723"/>
                        <a14:foregroundMark x1="90695" y1="28920" x2="91102" y2="61017"/>
                        <a14:foregroundMark x1="54925" y1="93469" x2="47034" y2="91102"/>
                        <a14:foregroundMark x1="8051" y1="28390" x2="8051" y2="65254"/>
                        <a14:backgroundMark x1="40254" y1="8051" x2="47034" y2="2966"/>
                        <a14:backgroundMark x1="25847" y1="14831" x2="40254" y2="5932"/>
                        <a14:backgroundMark x1="38136" y1="8475" x2="36017" y2="9746"/>
                        <a14:backgroundMark x1="8051" y1="23305" x2="19068" y2="17797"/>
                        <a14:backgroundMark x1="53814" y1="4661" x2="59746" y2="6780"/>
                        <a14:backgroundMark x1="63559" y1="8898" x2="70339" y2="13136"/>
                        <a14:backgroundMark x1="77542" y1="16949" x2="88136" y2="21610"/>
                        <a14:backgroundMark x1="68220" y1="12288" x2="69492" y2="12712"/>
                        <a14:backgroundMark x1="89831" y1="22458" x2="94492" y2="24576"/>
                        <a14:backgroundMark x1="91525" y1="24153" x2="88983" y2="21610"/>
                        <a14:backgroundMark x1="91102" y1="77119" x2="88559" y2="79237"/>
                        <a14:backgroundMark x1="87712" y1="79237" x2="80932" y2="83475"/>
                        <a14:backgroundMark x1="81780" y1="81356" x2="71610" y2="87712"/>
                        <a14:backgroundMark x1="78814" y1="83475" x2="82627" y2="80085"/>
                        <a14:backgroundMark x1="54237" y1="95339" x2="69492" y2="89831"/>
                        <a14:backgroundMark x1="59322" y1="92373" x2="64831" y2="89407"/>
                        <a14:backgroundMark x1="68644" y1="88559" x2="74153" y2="84746"/>
                        <a14:backgroundMark x1="85593" y1="79237" x2="93220" y2="75000"/>
                        <a14:backgroundMark x1="53814" y1="95763" x2="59322" y2="92797"/>
                        <a14:backgroundMark x1="8475" y1="77119" x2="15254" y2="79661"/>
                        <a14:backgroundMark x1="15254" y1="80508" x2="23729" y2="83475"/>
                        <a14:backgroundMark x1="24153" y1="85593" x2="37712" y2="92797"/>
                        <a14:backgroundMark x1="30932" y1="88559" x2="38983" y2="90678"/>
                        <a14:backgroundMark x1="54661" y1="94068" x2="58898" y2="932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34615" y="1455464"/>
            <a:ext cx="621876" cy="621876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4F065A4A-CD1D-44B3-8BD6-D6991E1C1C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14" b="94492" l="8475" r="90678">
                        <a14:foregroundMark x1="53488" y1="11114" x2="53814" y2="11441"/>
                        <a14:foregroundMark x1="90254" y1="28390" x2="90678" y2="70763"/>
                        <a14:foregroundMark x1="45819" y1="89511" x2="55085" y2="91525"/>
                        <a14:foregroundMark x1="47458" y1="93220" x2="51271" y2="94915"/>
                        <a14:foregroundMark x1="8625" y1="28601" x2="9322" y2="39407"/>
                        <a14:foregroundMark x1="49701" y1="4848" x2="50424" y2="5932"/>
                        <a14:foregroundMark x1="49721" y1="4806" x2="50000" y2="5085"/>
                        <a14:foregroundMark x1="50000" y1="5085" x2="50000" y2="5508"/>
                        <a14:backgroundMark x1="7203" y1="24576" x2="33898" y2="10169"/>
                        <a14:backgroundMark x1="45440" y1="3814" x2="46186" y2="3390"/>
                        <a14:backgroundMark x1="43203" y1="5085" x2="43949" y2="4661"/>
                        <a14:backgroundMark x1="27542" y1="13983" x2="42793" y2="5318"/>
                        <a14:backgroundMark x1="46186" y1="3390" x2="46186" y2="3390"/>
                        <a14:backgroundMark x1="30508" y1="12712" x2="38559" y2="8898"/>
                        <a14:backgroundMark x1="56892" y1="5122" x2="59322" y2="5932"/>
                        <a14:backgroundMark x1="50424" y1="2966" x2="51344" y2="3273"/>
                        <a14:backgroundMark x1="54660" y1="5508" x2="55932" y2="5932"/>
                        <a14:backgroundMark x1="52416" y1="4760" x2="53391" y2="5085"/>
                        <a14:backgroundMark x1="63559" y1="9322" x2="76695" y2="15678"/>
                        <a14:backgroundMark x1="67797" y1="11864" x2="80932" y2="17373"/>
                        <a14:backgroundMark x1="67797" y1="11864" x2="80932" y2="18644"/>
                        <a14:backgroundMark x1="68220" y1="12712" x2="70339" y2="13559"/>
                        <a14:backgroundMark x1="83898" y1="20339" x2="90678" y2="23305"/>
                        <a14:backgroundMark x1="90678" y1="23729" x2="92373" y2="24153"/>
                        <a14:backgroundMark x1="92373" y1="76695" x2="75000" y2="86017"/>
                        <a14:backgroundMark x1="57203" y1="94915" x2="86441" y2="79661"/>
                        <a14:backgroundMark x1="83051" y1="80932" x2="76695" y2="85593"/>
                        <a14:backgroundMark x1="78390" y1="83051" x2="86017" y2="80508"/>
                        <a14:backgroundMark x1="80085" y1="82203" x2="85593" y2="79237"/>
                        <a14:backgroundMark x1="86441" y1="79237" x2="95763" y2="75000"/>
                        <a14:backgroundMark x1="6356" y1="76271" x2="13983" y2="80932"/>
                        <a14:backgroundMark x1="9322" y1="77119" x2="19068" y2="81780"/>
                        <a14:backgroundMark x1="9322" y1="77119" x2="11864" y2="79661"/>
                        <a14:backgroundMark x1="9746" y1="77119" x2="12712" y2="79237"/>
                        <a14:backgroundMark x1="19492" y1="82627" x2="25847" y2="87288"/>
                        <a14:backgroundMark x1="33475" y1="88983" x2="41949" y2="93644"/>
                        <a14:backgroundMark x1="43644" y1="5932" x2="50847" y2="25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34615" y="2626290"/>
            <a:ext cx="621876" cy="621876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69D90CCC-66AB-40E3-81D4-9C2C46F8A8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14" b="94492" l="8475" r="90678">
                        <a14:foregroundMark x1="53488" y1="11114" x2="53814" y2="11441"/>
                        <a14:foregroundMark x1="90254" y1="28390" x2="90678" y2="70763"/>
                        <a14:foregroundMark x1="45819" y1="89511" x2="55085" y2="91525"/>
                        <a14:foregroundMark x1="47458" y1="93220" x2="51271" y2="94915"/>
                        <a14:foregroundMark x1="8625" y1="28601" x2="9322" y2="39407"/>
                        <a14:foregroundMark x1="49701" y1="4848" x2="50424" y2="5932"/>
                        <a14:foregroundMark x1="49721" y1="4806" x2="50000" y2="5085"/>
                        <a14:foregroundMark x1="50000" y1="5085" x2="50000" y2="5508"/>
                        <a14:backgroundMark x1="7203" y1="24576" x2="33898" y2="10169"/>
                        <a14:backgroundMark x1="45440" y1="3814" x2="46186" y2="3390"/>
                        <a14:backgroundMark x1="43203" y1="5085" x2="43949" y2="4661"/>
                        <a14:backgroundMark x1="27542" y1="13983" x2="42793" y2="5318"/>
                        <a14:backgroundMark x1="46186" y1="3390" x2="46186" y2="3390"/>
                        <a14:backgroundMark x1="30508" y1="12712" x2="38559" y2="8898"/>
                        <a14:backgroundMark x1="56892" y1="5122" x2="59322" y2="5932"/>
                        <a14:backgroundMark x1="50424" y1="2966" x2="51344" y2="3273"/>
                        <a14:backgroundMark x1="54660" y1="5508" x2="55932" y2="5932"/>
                        <a14:backgroundMark x1="52416" y1="4760" x2="53391" y2="5085"/>
                        <a14:backgroundMark x1="63559" y1="9322" x2="76695" y2="15678"/>
                        <a14:backgroundMark x1="67797" y1="11864" x2="80932" y2="17373"/>
                        <a14:backgroundMark x1="67797" y1="11864" x2="80932" y2="18644"/>
                        <a14:backgroundMark x1="68220" y1="12712" x2="70339" y2="13559"/>
                        <a14:backgroundMark x1="83898" y1="20339" x2="90678" y2="23305"/>
                        <a14:backgroundMark x1="90678" y1="23729" x2="92373" y2="24153"/>
                        <a14:backgroundMark x1="92373" y1="76695" x2="75000" y2="86017"/>
                        <a14:backgroundMark x1="57203" y1="94915" x2="86441" y2="79661"/>
                        <a14:backgroundMark x1="83051" y1="80932" x2="76695" y2="85593"/>
                        <a14:backgroundMark x1="78390" y1="83051" x2="86017" y2="80508"/>
                        <a14:backgroundMark x1="80085" y1="82203" x2="85593" y2="79237"/>
                        <a14:backgroundMark x1="86441" y1="79237" x2="95763" y2="75000"/>
                        <a14:backgroundMark x1="6356" y1="76271" x2="13983" y2="80932"/>
                        <a14:backgroundMark x1="9322" y1="77119" x2="19068" y2="81780"/>
                        <a14:backgroundMark x1="9322" y1="77119" x2="11864" y2="79661"/>
                        <a14:backgroundMark x1="9746" y1="77119" x2="12712" y2="79237"/>
                        <a14:backgroundMark x1="19492" y1="82627" x2="25847" y2="87288"/>
                        <a14:backgroundMark x1="33475" y1="88983" x2="41949" y2="93644"/>
                        <a14:backgroundMark x1="43644" y1="5932" x2="50847" y2="25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81141" y="1455464"/>
            <a:ext cx="621876" cy="621876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12A3EAD0-EDC7-448D-B0D5-C35D9E30CC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80" b="93220" l="8051" r="91102">
                        <a14:foregroundMark x1="50847" y1="7203" x2="51320" y2="7723"/>
                        <a14:foregroundMark x1="90695" y1="28920" x2="91102" y2="61017"/>
                        <a14:foregroundMark x1="54925" y1="93469" x2="47034" y2="91102"/>
                        <a14:foregroundMark x1="8051" y1="28390" x2="8051" y2="65254"/>
                        <a14:backgroundMark x1="40254" y1="8051" x2="47034" y2="2966"/>
                        <a14:backgroundMark x1="25847" y1="14831" x2="40254" y2="5932"/>
                        <a14:backgroundMark x1="38136" y1="8475" x2="36017" y2="9746"/>
                        <a14:backgroundMark x1="8051" y1="23305" x2="19068" y2="17797"/>
                        <a14:backgroundMark x1="53814" y1="4661" x2="59746" y2="6780"/>
                        <a14:backgroundMark x1="63559" y1="8898" x2="70339" y2="13136"/>
                        <a14:backgroundMark x1="77542" y1="16949" x2="88136" y2="21610"/>
                        <a14:backgroundMark x1="68220" y1="12288" x2="69492" y2="12712"/>
                        <a14:backgroundMark x1="89831" y1="22458" x2="94492" y2="24576"/>
                        <a14:backgroundMark x1="91525" y1="24153" x2="88983" y2="21610"/>
                        <a14:backgroundMark x1="91102" y1="77119" x2="88559" y2="79237"/>
                        <a14:backgroundMark x1="87712" y1="79237" x2="80932" y2="83475"/>
                        <a14:backgroundMark x1="81780" y1="81356" x2="71610" y2="87712"/>
                        <a14:backgroundMark x1="78814" y1="83475" x2="82627" y2="80085"/>
                        <a14:backgroundMark x1="54237" y1="95339" x2="69492" y2="89831"/>
                        <a14:backgroundMark x1="59322" y1="92373" x2="64831" y2="89407"/>
                        <a14:backgroundMark x1="68644" y1="88559" x2="74153" y2="84746"/>
                        <a14:backgroundMark x1="85593" y1="79237" x2="93220" y2="75000"/>
                        <a14:backgroundMark x1="53814" y1="95763" x2="59322" y2="92797"/>
                        <a14:backgroundMark x1="8475" y1="77119" x2="15254" y2="79661"/>
                        <a14:backgroundMark x1="15254" y1="80508" x2="23729" y2="83475"/>
                        <a14:backgroundMark x1="24153" y1="85593" x2="37712" y2="92797"/>
                        <a14:backgroundMark x1="30932" y1="88559" x2="38983" y2="90678"/>
                        <a14:backgroundMark x1="54661" y1="94068" x2="58898" y2="932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27667" y="1455464"/>
            <a:ext cx="621876" cy="621876"/>
          </a:xfrm>
          <a:prstGeom prst="rect">
            <a:avLst/>
          </a:prstGeom>
        </p:spPr>
      </p:pic>
      <p:sp>
        <p:nvSpPr>
          <p:cNvPr id="24" name="곱하기 기호 23">
            <a:extLst>
              <a:ext uri="{FF2B5EF4-FFF2-40B4-BE49-F238E27FC236}">
                <a16:creationId xmlns:a16="http://schemas.microsoft.com/office/drawing/2014/main" id="{765FB683-AD18-4686-A84C-9C8375C286DA}"/>
              </a:ext>
            </a:extLst>
          </p:cNvPr>
          <p:cNvSpPr/>
          <p:nvPr/>
        </p:nvSpPr>
        <p:spPr>
          <a:xfrm>
            <a:off x="7192243" y="1074094"/>
            <a:ext cx="2386040" cy="2386040"/>
          </a:xfrm>
          <a:prstGeom prst="mathMultiply">
            <a:avLst>
              <a:gd name="adj1" fmla="val 7441"/>
            </a:avLst>
          </a:prstGeom>
          <a:solidFill>
            <a:srgbClr val="C00000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65259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013EB31E-CBAF-4BA8-8575-7337D952BA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72" b="97552" l="2841" r="96970">
                        <a14:foregroundMark x1="12500" y1="5273" x2="54735" y2="11676"/>
                        <a14:foregroundMark x1="54735" y1="11676" x2="89015" y2="10546"/>
                        <a14:foregroundMark x1="89015" y1="10546" x2="93182" y2="21281"/>
                        <a14:foregroundMark x1="93182" y1="21281" x2="95833" y2="87006"/>
                        <a14:foregroundMark x1="95833" y1="87006" x2="91477" y2="96045"/>
                        <a14:foregroundMark x1="91477" y1="96045" x2="8902" y2="94539"/>
                        <a14:foregroundMark x1="8902" y1="94539" x2="5492" y2="85311"/>
                        <a14:foregroundMark x1="5492" y1="85311" x2="7008" y2="39360"/>
                        <a14:foregroundMark x1="7008" y1="39360" x2="3409" y2="9416"/>
                        <a14:foregroundMark x1="3409" y1="9416" x2="12121" y2="5085"/>
                        <a14:foregroundMark x1="12121" y1="5085" x2="12879" y2="5085"/>
                        <a14:foregroundMark x1="23674" y1="12429" x2="81629" y2="51977"/>
                        <a14:foregroundMark x1="85227" y1="36723" x2="78788" y2="74576"/>
                        <a14:foregroundMark x1="78788" y1="74576" x2="73295" y2="90395"/>
                        <a14:foregroundMark x1="85985" y1="89266" x2="80871" y2="54237"/>
                        <a14:foregroundMark x1="90341" y1="58945" x2="40720" y2="78343"/>
                        <a14:foregroundMark x1="58523" y1="88889" x2="37689" y2="80038"/>
                        <a14:foregroundMark x1="37689" y1="80038" x2="13636" y2="74953"/>
                        <a14:foregroundMark x1="22538" y1="74200" x2="21970" y2="50282"/>
                        <a14:foregroundMark x1="21970" y1="50282" x2="28598" y2="24670"/>
                        <a14:foregroundMark x1="20455" y1="24859" x2="46212" y2="55744"/>
                        <a14:foregroundMark x1="46212" y1="55744" x2="64015" y2="68550"/>
                        <a14:foregroundMark x1="48295" y1="36347" x2="27273" y2="83239"/>
                        <a14:foregroundMark x1="22727" y1="21469" x2="13447" y2="15819"/>
                        <a14:foregroundMark x1="13447" y1="15819" x2="5682" y2="24482"/>
                        <a14:foregroundMark x1="5682" y1="24482" x2="2841" y2="38795"/>
                        <a14:foregroundMark x1="2841" y1="38795" x2="5114" y2="43503"/>
                        <a14:foregroundMark x1="20265" y1="22976" x2="39205" y2="38041"/>
                        <a14:foregroundMark x1="47538" y1="21469" x2="65152" y2="34652"/>
                        <a14:foregroundMark x1="35038" y1="3766" x2="66098" y2="2072"/>
                        <a14:foregroundMark x1="66098" y1="2072" x2="93750" y2="3390"/>
                        <a14:foregroundMark x1="16477" y1="3202" x2="21402" y2="3578"/>
                        <a14:foregroundMark x1="96023" y1="14501" x2="96443" y2="18679"/>
                        <a14:foregroundMark x1="95644" y1="8098" x2="95644" y2="12429"/>
                        <a14:foregroundMark x1="95644" y1="37665" x2="95265" y2="42561"/>
                        <a14:foregroundMark x1="96023" y1="93785" x2="95644" y2="89831"/>
                        <a14:foregroundMark x1="25758" y1="96422" x2="36742" y2="95480"/>
                        <a14:foregroundMark x1="36742" y1="95480" x2="39205" y2="95669"/>
                        <a14:foregroundMark x1="39205" y1="97552" x2="57765" y2="97175"/>
                        <a14:backgroundMark x1="96970" y1="18644" x2="97348" y2="24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63787" y="958323"/>
            <a:ext cx="5070764" cy="5099577"/>
          </a:xfrm>
          <a:prstGeom prst="rect">
            <a:avLst/>
          </a:prstGeom>
        </p:spPr>
      </p:pic>
      <p:grpSp>
        <p:nvGrpSpPr>
          <p:cNvPr id="5" name="그룹 4">
            <a:extLst>
              <a:ext uri="{FF2B5EF4-FFF2-40B4-BE49-F238E27FC236}">
                <a16:creationId xmlns:a16="http://schemas.microsoft.com/office/drawing/2014/main" id="{BB56CC67-40C7-4437-BE39-DACACFE403B2}"/>
              </a:ext>
            </a:extLst>
          </p:cNvPr>
          <p:cNvGrpSpPr/>
          <p:nvPr/>
        </p:nvGrpSpPr>
        <p:grpSpPr>
          <a:xfrm>
            <a:off x="7086599" y="1015663"/>
            <a:ext cx="4769428" cy="4946359"/>
            <a:chOff x="7086599" y="1015663"/>
            <a:chExt cx="4769428" cy="4946359"/>
          </a:xfrm>
        </p:grpSpPr>
        <p:sp>
          <p:nvSpPr>
            <p:cNvPr id="4" name="직사각형 3">
              <a:extLst>
                <a:ext uri="{FF2B5EF4-FFF2-40B4-BE49-F238E27FC236}">
                  <a16:creationId xmlns:a16="http://schemas.microsoft.com/office/drawing/2014/main" id="{7507ADA2-E747-4B1D-9486-6831B9EDF36E}"/>
                </a:ext>
              </a:extLst>
            </p:cNvPr>
            <p:cNvSpPr/>
            <p:nvPr/>
          </p:nvSpPr>
          <p:spPr>
            <a:xfrm>
              <a:off x="7086600" y="1015663"/>
              <a:ext cx="4769427" cy="1306464"/>
            </a:xfrm>
            <a:prstGeom prst="rect">
              <a:avLst/>
            </a:prstGeom>
            <a:solidFill>
              <a:srgbClr val="7F7F7F">
                <a:alpha val="69804"/>
              </a:srgb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E80DBEC0-6C70-4F7E-B184-3559DFF61F43}"/>
                </a:ext>
              </a:extLst>
            </p:cNvPr>
            <p:cNvSpPr/>
            <p:nvPr/>
          </p:nvSpPr>
          <p:spPr>
            <a:xfrm>
              <a:off x="7086600" y="3480805"/>
              <a:ext cx="4769427" cy="2481217"/>
            </a:xfrm>
            <a:prstGeom prst="rect">
              <a:avLst/>
            </a:prstGeom>
            <a:solidFill>
              <a:srgbClr val="7F7F7F">
                <a:alpha val="69804"/>
              </a:srgb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9" name="직사각형 18">
              <a:extLst>
                <a:ext uri="{FF2B5EF4-FFF2-40B4-BE49-F238E27FC236}">
                  <a16:creationId xmlns:a16="http://schemas.microsoft.com/office/drawing/2014/main" id="{85440B41-F6AE-40F3-93AC-1382D2EBE12F}"/>
                </a:ext>
              </a:extLst>
            </p:cNvPr>
            <p:cNvSpPr/>
            <p:nvPr/>
          </p:nvSpPr>
          <p:spPr>
            <a:xfrm>
              <a:off x="7086599" y="2322127"/>
              <a:ext cx="1298665" cy="1173207"/>
            </a:xfrm>
            <a:prstGeom prst="rect">
              <a:avLst/>
            </a:prstGeom>
            <a:solidFill>
              <a:srgbClr val="7F7F7F">
                <a:alpha val="69804"/>
              </a:srgb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4F53D3F0-1ACF-468B-9D65-F4BF1F08B424}"/>
                </a:ext>
              </a:extLst>
            </p:cNvPr>
            <p:cNvSpPr/>
            <p:nvPr/>
          </p:nvSpPr>
          <p:spPr>
            <a:xfrm>
              <a:off x="10546657" y="2322127"/>
              <a:ext cx="1298665" cy="1173207"/>
            </a:xfrm>
            <a:prstGeom prst="rect">
              <a:avLst/>
            </a:prstGeom>
            <a:solidFill>
              <a:srgbClr val="7F7F7F">
                <a:alpha val="69804"/>
              </a:srgb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CDF21820-A658-4CAE-AFE6-0A632CA0237A}"/>
              </a:ext>
            </a:extLst>
          </p:cNvPr>
          <p:cNvSpPr/>
          <p:nvPr/>
        </p:nvSpPr>
        <p:spPr>
          <a:xfrm>
            <a:off x="1031248" y="1172598"/>
            <a:ext cx="2121528" cy="642832"/>
          </a:xfrm>
          <a:prstGeom prst="rect">
            <a:avLst/>
          </a:prstGeom>
          <a:solidFill>
            <a:srgbClr val="6A2E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2)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건물 짓기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3AD51BE1-AD2B-4507-A52B-F1C545464A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48" b="94397" l="7203" r="91102">
                        <a14:foregroundMark x1="51146" y1="9963" x2="51695" y2="11638"/>
                        <a14:foregroundMark x1="50647" y1="8440" x2="51095" y2="9806"/>
                        <a14:foregroundMark x1="49576" y1="90948" x2="52542" y2="85776"/>
                        <a14:foregroundMark x1="90678" y1="31466" x2="91102" y2="34052"/>
                        <a14:foregroundMark x1="7627" y1="33190" x2="8898" y2="40086"/>
                        <a14:foregroundMark x1="50000" y1="94397" x2="53390" y2="87500"/>
                        <a14:backgroundMark x1="47458" y1="2155" x2="11864" y2="20690"/>
                        <a14:backgroundMark x1="55932" y1="4310" x2="88136" y2="18534"/>
                        <a14:backgroundMark x1="88559" y1="21121" x2="66949" y2="9052"/>
                        <a14:backgroundMark x1="65678" y1="9483" x2="67797" y2="10776"/>
                        <a14:backgroundMark x1="90254" y1="76724" x2="79237" y2="82328"/>
                        <a14:backgroundMark x1="73305" y1="87500" x2="60169" y2="92672"/>
                        <a14:backgroundMark x1="66102" y1="89224" x2="75424" y2="84914"/>
                        <a14:backgroundMark x1="7627" y1="76724" x2="25000" y2="83621"/>
                        <a14:backgroundMark x1="27542" y1="87069" x2="36441" y2="90948"/>
                        <a14:backgroundMark x1="30932" y1="87931" x2="33898" y2="88793"/>
                        <a14:backgroundMark x1="40678" y1="92241" x2="42373" y2="935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62537" y="2644682"/>
            <a:ext cx="621876" cy="611336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DF66B31A-8B41-460D-98C5-8AED8F3E31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14" b="94492" l="8475" r="90678">
                        <a14:foregroundMark x1="53488" y1="11114" x2="53814" y2="11441"/>
                        <a14:foregroundMark x1="90254" y1="28390" x2="90678" y2="70763"/>
                        <a14:foregroundMark x1="45819" y1="89511" x2="55085" y2="91525"/>
                        <a14:foregroundMark x1="47458" y1="93220" x2="51271" y2="94915"/>
                        <a14:foregroundMark x1="8625" y1="28601" x2="9322" y2="39407"/>
                        <a14:foregroundMark x1="49701" y1="4848" x2="50424" y2="5932"/>
                        <a14:foregroundMark x1="49721" y1="4806" x2="50000" y2="5085"/>
                        <a14:foregroundMark x1="50000" y1="5085" x2="50000" y2="5508"/>
                        <a14:backgroundMark x1="7203" y1="24576" x2="33898" y2="10169"/>
                        <a14:backgroundMark x1="45440" y1="3814" x2="46186" y2="3390"/>
                        <a14:backgroundMark x1="43203" y1="5085" x2="43949" y2="4661"/>
                        <a14:backgroundMark x1="27542" y1="13983" x2="42793" y2="5318"/>
                        <a14:backgroundMark x1="46186" y1="3390" x2="46186" y2="3390"/>
                        <a14:backgroundMark x1="30508" y1="12712" x2="38559" y2="8898"/>
                        <a14:backgroundMark x1="56892" y1="5122" x2="59322" y2="5932"/>
                        <a14:backgroundMark x1="50424" y1="2966" x2="51344" y2="3273"/>
                        <a14:backgroundMark x1="54660" y1="5508" x2="55932" y2="5932"/>
                        <a14:backgroundMark x1="52416" y1="4760" x2="53391" y2="5085"/>
                        <a14:backgroundMark x1="63559" y1="9322" x2="76695" y2="15678"/>
                        <a14:backgroundMark x1="67797" y1="11864" x2="80932" y2="17373"/>
                        <a14:backgroundMark x1="67797" y1="11864" x2="80932" y2="18644"/>
                        <a14:backgroundMark x1="68220" y1="12712" x2="70339" y2="13559"/>
                        <a14:backgroundMark x1="83898" y1="20339" x2="90678" y2="23305"/>
                        <a14:backgroundMark x1="90678" y1="23729" x2="92373" y2="24153"/>
                        <a14:backgroundMark x1="92373" y1="76695" x2="75000" y2="86017"/>
                        <a14:backgroundMark x1="57203" y1="94915" x2="86441" y2="79661"/>
                        <a14:backgroundMark x1="83051" y1="80932" x2="76695" y2="85593"/>
                        <a14:backgroundMark x1="78390" y1="83051" x2="86017" y2="80508"/>
                        <a14:backgroundMark x1="80085" y1="82203" x2="85593" y2="79237"/>
                        <a14:backgroundMark x1="86441" y1="79237" x2="95763" y2="75000"/>
                        <a14:backgroundMark x1="6356" y1="76271" x2="13983" y2="80932"/>
                        <a14:backgroundMark x1="9322" y1="77119" x2="19068" y2="81780"/>
                        <a14:backgroundMark x1="9322" y1="77119" x2="11864" y2="79661"/>
                        <a14:backgroundMark x1="9746" y1="77119" x2="12712" y2="79237"/>
                        <a14:backgroundMark x1="19492" y1="82627" x2="25847" y2="87288"/>
                        <a14:backgroundMark x1="33475" y1="88983" x2="41949" y2="93644"/>
                        <a14:backgroundMark x1="43644" y1="5932" x2="50847" y2="25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98550" y="2644682"/>
            <a:ext cx="621876" cy="621876"/>
          </a:xfrm>
          <a:prstGeom prst="rect">
            <a:avLst/>
          </a:prstGeom>
        </p:spPr>
      </p:pic>
      <p:grpSp>
        <p:nvGrpSpPr>
          <p:cNvPr id="9" name="그룹 8">
            <a:extLst>
              <a:ext uri="{FF2B5EF4-FFF2-40B4-BE49-F238E27FC236}">
                <a16:creationId xmlns:a16="http://schemas.microsoft.com/office/drawing/2014/main" id="{4C337AE2-1659-4A18-B139-C6420CF9936A}"/>
              </a:ext>
            </a:extLst>
          </p:cNvPr>
          <p:cNvGrpSpPr/>
          <p:nvPr/>
        </p:nvGrpSpPr>
        <p:grpSpPr>
          <a:xfrm>
            <a:off x="8385264" y="3429000"/>
            <a:ext cx="1972165" cy="3373017"/>
            <a:chOff x="7158521" y="82728"/>
            <a:chExt cx="3861904" cy="6638925"/>
          </a:xfrm>
        </p:grpSpPr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CE904FCF-FBB2-4634-A0A1-F957B78CD1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016" t="1389" r="2182" b="1805"/>
            <a:stretch/>
          </p:blipFill>
          <p:spPr>
            <a:xfrm>
              <a:off x="7158521" y="82728"/>
              <a:ext cx="3861904" cy="6638925"/>
            </a:xfrm>
            <a:prstGeom prst="roundRect">
              <a:avLst>
                <a:gd name="adj" fmla="val 6711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723B656B-156E-4516-82AA-2D11618D248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216775" y="5891916"/>
              <a:ext cx="3089276" cy="533523"/>
            </a:xfrm>
            <a:prstGeom prst="rect">
              <a:avLst/>
            </a:prstGeom>
          </p:spPr>
        </p:pic>
        <p:pic>
          <p:nvPicPr>
            <p:cNvPr id="14" name="그림 13">
              <a:extLst>
                <a:ext uri="{FF2B5EF4-FFF2-40B4-BE49-F238E27FC236}">
                  <a16:creationId xmlns:a16="http://schemas.microsoft.com/office/drawing/2014/main" id="{DEECA739-B9E9-4AE4-8668-728916CC31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b="73265"/>
            <a:stretch/>
          </p:blipFill>
          <p:spPr>
            <a:xfrm>
              <a:off x="7216775" y="5820598"/>
              <a:ext cx="3089276" cy="142636"/>
            </a:xfrm>
            <a:prstGeom prst="rect">
              <a:avLst/>
            </a:prstGeom>
          </p:spPr>
        </p:pic>
        <p:pic>
          <p:nvPicPr>
            <p:cNvPr id="15" name="그림 14">
              <a:extLst>
                <a:ext uri="{FF2B5EF4-FFF2-40B4-BE49-F238E27FC236}">
                  <a16:creationId xmlns:a16="http://schemas.microsoft.com/office/drawing/2014/main" id="{D39E0552-AFBE-4D01-BC0B-DD3DD00240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75692" b="1694"/>
            <a:stretch/>
          </p:blipFill>
          <p:spPr>
            <a:xfrm>
              <a:off x="7216775" y="6376107"/>
              <a:ext cx="3089276" cy="120650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2031C17A-C8F2-4FBB-BC5F-A2CE85135D91}"/>
              </a:ext>
            </a:extLst>
          </p:cNvPr>
          <p:cNvSpPr txBox="1"/>
          <p:nvPr/>
        </p:nvSpPr>
        <p:spPr>
          <a:xfrm>
            <a:off x="513961" y="1922121"/>
            <a:ext cx="6969400" cy="1410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4.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설계도대로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자원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배치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했는지 확인 후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배치한 자원을 게임판에서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공급처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로</a:t>
            </a:r>
            <a:r>
              <a:rPr lang="en-US" altLang="ko-KR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이동</a:t>
            </a:r>
            <a:endParaRPr lang="en-US" altLang="ko-KR" sz="3000" b="1" spc="-150" dirty="0">
              <a:solidFill>
                <a:srgbClr val="6A2E0D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64217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013EB31E-CBAF-4BA8-8575-7337D952BA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72" b="97552" l="2841" r="96970">
                        <a14:foregroundMark x1="12500" y1="5273" x2="54735" y2="11676"/>
                        <a14:foregroundMark x1="54735" y1="11676" x2="89015" y2="10546"/>
                        <a14:foregroundMark x1="89015" y1="10546" x2="93182" y2="21281"/>
                        <a14:foregroundMark x1="93182" y1="21281" x2="95833" y2="87006"/>
                        <a14:foregroundMark x1="95833" y1="87006" x2="91477" y2="96045"/>
                        <a14:foregroundMark x1="91477" y1="96045" x2="8902" y2="94539"/>
                        <a14:foregroundMark x1="8902" y1="94539" x2="5492" y2="85311"/>
                        <a14:foregroundMark x1="5492" y1="85311" x2="7008" y2="39360"/>
                        <a14:foregroundMark x1="7008" y1="39360" x2="3409" y2="9416"/>
                        <a14:foregroundMark x1="3409" y1="9416" x2="12121" y2="5085"/>
                        <a14:foregroundMark x1="12121" y1="5085" x2="12879" y2="5085"/>
                        <a14:foregroundMark x1="23674" y1="12429" x2="81629" y2="51977"/>
                        <a14:foregroundMark x1="85227" y1="36723" x2="78788" y2="74576"/>
                        <a14:foregroundMark x1="78788" y1="74576" x2="73295" y2="90395"/>
                        <a14:foregroundMark x1="85985" y1="89266" x2="80871" y2="54237"/>
                        <a14:foregroundMark x1="90341" y1="58945" x2="40720" y2="78343"/>
                        <a14:foregroundMark x1="58523" y1="88889" x2="37689" y2="80038"/>
                        <a14:foregroundMark x1="37689" y1="80038" x2="13636" y2="74953"/>
                        <a14:foregroundMark x1="22538" y1="74200" x2="21970" y2="50282"/>
                        <a14:foregroundMark x1="21970" y1="50282" x2="28598" y2="24670"/>
                        <a14:foregroundMark x1="20455" y1="24859" x2="46212" y2="55744"/>
                        <a14:foregroundMark x1="46212" y1="55744" x2="64015" y2="68550"/>
                        <a14:foregroundMark x1="48295" y1="36347" x2="27273" y2="83239"/>
                        <a14:foregroundMark x1="22727" y1="21469" x2="13447" y2="15819"/>
                        <a14:foregroundMark x1="13447" y1="15819" x2="5682" y2="24482"/>
                        <a14:foregroundMark x1="5682" y1="24482" x2="2841" y2="38795"/>
                        <a14:foregroundMark x1="2841" y1="38795" x2="5114" y2="43503"/>
                        <a14:foregroundMark x1="20265" y1="22976" x2="39205" y2="38041"/>
                        <a14:foregroundMark x1="47538" y1="21469" x2="65152" y2="34652"/>
                        <a14:foregroundMark x1="35038" y1="3766" x2="66098" y2="2072"/>
                        <a14:foregroundMark x1="66098" y1="2072" x2="93750" y2="3390"/>
                        <a14:foregroundMark x1="16477" y1="3202" x2="21402" y2="3578"/>
                        <a14:foregroundMark x1="96023" y1="14501" x2="96443" y2="18679"/>
                        <a14:foregroundMark x1="95644" y1="8098" x2="95644" y2="12429"/>
                        <a14:foregroundMark x1="95644" y1="37665" x2="95265" y2="42561"/>
                        <a14:foregroundMark x1="96023" y1="93785" x2="95644" y2="89831"/>
                        <a14:foregroundMark x1="25758" y1="96422" x2="36742" y2="95480"/>
                        <a14:foregroundMark x1="36742" y1="95480" x2="39205" y2="95669"/>
                        <a14:foregroundMark x1="39205" y1="97552" x2="57765" y2="97175"/>
                        <a14:backgroundMark x1="96970" y1="18644" x2="97348" y2="24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63787" y="958323"/>
            <a:ext cx="5070764" cy="5099577"/>
          </a:xfrm>
          <a:prstGeom prst="rect">
            <a:avLst/>
          </a:prstGeom>
        </p:spPr>
      </p:pic>
      <p:grpSp>
        <p:nvGrpSpPr>
          <p:cNvPr id="16" name="그룹 15">
            <a:extLst>
              <a:ext uri="{FF2B5EF4-FFF2-40B4-BE49-F238E27FC236}">
                <a16:creationId xmlns:a16="http://schemas.microsoft.com/office/drawing/2014/main" id="{484D1415-BD4B-4D0E-A034-78C538907DE2}"/>
              </a:ext>
            </a:extLst>
          </p:cNvPr>
          <p:cNvGrpSpPr/>
          <p:nvPr/>
        </p:nvGrpSpPr>
        <p:grpSpPr>
          <a:xfrm>
            <a:off x="7086599" y="1015663"/>
            <a:ext cx="4769428" cy="4946359"/>
            <a:chOff x="7086599" y="1015663"/>
            <a:chExt cx="4769428" cy="4946359"/>
          </a:xfrm>
        </p:grpSpPr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6AE8D970-138D-480E-B934-2CC5944DD41D}"/>
                </a:ext>
              </a:extLst>
            </p:cNvPr>
            <p:cNvSpPr/>
            <p:nvPr/>
          </p:nvSpPr>
          <p:spPr>
            <a:xfrm>
              <a:off x="7086600" y="1015663"/>
              <a:ext cx="4769427" cy="1306464"/>
            </a:xfrm>
            <a:prstGeom prst="rect">
              <a:avLst/>
            </a:prstGeom>
            <a:solidFill>
              <a:srgbClr val="7F7F7F">
                <a:alpha val="69804"/>
              </a:srgb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9" name="직사각형 18">
              <a:extLst>
                <a:ext uri="{FF2B5EF4-FFF2-40B4-BE49-F238E27FC236}">
                  <a16:creationId xmlns:a16="http://schemas.microsoft.com/office/drawing/2014/main" id="{1BDD6068-3780-43A0-A10F-F94BCE4B9712}"/>
                </a:ext>
              </a:extLst>
            </p:cNvPr>
            <p:cNvSpPr/>
            <p:nvPr/>
          </p:nvSpPr>
          <p:spPr>
            <a:xfrm>
              <a:off x="7086600" y="3480805"/>
              <a:ext cx="4769427" cy="2481217"/>
            </a:xfrm>
            <a:prstGeom prst="rect">
              <a:avLst/>
            </a:prstGeom>
            <a:solidFill>
              <a:srgbClr val="7F7F7F">
                <a:alpha val="69804"/>
              </a:srgb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00310243-7372-4DC3-8F84-6B5285E4AB02}"/>
                </a:ext>
              </a:extLst>
            </p:cNvPr>
            <p:cNvSpPr/>
            <p:nvPr/>
          </p:nvSpPr>
          <p:spPr>
            <a:xfrm>
              <a:off x="7086599" y="2322127"/>
              <a:ext cx="1298665" cy="1173207"/>
            </a:xfrm>
            <a:prstGeom prst="rect">
              <a:avLst/>
            </a:prstGeom>
            <a:solidFill>
              <a:srgbClr val="7F7F7F">
                <a:alpha val="69804"/>
              </a:srgb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21" name="직사각형 20">
              <a:extLst>
                <a:ext uri="{FF2B5EF4-FFF2-40B4-BE49-F238E27FC236}">
                  <a16:creationId xmlns:a16="http://schemas.microsoft.com/office/drawing/2014/main" id="{BB1CC231-2098-42F8-8E2A-CFBB251CA57E}"/>
                </a:ext>
              </a:extLst>
            </p:cNvPr>
            <p:cNvSpPr/>
            <p:nvPr/>
          </p:nvSpPr>
          <p:spPr>
            <a:xfrm>
              <a:off x="10546657" y="2322127"/>
              <a:ext cx="1298665" cy="1173207"/>
            </a:xfrm>
            <a:prstGeom prst="rect">
              <a:avLst/>
            </a:prstGeom>
            <a:solidFill>
              <a:srgbClr val="7F7F7F">
                <a:alpha val="69804"/>
              </a:srgb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CDF21820-A658-4CAE-AFE6-0A632CA0237A}"/>
              </a:ext>
            </a:extLst>
          </p:cNvPr>
          <p:cNvSpPr/>
          <p:nvPr/>
        </p:nvSpPr>
        <p:spPr>
          <a:xfrm>
            <a:off x="1031248" y="1172598"/>
            <a:ext cx="2121528" cy="642832"/>
          </a:xfrm>
          <a:prstGeom prst="rect">
            <a:avLst/>
          </a:prstGeom>
          <a:solidFill>
            <a:srgbClr val="6A2E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2)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건물 짓기</a:t>
            </a:r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4C337AE2-1659-4A18-B139-C6420CF9936A}"/>
              </a:ext>
            </a:extLst>
          </p:cNvPr>
          <p:cNvGrpSpPr/>
          <p:nvPr/>
        </p:nvGrpSpPr>
        <p:grpSpPr>
          <a:xfrm>
            <a:off x="8385264" y="3429000"/>
            <a:ext cx="1972165" cy="3373017"/>
            <a:chOff x="7158521" y="82728"/>
            <a:chExt cx="3861904" cy="6638925"/>
          </a:xfrm>
        </p:grpSpPr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CE904FCF-FBB2-4634-A0A1-F957B78CD1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016" t="1389" r="2182" b="1805"/>
            <a:stretch/>
          </p:blipFill>
          <p:spPr>
            <a:xfrm>
              <a:off x="7158521" y="82728"/>
              <a:ext cx="3861904" cy="6638925"/>
            </a:xfrm>
            <a:prstGeom prst="roundRect">
              <a:avLst>
                <a:gd name="adj" fmla="val 6711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723B656B-156E-4516-82AA-2D11618D24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16775" y="5891916"/>
              <a:ext cx="3089276" cy="533523"/>
            </a:xfrm>
            <a:prstGeom prst="rect">
              <a:avLst/>
            </a:prstGeom>
          </p:spPr>
        </p:pic>
        <p:pic>
          <p:nvPicPr>
            <p:cNvPr id="14" name="그림 13">
              <a:extLst>
                <a:ext uri="{FF2B5EF4-FFF2-40B4-BE49-F238E27FC236}">
                  <a16:creationId xmlns:a16="http://schemas.microsoft.com/office/drawing/2014/main" id="{DEECA739-B9E9-4AE4-8668-728916CC31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73265"/>
            <a:stretch/>
          </p:blipFill>
          <p:spPr>
            <a:xfrm>
              <a:off x="7216775" y="5820598"/>
              <a:ext cx="3089276" cy="142636"/>
            </a:xfrm>
            <a:prstGeom prst="rect">
              <a:avLst/>
            </a:prstGeom>
          </p:spPr>
        </p:pic>
        <p:pic>
          <p:nvPicPr>
            <p:cNvPr id="15" name="그림 14">
              <a:extLst>
                <a:ext uri="{FF2B5EF4-FFF2-40B4-BE49-F238E27FC236}">
                  <a16:creationId xmlns:a16="http://schemas.microsoft.com/office/drawing/2014/main" id="{D39E0552-AFBE-4D01-BC0B-DD3DD00240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75692" b="1694"/>
            <a:stretch/>
          </p:blipFill>
          <p:spPr>
            <a:xfrm>
              <a:off x="7216775" y="6376107"/>
              <a:ext cx="3089276" cy="120650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2031C17A-C8F2-4FBB-BC5F-A2CE85135D91}"/>
              </a:ext>
            </a:extLst>
          </p:cNvPr>
          <p:cNvSpPr txBox="1"/>
          <p:nvPr/>
        </p:nvSpPr>
        <p:spPr>
          <a:xfrm>
            <a:off x="513961" y="1922121"/>
            <a:ext cx="6969400" cy="2103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4.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설계도대로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자원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배치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했는지 확인 후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배치한 자원을 게임판에서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공급처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로</a:t>
            </a:r>
            <a:r>
              <a:rPr lang="en-US" altLang="ko-KR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이동</a:t>
            </a:r>
            <a:endParaRPr lang="en-US" altLang="ko-KR" sz="3000" b="1" spc="-150" dirty="0">
              <a:solidFill>
                <a:srgbClr val="6A2E0D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5.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설계도에 해당하는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건물 토큰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가져옴</a:t>
            </a:r>
            <a:endParaRPr lang="en-US" altLang="ko-KR" sz="3000" b="1" spc="-150" dirty="0">
              <a:solidFill>
                <a:srgbClr val="6A2E0D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EC8A30BE-731F-47F6-B656-D507919AC8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2308" y1="12264" x2="55769" y2="113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34594" y="953310"/>
            <a:ext cx="990600" cy="100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133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013EB31E-CBAF-4BA8-8575-7337D952BA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72" b="97552" l="2841" r="96970">
                        <a14:foregroundMark x1="12500" y1="5273" x2="54735" y2="11676"/>
                        <a14:foregroundMark x1="54735" y1="11676" x2="89015" y2="10546"/>
                        <a14:foregroundMark x1="89015" y1="10546" x2="93182" y2="21281"/>
                        <a14:foregroundMark x1="93182" y1="21281" x2="95833" y2="87006"/>
                        <a14:foregroundMark x1="95833" y1="87006" x2="91477" y2="96045"/>
                        <a14:foregroundMark x1="91477" y1="96045" x2="8902" y2="94539"/>
                        <a14:foregroundMark x1="8902" y1="94539" x2="5492" y2="85311"/>
                        <a14:foregroundMark x1="5492" y1="85311" x2="7008" y2="39360"/>
                        <a14:foregroundMark x1="7008" y1="39360" x2="3409" y2="9416"/>
                        <a14:foregroundMark x1="3409" y1="9416" x2="12121" y2="5085"/>
                        <a14:foregroundMark x1="12121" y1="5085" x2="12879" y2="5085"/>
                        <a14:foregroundMark x1="23674" y1="12429" x2="81629" y2="51977"/>
                        <a14:foregroundMark x1="85227" y1="36723" x2="78788" y2="74576"/>
                        <a14:foregroundMark x1="78788" y1="74576" x2="73295" y2="90395"/>
                        <a14:foregroundMark x1="85985" y1="89266" x2="80871" y2="54237"/>
                        <a14:foregroundMark x1="90341" y1="58945" x2="40720" y2="78343"/>
                        <a14:foregroundMark x1="58523" y1="88889" x2="37689" y2="80038"/>
                        <a14:foregroundMark x1="37689" y1="80038" x2="13636" y2="74953"/>
                        <a14:foregroundMark x1="22538" y1="74200" x2="21970" y2="50282"/>
                        <a14:foregroundMark x1="21970" y1="50282" x2="28598" y2="24670"/>
                        <a14:foregroundMark x1="20455" y1="24859" x2="46212" y2="55744"/>
                        <a14:foregroundMark x1="46212" y1="55744" x2="64015" y2="68550"/>
                        <a14:foregroundMark x1="48295" y1="36347" x2="27273" y2="83239"/>
                        <a14:foregroundMark x1="22727" y1="21469" x2="13447" y2="15819"/>
                        <a14:foregroundMark x1="13447" y1="15819" x2="5682" y2="24482"/>
                        <a14:foregroundMark x1="5682" y1="24482" x2="2841" y2="38795"/>
                        <a14:foregroundMark x1="2841" y1="38795" x2="5114" y2="43503"/>
                        <a14:foregroundMark x1="20265" y1="22976" x2="39205" y2="38041"/>
                        <a14:foregroundMark x1="47538" y1="21469" x2="65152" y2="34652"/>
                        <a14:foregroundMark x1="35038" y1="3766" x2="66098" y2="2072"/>
                        <a14:foregroundMark x1="66098" y1="2072" x2="93750" y2="3390"/>
                        <a14:foregroundMark x1="16477" y1="3202" x2="21402" y2="3578"/>
                        <a14:foregroundMark x1="96023" y1="14501" x2="96443" y2="18679"/>
                        <a14:foregroundMark x1="95644" y1="8098" x2="95644" y2="12429"/>
                        <a14:foregroundMark x1="95644" y1="37665" x2="95265" y2="42561"/>
                        <a14:foregroundMark x1="96023" y1="93785" x2="95644" y2="89831"/>
                        <a14:foregroundMark x1="25758" y1="96422" x2="36742" y2="95480"/>
                        <a14:foregroundMark x1="36742" y1="95480" x2="39205" y2="95669"/>
                        <a14:foregroundMark x1="39205" y1="97552" x2="57765" y2="97175"/>
                        <a14:backgroundMark x1="96970" y1="18644" x2="97348" y2="24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63787" y="958323"/>
            <a:ext cx="5070764" cy="5099577"/>
          </a:xfrm>
          <a:prstGeom prst="rect">
            <a:avLst/>
          </a:prstGeom>
        </p:spPr>
      </p:pic>
      <p:grpSp>
        <p:nvGrpSpPr>
          <p:cNvPr id="16" name="그룹 15">
            <a:extLst>
              <a:ext uri="{FF2B5EF4-FFF2-40B4-BE49-F238E27FC236}">
                <a16:creationId xmlns:a16="http://schemas.microsoft.com/office/drawing/2014/main" id="{484D1415-BD4B-4D0E-A034-78C538907DE2}"/>
              </a:ext>
            </a:extLst>
          </p:cNvPr>
          <p:cNvGrpSpPr/>
          <p:nvPr/>
        </p:nvGrpSpPr>
        <p:grpSpPr>
          <a:xfrm>
            <a:off x="7086599" y="1015663"/>
            <a:ext cx="4769428" cy="4946359"/>
            <a:chOff x="7086599" y="1015663"/>
            <a:chExt cx="4769428" cy="4946359"/>
          </a:xfrm>
        </p:grpSpPr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6AE8D970-138D-480E-B934-2CC5944DD41D}"/>
                </a:ext>
              </a:extLst>
            </p:cNvPr>
            <p:cNvSpPr/>
            <p:nvPr/>
          </p:nvSpPr>
          <p:spPr>
            <a:xfrm>
              <a:off x="7086600" y="1015663"/>
              <a:ext cx="4769427" cy="1306464"/>
            </a:xfrm>
            <a:prstGeom prst="rect">
              <a:avLst/>
            </a:prstGeom>
            <a:solidFill>
              <a:srgbClr val="7F7F7F">
                <a:alpha val="69804"/>
              </a:srgb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9" name="직사각형 18">
              <a:extLst>
                <a:ext uri="{FF2B5EF4-FFF2-40B4-BE49-F238E27FC236}">
                  <a16:creationId xmlns:a16="http://schemas.microsoft.com/office/drawing/2014/main" id="{1BDD6068-3780-43A0-A10F-F94BCE4B9712}"/>
                </a:ext>
              </a:extLst>
            </p:cNvPr>
            <p:cNvSpPr/>
            <p:nvPr/>
          </p:nvSpPr>
          <p:spPr>
            <a:xfrm>
              <a:off x="7086600" y="3480805"/>
              <a:ext cx="4769427" cy="2481217"/>
            </a:xfrm>
            <a:prstGeom prst="rect">
              <a:avLst/>
            </a:prstGeom>
            <a:solidFill>
              <a:srgbClr val="7F7F7F">
                <a:alpha val="69804"/>
              </a:srgb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00310243-7372-4DC3-8F84-6B5285E4AB02}"/>
                </a:ext>
              </a:extLst>
            </p:cNvPr>
            <p:cNvSpPr/>
            <p:nvPr/>
          </p:nvSpPr>
          <p:spPr>
            <a:xfrm>
              <a:off x="7086599" y="2322127"/>
              <a:ext cx="1298665" cy="1173207"/>
            </a:xfrm>
            <a:prstGeom prst="rect">
              <a:avLst/>
            </a:prstGeom>
            <a:solidFill>
              <a:srgbClr val="7F7F7F">
                <a:alpha val="69804"/>
              </a:srgb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21" name="직사각형 20">
              <a:extLst>
                <a:ext uri="{FF2B5EF4-FFF2-40B4-BE49-F238E27FC236}">
                  <a16:creationId xmlns:a16="http://schemas.microsoft.com/office/drawing/2014/main" id="{BB1CC231-2098-42F8-8E2A-CFBB251CA57E}"/>
                </a:ext>
              </a:extLst>
            </p:cNvPr>
            <p:cNvSpPr/>
            <p:nvPr/>
          </p:nvSpPr>
          <p:spPr>
            <a:xfrm>
              <a:off x="10546657" y="2322127"/>
              <a:ext cx="1298665" cy="1173207"/>
            </a:xfrm>
            <a:prstGeom prst="rect">
              <a:avLst/>
            </a:prstGeom>
            <a:solidFill>
              <a:srgbClr val="7F7F7F">
                <a:alpha val="69804"/>
              </a:srgb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CDF21820-A658-4CAE-AFE6-0A632CA0237A}"/>
              </a:ext>
            </a:extLst>
          </p:cNvPr>
          <p:cNvSpPr/>
          <p:nvPr/>
        </p:nvSpPr>
        <p:spPr>
          <a:xfrm>
            <a:off x="1031248" y="1172598"/>
            <a:ext cx="2121528" cy="642832"/>
          </a:xfrm>
          <a:prstGeom prst="rect">
            <a:avLst/>
          </a:prstGeom>
          <a:solidFill>
            <a:srgbClr val="6A2E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2)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건물 짓기</a:t>
            </a:r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4C337AE2-1659-4A18-B139-C6420CF9936A}"/>
              </a:ext>
            </a:extLst>
          </p:cNvPr>
          <p:cNvGrpSpPr/>
          <p:nvPr/>
        </p:nvGrpSpPr>
        <p:grpSpPr>
          <a:xfrm>
            <a:off x="8385264" y="3429000"/>
            <a:ext cx="1972165" cy="3373017"/>
            <a:chOff x="7158521" y="82728"/>
            <a:chExt cx="3861904" cy="6638925"/>
          </a:xfrm>
        </p:grpSpPr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CE904FCF-FBB2-4634-A0A1-F957B78CD1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016" t="1389" r="2182" b="1805"/>
            <a:stretch/>
          </p:blipFill>
          <p:spPr>
            <a:xfrm>
              <a:off x="7158521" y="82728"/>
              <a:ext cx="3861904" cy="6638925"/>
            </a:xfrm>
            <a:prstGeom prst="roundRect">
              <a:avLst>
                <a:gd name="adj" fmla="val 6711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723B656B-156E-4516-82AA-2D11618D24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16775" y="5891916"/>
              <a:ext cx="3089276" cy="533523"/>
            </a:xfrm>
            <a:prstGeom prst="rect">
              <a:avLst/>
            </a:prstGeom>
          </p:spPr>
        </p:pic>
        <p:pic>
          <p:nvPicPr>
            <p:cNvPr id="14" name="그림 13">
              <a:extLst>
                <a:ext uri="{FF2B5EF4-FFF2-40B4-BE49-F238E27FC236}">
                  <a16:creationId xmlns:a16="http://schemas.microsoft.com/office/drawing/2014/main" id="{DEECA739-B9E9-4AE4-8668-728916CC31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73265"/>
            <a:stretch/>
          </p:blipFill>
          <p:spPr>
            <a:xfrm>
              <a:off x="7216775" y="5820598"/>
              <a:ext cx="3089276" cy="142636"/>
            </a:xfrm>
            <a:prstGeom prst="rect">
              <a:avLst/>
            </a:prstGeom>
          </p:spPr>
        </p:pic>
        <p:pic>
          <p:nvPicPr>
            <p:cNvPr id="15" name="그림 14">
              <a:extLst>
                <a:ext uri="{FF2B5EF4-FFF2-40B4-BE49-F238E27FC236}">
                  <a16:creationId xmlns:a16="http://schemas.microsoft.com/office/drawing/2014/main" id="{D39E0552-AFBE-4D01-BC0B-DD3DD00240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75692" b="1694"/>
            <a:stretch/>
          </p:blipFill>
          <p:spPr>
            <a:xfrm>
              <a:off x="7216775" y="6376107"/>
              <a:ext cx="3089276" cy="120650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2031C17A-C8F2-4FBB-BC5F-A2CE85135D91}"/>
              </a:ext>
            </a:extLst>
          </p:cNvPr>
          <p:cNvSpPr txBox="1"/>
          <p:nvPr/>
        </p:nvSpPr>
        <p:spPr>
          <a:xfrm>
            <a:off x="513961" y="1922121"/>
            <a:ext cx="6969400" cy="3488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4.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설계도대로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자원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배치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했는지 확인 후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배치한 자원을 게임판에서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공급처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로</a:t>
            </a:r>
            <a:r>
              <a:rPr lang="en-US" altLang="ko-KR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이동</a:t>
            </a:r>
            <a:endParaRPr lang="en-US" altLang="ko-KR" sz="3000" b="1" spc="-150" dirty="0">
              <a:solidFill>
                <a:srgbClr val="6A2E0D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5.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설계도에 해당하는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건물 토큰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가져옴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6.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제거한 자원들이 있던 자리 중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한 칸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건물 토큰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배치</a:t>
            </a:r>
            <a:endParaRPr lang="en-US" altLang="ko-KR" sz="3000" b="1" spc="-150" dirty="0">
              <a:solidFill>
                <a:srgbClr val="6A2E0D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DD59CEF2-709C-4353-9286-C0001048EA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2308" y1="12264" x2="55769" y2="113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34594" y="1026047"/>
            <a:ext cx="990600" cy="100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935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85185E-6 L 0.1983 0.21412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09" y="1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013EB31E-CBAF-4BA8-8575-7337D952BA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72" b="97552" l="2841" r="96970">
                        <a14:foregroundMark x1="12500" y1="5273" x2="54735" y2="11676"/>
                        <a14:foregroundMark x1="54735" y1="11676" x2="89015" y2="10546"/>
                        <a14:foregroundMark x1="89015" y1="10546" x2="93182" y2="21281"/>
                        <a14:foregroundMark x1="93182" y1="21281" x2="95833" y2="87006"/>
                        <a14:foregroundMark x1="95833" y1="87006" x2="91477" y2="96045"/>
                        <a14:foregroundMark x1="91477" y1="96045" x2="8902" y2="94539"/>
                        <a14:foregroundMark x1="8902" y1="94539" x2="5492" y2="85311"/>
                        <a14:foregroundMark x1="5492" y1="85311" x2="7008" y2="39360"/>
                        <a14:foregroundMark x1="7008" y1="39360" x2="3409" y2="9416"/>
                        <a14:foregroundMark x1="3409" y1="9416" x2="12121" y2="5085"/>
                        <a14:foregroundMark x1="12121" y1="5085" x2="12879" y2="5085"/>
                        <a14:foregroundMark x1="23674" y1="12429" x2="81629" y2="51977"/>
                        <a14:foregroundMark x1="85227" y1="36723" x2="78788" y2="74576"/>
                        <a14:foregroundMark x1="78788" y1="74576" x2="73295" y2="90395"/>
                        <a14:foregroundMark x1="85985" y1="89266" x2="80871" y2="54237"/>
                        <a14:foregroundMark x1="90341" y1="58945" x2="40720" y2="78343"/>
                        <a14:foregroundMark x1="58523" y1="88889" x2="37689" y2="80038"/>
                        <a14:foregroundMark x1="37689" y1="80038" x2="13636" y2="74953"/>
                        <a14:foregroundMark x1="22538" y1="74200" x2="21970" y2="50282"/>
                        <a14:foregroundMark x1="21970" y1="50282" x2="28598" y2="24670"/>
                        <a14:foregroundMark x1="20455" y1="24859" x2="46212" y2="55744"/>
                        <a14:foregroundMark x1="46212" y1="55744" x2="64015" y2="68550"/>
                        <a14:foregroundMark x1="48295" y1="36347" x2="27273" y2="83239"/>
                        <a14:foregroundMark x1="22727" y1="21469" x2="13447" y2="15819"/>
                        <a14:foregroundMark x1="13447" y1="15819" x2="5682" y2="24482"/>
                        <a14:foregroundMark x1="5682" y1="24482" x2="2841" y2="38795"/>
                        <a14:foregroundMark x1="2841" y1="38795" x2="5114" y2="43503"/>
                        <a14:foregroundMark x1="20265" y1="22976" x2="39205" y2="38041"/>
                        <a14:foregroundMark x1="47538" y1="21469" x2="65152" y2="34652"/>
                        <a14:foregroundMark x1="35038" y1="3766" x2="66098" y2="2072"/>
                        <a14:foregroundMark x1="66098" y1="2072" x2="93750" y2="3390"/>
                        <a14:foregroundMark x1="16477" y1="3202" x2="21402" y2="3578"/>
                        <a14:foregroundMark x1="96023" y1="14501" x2="96443" y2="18679"/>
                        <a14:foregroundMark x1="95644" y1="8098" x2="95644" y2="12429"/>
                        <a14:foregroundMark x1="95644" y1="37665" x2="95265" y2="42561"/>
                        <a14:foregroundMark x1="96023" y1="93785" x2="95644" y2="89831"/>
                        <a14:foregroundMark x1="25758" y1="96422" x2="36742" y2="95480"/>
                        <a14:foregroundMark x1="36742" y1="95480" x2="39205" y2="95669"/>
                        <a14:foregroundMark x1="39205" y1="97552" x2="57765" y2="97175"/>
                        <a14:backgroundMark x1="96970" y1="18644" x2="97348" y2="24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63787" y="958323"/>
            <a:ext cx="5070764" cy="50995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CDF21820-A658-4CAE-AFE6-0A632CA0237A}"/>
              </a:ext>
            </a:extLst>
          </p:cNvPr>
          <p:cNvSpPr/>
          <p:nvPr/>
        </p:nvSpPr>
        <p:spPr>
          <a:xfrm>
            <a:off x="1031248" y="1172598"/>
            <a:ext cx="2121528" cy="642832"/>
          </a:xfrm>
          <a:prstGeom prst="rect">
            <a:avLst/>
          </a:prstGeom>
          <a:solidFill>
            <a:srgbClr val="6A2E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2)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건물 짓기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3AD51BE1-AD2B-4507-A52B-F1C545464A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48" b="94397" l="7203" r="91102">
                        <a14:foregroundMark x1="51146" y1="9963" x2="51695" y2="11638"/>
                        <a14:foregroundMark x1="50647" y1="8440" x2="51095" y2="9806"/>
                        <a14:foregroundMark x1="49576" y1="90948" x2="52542" y2="85776"/>
                        <a14:foregroundMark x1="90678" y1="31466" x2="91102" y2="34052"/>
                        <a14:foregroundMark x1="7627" y1="33190" x2="8898" y2="40086"/>
                        <a14:foregroundMark x1="50000" y1="94397" x2="53390" y2="87500"/>
                        <a14:backgroundMark x1="47458" y1="2155" x2="11864" y2="20690"/>
                        <a14:backgroundMark x1="55932" y1="4310" x2="88136" y2="18534"/>
                        <a14:backgroundMark x1="88559" y1="21121" x2="66949" y2="9052"/>
                        <a14:backgroundMark x1="65678" y1="9483" x2="67797" y2="10776"/>
                        <a14:backgroundMark x1="90254" y1="76724" x2="79237" y2="82328"/>
                        <a14:backgroundMark x1="73305" y1="87500" x2="60169" y2="92672"/>
                        <a14:backgroundMark x1="66102" y1="89224" x2="75424" y2="84914"/>
                        <a14:backgroundMark x1="7627" y1="76724" x2="25000" y2="83621"/>
                        <a14:backgroundMark x1="27542" y1="87069" x2="36441" y2="90948"/>
                        <a14:backgroundMark x1="30932" y1="87931" x2="33898" y2="88793"/>
                        <a14:backgroundMark x1="40678" y1="92241" x2="42373" y2="935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83361" y="2627506"/>
            <a:ext cx="621876" cy="611336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DF66B31A-8B41-460D-98C5-8AED8F3E31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14" b="94492" l="8475" r="90678">
                        <a14:foregroundMark x1="53488" y1="11114" x2="53814" y2="11441"/>
                        <a14:foregroundMark x1="90254" y1="28390" x2="90678" y2="70763"/>
                        <a14:foregroundMark x1="45819" y1="89511" x2="55085" y2="91525"/>
                        <a14:foregroundMark x1="47458" y1="93220" x2="51271" y2="94915"/>
                        <a14:foregroundMark x1="8625" y1="28601" x2="9322" y2="39407"/>
                        <a14:foregroundMark x1="49701" y1="4848" x2="50424" y2="5932"/>
                        <a14:foregroundMark x1="49721" y1="4806" x2="50000" y2="5085"/>
                        <a14:foregroundMark x1="50000" y1="5085" x2="50000" y2="5508"/>
                        <a14:backgroundMark x1="7203" y1="24576" x2="33898" y2="10169"/>
                        <a14:backgroundMark x1="45440" y1="3814" x2="46186" y2="3390"/>
                        <a14:backgroundMark x1="43203" y1="5085" x2="43949" y2="4661"/>
                        <a14:backgroundMark x1="27542" y1="13983" x2="42793" y2="5318"/>
                        <a14:backgroundMark x1="46186" y1="3390" x2="46186" y2="3390"/>
                        <a14:backgroundMark x1="30508" y1="12712" x2="38559" y2="8898"/>
                        <a14:backgroundMark x1="56892" y1="5122" x2="59322" y2="5932"/>
                        <a14:backgroundMark x1="50424" y1="2966" x2="51344" y2="3273"/>
                        <a14:backgroundMark x1="54660" y1="5508" x2="55932" y2="5932"/>
                        <a14:backgroundMark x1="52416" y1="4760" x2="53391" y2="5085"/>
                        <a14:backgroundMark x1="63559" y1="9322" x2="76695" y2="15678"/>
                        <a14:backgroundMark x1="67797" y1="11864" x2="80932" y2="17373"/>
                        <a14:backgroundMark x1="67797" y1="11864" x2="80932" y2="18644"/>
                        <a14:backgroundMark x1="68220" y1="12712" x2="70339" y2="13559"/>
                        <a14:backgroundMark x1="83898" y1="20339" x2="90678" y2="23305"/>
                        <a14:backgroundMark x1="90678" y1="23729" x2="92373" y2="24153"/>
                        <a14:backgroundMark x1="92373" y1="76695" x2="75000" y2="86017"/>
                        <a14:backgroundMark x1="57203" y1="94915" x2="86441" y2="79661"/>
                        <a14:backgroundMark x1="83051" y1="80932" x2="76695" y2="85593"/>
                        <a14:backgroundMark x1="78390" y1="83051" x2="86017" y2="80508"/>
                        <a14:backgroundMark x1="80085" y1="82203" x2="85593" y2="79237"/>
                        <a14:backgroundMark x1="86441" y1="79237" x2="95763" y2="75000"/>
                        <a14:backgroundMark x1="6356" y1="76271" x2="13983" y2="80932"/>
                        <a14:backgroundMark x1="9322" y1="77119" x2="19068" y2="81780"/>
                        <a14:backgroundMark x1="9322" y1="77119" x2="11864" y2="79661"/>
                        <a14:backgroundMark x1="9746" y1="77119" x2="12712" y2="79237"/>
                        <a14:backgroundMark x1="19492" y1="82627" x2="25847" y2="87288"/>
                        <a14:backgroundMark x1="33475" y1="88983" x2="41949" y2="93644"/>
                        <a14:backgroundMark x1="43644" y1="5932" x2="50847" y2="25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98550" y="2644682"/>
            <a:ext cx="621876" cy="621876"/>
          </a:xfrm>
          <a:prstGeom prst="rect">
            <a:avLst/>
          </a:prstGeom>
        </p:spPr>
      </p:pic>
      <p:grpSp>
        <p:nvGrpSpPr>
          <p:cNvPr id="9" name="그룹 8">
            <a:extLst>
              <a:ext uri="{FF2B5EF4-FFF2-40B4-BE49-F238E27FC236}">
                <a16:creationId xmlns:a16="http://schemas.microsoft.com/office/drawing/2014/main" id="{4C337AE2-1659-4A18-B139-C6420CF9936A}"/>
              </a:ext>
            </a:extLst>
          </p:cNvPr>
          <p:cNvGrpSpPr/>
          <p:nvPr/>
        </p:nvGrpSpPr>
        <p:grpSpPr>
          <a:xfrm>
            <a:off x="7870072" y="4440947"/>
            <a:ext cx="1413224" cy="2417053"/>
            <a:chOff x="7158521" y="82728"/>
            <a:chExt cx="3861904" cy="6638925"/>
          </a:xfrm>
        </p:grpSpPr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CE904FCF-FBB2-4634-A0A1-F957B78CD1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016" t="1389" r="2182" b="1805"/>
            <a:stretch/>
          </p:blipFill>
          <p:spPr>
            <a:xfrm>
              <a:off x="7158521" y="82728"/>
              <a:ext cx="3861904" cy="6638925"/>
            </a:xfrm>
            <a:prstGeom prst="roundRect">
              <a:avLst>
                <a:gd name="adj" fmla="val 6711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723B656B-156E-4516-82AA-2D11618D248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216775" y="5891916"/>
              <a:ext cx="3089276" cy="533523"/>
            </a:xfrm>
            <a:prstGeom prst="rect">
              <a:avLst/>
            </a:prstGeom>
          </p:spPr>
        </p:pic>
        <p:pic>
          <p:nvPicPr>
            <p:cNvPr id="14" name="그림 13">
              <a:extLst>
                <a:ext uri="{FF2B5EF4-FFF2-40B4-BE49-F238E27FC236}">
                  <a16:creationId xmlns:a16="http://schemas.microsoft.com/office/drawing/2014/main" id="{DEECA739-B9E9-4AE4-8668-728916CC31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b="73265"/>
            <a:stretch/>
          </p:blipFill>
          <p:spPr>
            <a:xfrm>
              <a:off x="7216775" y="5820598"/>
              <a:ext cx="3089276" cy="142636"/>
            </a:xfrm>
            <a:prstGeom prst="rect">
              <a:avLst/>
            </a:prstGeom>
          </p:spPr>
        </p:pic>
        <p:pic>
          <p:nvPicPr>
            <p:cNvPr id="15" name="그림 14">
              <a:extLst>
                <a:ext uri="{FF2B5EF4-FFF2-40B4-BE49-F238E27FC236}">
                  <a16:creationId xmlns:a16="http://schemas.microsoft.com/office/drawing/2014/main" id="{D39E0552-AFBE-4D01-BC0B-DD3DD00240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75692" b="1694"/>
            <a:stretch/>
          </p:blipFill>
          <p:spPr>
            <a:xfrm>
              <a:off x="7216775" y="6376107"/>
              <a:ext cx="3089276" cy="120650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2031C17A-C8F2-4FBB-BC5F-A2CE85135D91}"/>
              </a:ext>
            </a:extLst>
          </p:cNvPr>
          <p:cNvSpPr txBox="1"/>
          <p:nvPr/>
        </p:nvSpPr>
        <p:spPr>
          <a:xfrm>
            <a:off x="513961" y="1922121"/>
            <a:ext cx="6969400" cy="2795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7.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자원을 모은 후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한 차례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 한꺼번에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건물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여러 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지어도 됨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8.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다른 건물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과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자원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중복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하여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건설 불가</a:t>
            </a:r>
            <a:endParaRPr lang="en-US" altLang="ko-KR" sz="3000" b="1" spc="-150" dirty="0">
              <a:solidFill>
                <a:srgbClr val="6A2E0D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1A2642FB-22BA-430D-BE3C-EF9E4D77AF1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990" t="860" r="1243" b="809"/>
          <a:stretch/>
        </p:blipFill>
        <p:spPr>
          <a:xfrm>
            <a:off x="9943987" y="4450597"/>
            <a:ext cx="1413224" cy="2407403"/>
          </a:xfrm>
          <a:prstGeom prst="roundRect">
            <a:avLst>
              <a:gd name="adj" fmla="val 5145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61EFAF90-6097-4608-AA98-90AAA9A92D9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80" b="93220" l="8051" r="91102">
                        <a14:foregroundMark x1="50847" y1="7203" x2="51320" y2="7723"/>
                        <a14:foregroundMark x1="90695" y1="28920" x2="91102" y2="61017"/>
                        <a14:foregroundMark x1="54925" y1="93469" x2="47034" y2="91102"/>
                        <a14:foregroundMark x1="8051" y1="28390" x2="8051" y2="65254"/>
                        <a14:backgroundMark x1="40254" y1="8051" x2="47034" y2="2966"/>
                        <a14:backgroundMark x1="25847" y1="14831" x2="40254" y2="5932"/>
                        <a14:backgroundMark x1="38136" y1="8475" x2="36017" y2="9746"/>
                        <a14:backgroundMark x1="8051" y1="23305" x2="19068" y2="17797"/>
                        <a14:backgroundMark x1="53814" y1="4661" x2="59746" y2="6780"/>
                        <a14:backgroundMark x1="63559" y1="8898" x2="70339" y2="13136"/>
                        <a14:backgroundMark x1="77542" y1="16949" x2="88136" y2="21610"/>
                        <a14:backgroundMark x1="68220" y1="12288" x2="69492" y2="12712"/>
                        <a14:backgroundMark x1="89831" y1="22458" x2="94492" y2="24576"/>
                        <a14:backgroundMark x1="91525" y1="24153" x2="88983" y2="21610"/>
                        <a14:backgroundMark x1="91102" y1="77119" x2="88559" y2="79237"/>
                        <a14:backgroundMark x1="87712" y1="79237" x2="80932" y2="83475"/>
                        <a14:backgroundMark x1="81780" y1="81356" x2="71610" y2="87712"/>
                        <a14:backgroundMark x1="78814" y1="83475" x2="82627" y2="80085"/>
                        <a14:backgroundMark x1="54237" y1="95339" x2="69492" y2="89831"/>
                        <a14:backgroundMark x1="59322" y1="92373" x2="64831" y2="89407"/>
                        <a14:backgroundMark x1="68644" y1="88559" x2="74153" y2="84746"/>
                        <a14:backgroundMark x1="85593" y1="79237" x2="93220" y2="75000"/>
                        <a14:backgroundMark x1="53814" y1="95763" x2="59322" y2="92797"/>
                        <a14:backgroundMark x1="8475" y1="77119" x2="15254" y2="79661"/>
                        <a14:backgroundMark x1="15254" y1="80508" x2="23729" y2="83475"/>
                        <a14:backgroundMark x1="24153" y1="85593" x2="37712" y2="92797"/>
                        <a14:backgroundMark x1="30932" y1="88559" x2="38983" y2="90678"/>
                        <a14:backgroundMark x1="54661" y1="94068" x2="58898" y2="932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84397" y="2616966"/>
            <a:ext cx="621876" cy="621876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4F4CA195-CFCA-4D45-9F68-4833E4FC2D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14" b="94492" l="8475" r="90678">
                        <a14:foregroundMark x1="53488" y1="11114" x2="53814" y2="11441"/>
                        <a14:foregroundMark x1="90254" y1="28390" x2="90678" y2="70763"/>
                        <a14:foregroundMark x1="45819" y1="89511" x2="55085" y2="91525"/>
                        <a14:foregroundMark x1="47458" y1="93220" x2="51271" y2="94915"/>
                        <a14:foregroundMark x1="8625" y1="28601" x2="9322" y2="39407"/>
                        <a14:foregroundMark x1="49701" y1="4848" x2="50424" y2="5932"/>
                        <a14:foregroundMark x1="49721" y1="4806" x2="50000" y2="5085"/>
                        <a14:foregroundMark x1="50000" y1="5085" x2="50000" y2="5508"/>
                        <a14:backgroundMark x1="7203" y1="24576" x2="33898" y2="10169"/>
                        <a14:backgroundMark x1="45440" y1="3814" x2="46186" y2="3390"/>
                        <a14:backgroundMark x1="43203" y1="5085" x2="43949" y2="4661"/>
                        <a14:backgroundMark x1="27542" y1="13983" x2="42793" y2="5318"/>
                        <a14:backgroundMark x1="46186" y1="3390" x2="46186" y2="3390"/>
                        <a14:backgroundMark x1="30508" y1="12712" x2="38559" y2="8898"/>
                        <a14:backgroundMark x1="56892" y1="5122" x2="59322" y2="5932"/>
                        <a14:backgroundMark x1="50424" y1="2966" x2="51344" y2="3273"/>
                        <a14:backgroundMark x1="54660" y1="5508" x2="55932" y2="5932"/>
                        <a14:backgroundMark x1="52416" y1="4760" x2="53391" y2="5085"/>
                        <a14:backgroundMark x1="63559" y1="9322" x2="76695" y2="15678"/>
                        <a14:backgroundMark x1="67797" y1="11864" x2="80932" y2="17373"/>
                        <a14:backgroundMark x1="67797" y1="11864" x2="80932" y2="18644"/>
                        <a14:backgroundMark x1="68220" y1="12712" x2="70339" y2="13559"/>
                        <a14:backgroundMark x1="83898" y1="20339" x2="90678" y2="23305"/>
                        <a14:backgroundMark x1="90678" y1="23729" x2="92373" y2="24153"/>
                        <a14:backgroundMark x1="92373" y1="76695" x2="75000" y2="86017"/>
                        <a14:backgroundMark x1="57203" y1="94915" x2="86441" y2="79661"/>
                        <a14:backgroundMark x1="83051" y1="80932" x2="76695" y2="85593"/>
                        <a14:backgroundMark x1="78390" y1="83051" x2="86017" y2="80508"/>
                        <a14:backgroundMark x1="80085" y1="82203" x2="85593" y2="79237"/>
                        <a14:backgroundMark x1="86441" y1="79237" x2="95763" y2="75000"/>
                        <a14:backgroundMark x1="6356" y1="76271" x2="13983" y2="80932"/>
                        <a14:backgroundMark x1="9322" y1="77119" x2="19068" y2="81780"/>
                        <a14:backgroundMark x1="9322" y1="77119" x2="11864" y2="79661"/>
                        <a14:backgroundMark x1="9746" y1="77119" x2="12712" y2="79237"/>
                        <a14:backgroundMark x1="19492" y1="82627" x2="25847" y2="87288"/>
                        <a14:backgroundMark x1="33475" y1="88983" x2="41949" y2="93644"/>
                        <a14:backgroundMark x1="43644" y1="5932" x2="50847" y2="25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84397" y="3787792"/>
            <a:ext cx="621876" cy="621876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2F93BAC7-61B9-47D9-8CEC-550A6C2204F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80" b="93220" l="8051" r="91102">
                        <a14:foregroundMark x1="50847" y1="7203" x2="51320" y2="7723"/>
                        <a14:foregroundMark x1="90695" y1="28920" x2="91102" y2="61017"/>
                        <a14:foregroundMark x1="54925" y1="93469" x2="47034" y2="91102"/>
                        <a14:foregroundMark x1="8051" y1="28390" x2="8051" y2="65254"/>
                        <a14:backgroundMark x1="40254" y1="8051" x2="47034" y2="2966"/>
                        <a14:backgroundMark x1="25847" y1="14831" x2="40254" y2="5932"/>
                        <a14:backgroundMark x1="38136" y1="8475" x2="36017" y2="9746"/>
                        <a14:backgroundMark x1="8051" y1="23305" x2="19068" y2="17797"/>
                        <a14:backgroundMark x1="53814" y1="4661" x2="59746" y2="6780"/>
                        <a14:backgroundMark x1="63559" y1="8898" x2="70339" y2="13136"/>
                        <a14:backgroundMark x1="77542" y1="16949" x2="88136" y2="21610"/>
                        <a14:backgroundMark x1="68220" y1="12288" x2="69492" y2="12712"/>
                        <a14:backgroundMark x1="89831" y1="22458" x2="94492" y2="24576"/>
                        <a14:backgroundMark x1="91525" y1="24153" x2="88983" y2="21610"/>
                        <a14:backgroundMark x1="91102" y1="77119" x2="88559" y2="79237"/>
                        <a14:backgroundMark x1="87712" y1="79237" x2="80932" y2="83475"/>
                        <a14:backgroundMark x1="81780" y1="81356" x2="71610" y2="87712"/>
                        <a14:backgroundMark x1="78814" y1="83475" x2="82627" y2="80085"/>
                        <a14:backgroundMark x1="54237" y1="95339" x2="69492" y2="89831"/>
                        <a14:backgroundMark x1="59322" y1="92373" x2="64831" y2="89407"/>
                        <a14:backgroundMark x1="68644" y1="88559" x2="74153" y2="84746"/>
                        <a14:backgroundMark x1="85593" y1="79237" x2="93220" y2="75000"/>
                        <a14:backgroundMark x1="53814" y1="95763" x2="59322" y2="92797"/>
                        <a14:backgroundMark x1="8475" y1="77119" x2="15254" y2="79661"/>
                        <a14:backgroundMark x1="15254" y1="80508" x2="23729" y2="83475"/>
                        <a14:backgroundMark x1="24153" y1="85593" x2="37712" y2="92797"/>
                        <a14:backgroundMark x1="30932" y1="88559" x2="38983" y2="90678"/>
                        <a14:backgroundMark x1="54661" y1="94068" x2="58898" y2="932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34243" y="3787792"/>
            <a:ext cx="621876" cy="621876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FC10F308-2C7B-4D35-8115-D99AB72883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14" b="94492" l="8475" r="90678">
                        <a14:foregroundMark x1="53488" y1="11114" x2="53814" y2="11441"/>
                        <a14:foregroundMark x1="90254" y1="28390" x2="90678" y2="70763"/>
                        <a14:foregroundMark x1="45819" y1="89511" x2="55085" y2="91525"/>
                        <a14:foregroundMark x1="47458" y1="93220" x2="51271" y2="94915"/>
                        <a14:foregroundMark x1="8625" y1="28601" x2="9322" y2="39407"/>
                        <a14:foregroundMark x1="49701" y1="4848" x2="50424" y2="5932"/>
                        <a14:foregroundMark x1="49721" y1="4806" x2="50000" y2="5085"/>
                        <a14:foregroundMark x1="50000" y1="5085" x2="50000" y2="5508"/>
                        <a14:backgroundMark x1="7203" y1="24576" x2="33898" y2="10169"/>
                        <a14:backgroundMark x1="45440" y1="3814" x2="46186" y2="3390"/>
                        <a14:backgroundMark x1="43203" y1="5085" x2="43949" y2="4661"/>
                        <a14:backgroundMark x1="27542" y1="13983" x2="42793" y2="5318"/>
                        <a14:backgroundMark x1="46186" y1="3390" x2="46186" y2="3390"/>
                        <a14:backgroundMark x1="30508" y1="12712" x2="38559" y2="8898"/>
                        <a14:backgroundMark x1="56892" y1="5122" x2="59322" y2="5932"/>
                        <a14:backgroundMark x1="50424" y1="2966" x2="51344" y2="3273"/>
                        <a14:backgroundMark x1="54660" y1="5508" x2="55932" y2="5932"/>
                        <a14:backgroundMark x1="52416" y1="4760" x2="53391" y2="5085"/>
                        <a14:backgroundMark x1="63559" y1="9322" x2="76695" y2="15678"/>
                        <a14:backgroundMark x1="67797" y1="11864" x2="80932" y2="17373"/>
                        <a14:backgroundMark x1="67797" y1="11864" x2="80932" y2="18644"/>
                        <a14:backgroundMark x1="68220" y1="12712" x2="70339" y2="13559"/>
                        <a14:backgroundMark x1="83898" y1="20339" x2="90678" y2="23305"/>
                        <a14:backgroundMark x1="90678" y1="23729" x2="92373" y2="24153"/>
                        <a14:backgroundMark x1="92373" y1="76695" x2="75000" y2="86017"/>
                        <a14:backgroundMark x1="57203" y1="94915" x2="86441" y2="79661"/>
                        <a14:backgroundMark x1="83051" y1="80932" x2="76695" y2="85593"/>
                        <a14:backgroundMark x1="78390" y1="83051" x2="86017" y2="80508"/>
                        <a14:backgroundMark x1="80085" y1="82203" x2="85593" y2="79237"/>
                        <a14:backgroundMark x1="86441" y1="79237" x2="95763" y2="75000"/>
                        <a14:backgroundMark x1="6356" y1="76271" x2="13983" y2="80932"/>
                        <a14:backgroundMark x1="9322" y1="77119" x2="19068" y2="81780"/>
                        <a14:backgroundMark x1="9322" y1="77119" x2="11864" y2="79661"/>
                        <a14:backgroundMark x1="9746" y1="77119" x2="12712" y2="79237"/>
                        <a14:backgroundMark x1="19492" y1="82627" x2="25847" y2="87288"/>
                        <a14:backgroundMark x1="33475" y1="88983" x2="41949" y2="93644"/>
                        <a14:backgroundMark x1="43644" y1="5932" x2="50847" y2="25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98550" y="3787792"/>
            <a:ext cx="621876" cy="621876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662768C5-D52C-43AB-AC6F-E8AFA047746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34" b="89404" l="8380" r="92179">
                        <a14:foregroundMark x1="91061" y1="75497" x2="92737" y2="79470"/>
                        <a14:foregroundMark x1="8380" y1="63576" x2="8939" y2="695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11242" y="3575433"/>
            <a:ext cx="1058862" cy="893230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C5C14BBE-0ADD-403F-952B-063A15B9909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42308" y1="12264" x2="55769" y2="113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45373" y="2469556"/>
            <a:ext cx="990600" cy="100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592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013EB31E-CBAF-4BA8-8575-7337D952BA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72" b="97552" l="2841" r="96970">
                        <a14:foregroundMark x1="12500" y1="5273" x2="54735" y2="11676"/>
                        <a14:foregroundMark x1="54735" y1="11676" x2="89015" y2="10546"/>
                        <a14:foregroundMark x1="89015" y1="10546" x2="93182" y2="21281"/>
                        <a14:foregroundMark x1="93182" y1="21281" x2="95833" y2="87006"/>
                        <a14:foregroundMark x1="95833" y1="87006" x2="91477" y2="96045"/>
                        <a14:foregroundMark x1="91477" y1="96045" x2="8902" y2="94539"/>
                        <a14:foregroundMark x1="8902" y1="94539" x2="5492" y2="85311"/>
                        <a14:foregroundMark x1="5492" y1="85311" x2="7008" y2="39360"/>
                        <a14:foregroundMark x1="7008" y1="39360" x2="3409" y2="9416"/>
                        <a14:foregroundMark x1="3409" y1="9416" x2="12121" y2="5085"/>
                        <a14:foregroundMark x1="12121" y1="5085" x2="12879" y2="5085"/>
                        <a14:foregroundMark x1="23674" y1="12429" x2="81629" y2="51977"/>
                        <a14:foregroundMark x1="85227" y1="36723" x2="78788" y2="74576"/>
                        <a14:foregroundMark x1="78788" y1="74576" x2="73295" y2="90395"/>
                        <a14:foregroundMark x1="85985" y1="89266" x2="80871" y2="54237"/>
                        <a14:foregroundMark x1="90341" y1="58945" x2="40720" y2="78343"/>
                        <a14:foregroundMark x1="58523" y1="88889" x2="37689" y2="80038"/>
                        <a14:foregroundMark x1="37689" y1="80038" x2="13636" y2="74953"/>
                        <a14:foregroundMark x1="22538" y1="74200" x2="21970" y2="50282"/>
                        <a14:foregroundMark x1="21970" y1="50282" x2="28598" y2="24670"/>
                        <a14:foregroundMark x1="20455" y1="24859" x2="46212" y2="55744"/>
                        <a14:foregroundMark x1="46212" y1="55744" x2="64015" y2="68550"/>
                        <a14:foregroundMark x1="48295" y1="36347" x2="27273" y2="83239"/>
                        <a14:foregroundMark x1="22727" y1="21469" x2="13447" y2="15819"/>
                        <a14:foregroundMark x1="13447" y1="15819" x2="5682" y2="24482"/>
                        <a14:foregroundMark x1="5682" y1="24482" x2="2841" y2="38795"/>
                        <a14:foregroundMark x1="2841" y1="38795" x2="5114" y2="43503"/>
                        <a14:foregroundMark x1="20265" y1="22976" x2="39205" y2="38041"/>
                        <a14:foregroundMark x1="47538" y1="21469" x2="65152" y2="34652"/>
                        <a14:foregroundMark x1="35038" y1="3766" x2="66098" y2="2072"/>
                        <a14:foregroundMark x1="66098" y1="2072" x2="93750" y2="3390"/>
                        <a14:foregroundMark x1="16477" y1="3202" x2="21402" y2="3578"/>
                        <a14:foregroundMark x1="96023" y1="14501" x2="96443" y2="18679"/>
                        <a14:foregroundMark x1="95644" y1="8098" x2="95644" y2="12429"/>
                        <a14:foregroundMark x1="95644" y1="37665" x2="95265" y2="42561"/>
                        <a14:foregroundMark x1="96023" y1="93785" x2="95644" y2="89831"/>
                        <a14:foregroundMark x1="25758" y1="96422" x2="36742" y2="95480"/>
                        <a14:foregroundMark x1="36742" y1="95480" x2="39205" y2="95669"/>
                        <a14:foregroundMark x1="39205" y1="97552" x2="57765" y2="97175"/>
                        <a14:backgroundMark x1="96970" y1="18644" x2="97348" y2="24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63787" y="958323"/>
            <a:ext cx="5070764" cy="50995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CDF21820-A658-4CAE-AFE6-0A632CA0237A}"/>
              </a:ext>
            </a:extLst>
          </p:cNvPr>
          <p:cNvSpPr/>
          <p:nvPr/>
        </p:nvSpPr>
        <p:spPr>
          <a:xfrm>
            <a:off x="1031248" y="1172598"/>
            <a:ext cx="2121528" cy="642832"/>
          </a:xfrm>
          <a:prstGeom prst="rect">
            <a:avLst/>
          </a:prstGeom>
          <a:solidFill>
            <a:srgbClr val="6A2E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2)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건물 짓기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3AD51BE1-AD2B-4507-A52B-F1C545464A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48" b="94397" l="7203" r="91102">
                        <a14:foregroundMark x1="51146" y1="9963" x2="51695" y2="11638"/>
                        <a14:foregroundMark x1="50647" y1="8440" x2="51095" y2="9806"/>
                        <a14:foregroundMark x1="49576" y1="90948" x2="52542" y2="85776"/>
                        <a14:foregroundMark x1="90678" y1="31466" x2="91102" y2="34052"/>
                        <a14:foregroundMark x1="7627" y1="33190" x2="8898" y2="40086"/>
                        <a14:foregroundMark x1="50000" y1="94397" x2="53390" y2="87500"/>
                        <a14:backgroundMark x1="47458" y1="2155" x2="11864" y2="20690"/>
                        <a14:backgroundMark x1="55932" y1="4310" x2="88136" y2="18534"/>
                        <a14:backgroundMark x1="88559" y1="21121" x2="66949" y2="9052"/>
                        <a14:backgroundMark x1="65678" y1="9483" x2="67797" y2="10776"/>
                        <a14:backgroundMark x1="90254" y1="76724" x2="79237" y2="82328"/>
                        <a14:backgroundMark x1="73305" y1="87500" x2="60169" y2="92672"/>
                        <a14:backgroundMark x1="66102" y1="89224" x2="75424" y2="84914"/>
                        <a14:backgroundMark x1="7627" y1="76724" x2="25000" y2="83621"/>
                        <a14:backgroundMark x1="27542" y1="87069" x2="36441" y2="90948"/>
                        <a14:backgroundMark x1="30932" y1="87931" x2="33898" y2="88793"/>
                        <a14:backgroundMark x1="40678" y1="92241" x2="42373" y2="935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83361" y="2627506"/>
            <a:ext cx="621876" cy="611336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DF66B31A-8B41-460D-98C5-8AED8F3E31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14" b="94492" l="8475" r="90678">
                        <a14:foregroundMark x1="53488" y1="11114" x2="53814" y2="11441"/>
                        <a14:foregroundMark x1="90254" y1="28390" x2="90678" y2="70763"/>
                        <a14:foregroundMark x1="45819" y1="89511" x2="55085" y2="91525"/>
                        <a14:foregroundMark x1="47458" y1="93220" x2="51271" y2="94915"/>
                        <a14:foregroundMark x1="8625" y1="28601" x2="9322" y2="39407"/>
                        <a14:foregroundMark x1="49701" y1="4848" x2="50424" y2="5932"/>
                        <a14:foregroundMark x1="49721" y1="4806" x2="50000" y2="5085"/>
                        <a14:foregroundMark x1="50000" y1="5085" x2="50000" y2="5508"/>
                        <a14:backgroundMark x1="7203" y1="24576" x2="33898" y2="10169"/>
                        <a14:backgroundMark x1="45440" y1="3814" x2="46186" y2="3390"/>
                        <a14:backgroundMark x1="43203" y1="5085" x2="43949" y2="4661"/>
                        <a14:backgroundMark x1="27542" y1="13983" x2="42793" y2="5318"/>
                        <a14:backgroundMark x1="46186" y1="3390" x2="46186" y2="3390"/>
                        <a14:backgroundMark x1="30508" y1="12712" x2="38559" y2="8898"/>
                        <a14:backgroundMark x1="56892" y1="5122" x2="59322" y2="5932"/>
                        <a14:backgroundMark x1="50424" y1="2966" x2="51344" y2="3273"/>
                        <a14:backgroundMark x1="54660" y1="5508" x2="55932" y2="5932"/>
                        <a14:backgroundMark x1="52416" y1="4760" x2="53391" y2="5085"/>
                        <a14:backgroundMark x1="63559" y1="9322" x2="76695" y2="15678"/>
                        <a14:backgroundMark x1="67797" y1="11864" x2="80932" y2="17373"/>
                        <a14:backgroundMark x1="67797" y1="11864" x2="80932" y2="18644"/>
                        <a14:backgroundMark x1="68220" y1="12712" x2="70339" y2="13559"/>
                        <a14:backgroundMark x1="83898" y1="20339" x2="90678" y2="23305"/>
                        <a14:backgroundMark x1="90678" y1="23729" x2="92373" y2="24153"/>
                        <a14:backgroundMark x1="92373" y1="76695" x2="75000" y2="86017"/>
                        <a14:backgroundMark x1="57203" y1="94915" x2="86441" y2="79661"/>
                        <a14:backgroundMark x1="83051" y1="80932" x2="76695" y2="85593"/>
                        <a14:backgroundMark x1="78390" y1="83051" x2="86017" y2="80508"/>
                        <a14:backgroundMark x1="80085" y1="82203" x2="85593" y2="79237"/>
                        <a14:backgroundMark x1="86441" y1="79237" x2="95763" y2="75000"/>
                        <a14:backgroundMark x1="6356" y1="76271" x2="13983" y2="80932"/>
                        <a14:backgroundMark x1="9322" y1="77119" x2="19068" y2="81780"/>
                        <a14:backgroundMark x1="9322" y1="77119" x2="11864" y2="79661"/>
                        <a14:backgroundMark x1="9746" y1="77119" x2="12712" y2="79237"/>
                        <a14:backgroundMark x1="19492" y1="82627" x2="25847" y2="87288"/>
                        <a14:backgroundMark x1="33475" y1="88983" x2="41949" y2="93644"/>
                        <a14:backgroundMark x1="43644" y1="5932" x2="50847" y2="25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98550" y="2644682"/>
            <a:ext cx="621876" cy="621876"/>
          </a:xfrm>
          <a:prstGeom prst="rect">
            <a:avLst/>
          </a:prstGeom>
        </p:spPr>
      </p:pic>
      <p:grpSp>
        <p:nvGrpSpPr>
          <p:cNvPr id="9" name="그룹 8">
            <a:extLst>
              <a:ext uri="{FF2B5EF4-FFF2-40B4-BE49-F238E27FC236}">
                <a16:creationId xmlns:a16="http://schemas.microsoft.com/office/drawing/2014/main" id="{4C337AE2-1659-4A18-B139-C6420CF9936A}"/>
              </a:ext>
            </a:extLst>
          </p:cNvPr>
          <p:cNvGrpSpPr/>
          <p:nvPr/>
        </p:nvGrpSpPr>
        <p:grpSpPr>
          <a:xfrm>
            <a:off x="7870072" y="4440947"/>
            <a:ext cx="1413224" cy="2417053"/>
            <a:chOff x="7158521" y="82728"/>
            <a:chExt cx="3861904" cy="6638925"/>
          </a:xfrm>
        </p:grpSpPr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CE904FCF-FBB2-4634-A0A1-F957B78CD1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016" t="1389" r="2182" b="1805"/>
            <a:stretch/>
          </p:blipFill>
          <p:spPr>
            <a:xfrm>
              <a:off x="7158521" y="82728"/>
              <a:ext cx="3861904" cy="6638925"/>
            </a:xfrm>
            <a:prstGeom prst="roundRect">
              <a:avLst>
                <a:gd name="adj" fmla="val 6711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723B656B-156E-4516-82AA-2D11618D248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216775" y="5891916"/>
              <a:ext cx="3089276" cy="533523"/>
            </a:xfrm>
            <a:prstGeom prst="rect">
              <a:avLst/>
            </a:prstGeom>
          </p:spPr>
        </p:pic>
        <p:pic>
          <p:nvPicPr>
            <p:cNvPr id="14" name="그림 13">
              <a:extLst>
                <a:ext uri="{FF2B5EF4-FFF2-40B4-BE49-F238E27FC236}">
                  <a16:creationId xmlns:a16="http://schemas.microsoft.com/office/drawing/2014/main" id="{DEECA739-B9E9-4AE4-8668-728916CC31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b="73265"/>
            <a:stretch/>
          </p:blipFill>
          <p:spPr>
            <a:xfrm>
              <a:off x="7216775" y="5820598"/>
              <a:ext cx="3089276" cy="142636"/>
            </a:xfrm>
            <a:prstGeom prst="rect">
              <a:avLst/>
            </a:prstGeom>
          </p:spPr>
        </p:pic>
        <p:pic>
          <p:nvPicPr>
            <p:cNvPr id="15" name="그림 14">
              <a:extLst>
                <a:ext uri="{FF2B5EF4-FFF2-40B4-BE49-F238E27FC236}">
                  <a16:creationId xmlns:a16="http://schemas.microsoft.com/office/drawing/2014/main" id="{D39E0552-AFBE-4D01-BC0B-DD3DD00240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75692" b="1694"/>
            <a:stretch/>
          </p:blipFill>
          <p:spPr>
            <a:xfrm>
              <a:off x="7216775" y="6376107"/>
              <a:ext cx="3089276" cy="120650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2031C17A-C8F2-4FBB-BC5F-A2CE85135D91}"/>
              </a:ext>
            </a:extLst>
          </p:cNvPr>
          <p:cNvSpPr txBox="1"/>
          <p:nvPr/>
        </p:nvSpPr>
        <p:spPr>
          <a:xfrm>
            <a:off x="513961" y="1922121"/>
            <a:ext cx="6969400" cy="2103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7.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자원을 모은 후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한 차례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 한꺼번에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건물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여러 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지어도 됨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8.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다른 건물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과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자원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중복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하여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건설 불가</a:t>
            </a:r>
            <a:endParaRPr lang="en-US" altLang="ko-KR" sz="3000" b="1" spc="-150" dirty="0">
              <a:solidFill>
                <a:srgbClr val="6A2E0D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1A2642FB-22BA-430D-BE3C-EF9E4D77AF1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990" t="860" r="1243" b="809"/>
          <a:stretch/>
        </p:blipFill>
        <p:spPr>
          <a:xfrm>
            <a:off x="9943987" y="4450597"/>
            <a:ext cx="1413224" cy="2407403"/>
          </a:xfrm>
          <a:prstGeom prst="roundRect">
            <a:avLst>
              <a:gd name="adj" fmla="val 5145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61EFAF90-6097-4608-AA98-90AAA9A92D9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80" b="93220" l="8051" r="91102">
                        <a14:foregroundMark x1="50847" y1="7203" x2="51320" y2="7723"/>
                        <a14:foregroundMark x1="90695" y1="28920" x2="91102" y2="61017"/>
                        <a14:foregroundMark x1="54925" y1="93469" x2="47034" y2="91102"/>
                        <a14:foregroundMark x1="8051" y1="28390" x2="8051" y2="65254"/>
                        <a14:backgroundMark x1="40254" y1="8051" x2="47034" y2="2966"/>
                        <a14:backgroundMark x1="25847" y1="14831" x2="40254" y2="5932"/>
                        <a14:backgroundMark x1="38136" y1="8475" x2="36017" y2="9746"/>
                        <a14:backgroundMark x1="8051" y1="23305" x2="19068" y2="17797"/>
                        <a14:backgroundMark x1="53814" y1="4661" x2="59746" y2="6780"/>
                        <a14:backgroundMark x1="63559" y1="8898" x2="70339" y2="13136"/>
                        <a14:backgroundMark x1="77542" y1="16949" x2="88136" y2="21610"/>
                        <a14:backgroundMark x1="68220" y1="12288" x2="69492" y2="12712"/>
                        <a14:backgroundMark x1="89831" y1="22458" x2="94492" y2="24576"/>
                        <a14:backgroundMark x1="91525" y1="24153" x2="88983" y2="21610"/>
                        <a14:backgroundMark x1="91102" y1="77119" x2="88559" y2="79237"/>
                        <a14:backgroundMark x1="87712" y1="79237" x2="80932" y2="83475"/>
                        <a14:backgroundMark x1="81780" y1="81356" x2="71610" y2="87712"/>
                        <a14:backgroundMark x1="78814" y1="83475" x2="82627" y2="80085"/>
                        <a14:backgroundMark x1="54237" y1="95339" x2="69492" y2="89831"/>
                        <a14:backgroundMark x1="59322" y1="92373" x2="64831" y2="89407"/>
                        <a14:backgroundMark x1="68644" y1="88559" x2="74153" y2="84746"/>
                        <a14:backgroundMark x1="85593" y1="79237" x2="93220" y2="75000"/>
                        <a14:backgroundMark x1="53814" y1="95763" x2="59322" y2="92797"/>
                        <a14:backgroundMark x1="8475" y1="77119" x2="15254" y2="79661"/>
                        <a14:backgroundMark x1="15254" y1="80508" x2="23729" y2="83475"/>
                        <a14:backgroundMark x1="24153" y1="85593" x2="37712" y2="92797"/>
                        <a14:backgroundMark x1="30932" y1="88559" x2="38983" y2="90678"/>
                        <a14:backgroundMark x1="54661" y1="94068" x2="58898" y2="932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84397" y="1467674"/>
            <a:ext cx="621876" cy="621876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4F4CA195-CFCA-4D45-9F68-4833E4FC2D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14" b="94492" l="8475" r="90678">
                        <a14:foregroundMark x1="53488" y1="11114" x2="53814" y2="11441"/>
                        <a14:foregroundMark x1="90254" y1="28390" x2="90678" y2="70763"/>
                        <a14:foregroundMark x1="45819" y1="89511" x2="55085" y2="91525"/>
                        <a14:foregroundMark x1="47458" y1="93220" x2="51271" y2="94915"/>
                        <a14:foregroundMark x1="8625" y1="28601" x2="9322" y2="39407"/>
                        <a14:foregroundMark x1="49701" y1="4848" x2="50424" y2="5932"/>
                        <a14:foregroundMark x1="49721" y1="4806" x2="50000" y2="5085"/>
                        <a14:foregroundMark x1="50000" y1="5085" x2="50000" y2="5508"/>
                        <a14:backgroundMark x1="7203" y1="24576" x2="33898" y2="10169"/>
                        <a14:backgroundMark x1="45440" y1="3814" x2="46186" y2="3390"/>
                        <a14:backgroundMark x1="43203" y1="5085" x2="43949" y2="4661"/>
                        <a14:backgroundMark x1="27542" y1="13983" x2="42793" y2="5318"/>
                        <a14:backgroundMark x1="46186" y1="3390" x2="46186" y2="3390"/>
                        <a14:backgroundMark x1="30508" y1="12712" x2="38559" y2="8898"/>
                        <a14:backgroundMark x1="56892" y1="5122" x2="59322" y2="5932"/>
                        <a14:backgroundMark x1="50424" y1="2966" x2="51344" y2="3273"/>
                        <a14:backgroundMark x1="54660" y1="5508" x2="55932" y2="5932"/>
                        <a14:backgroundMark x1="52416" y1="4760" x2="53391" y2="5085"/>
                        <a14:backgroundMark x1="63559" y1="9322" x2="76695" y2="15678"/>
                        <a14:backgroundMark x1="67797" y1="11864" x2="80932" y2="17373"/>
                        <a14:backgroundMark x1="67797" y1="11864" x2="80932" y2="18644"/>
                        <a14:backgroundMark x1="68220" y1="12712" x2="70339" y2="13559"/>
                        <a14:backgroundMark x1="83898" y1="20339" x2="90678" y2="23305"/>
                        <a14:backgroundMark x1="90678" y1="23729" x2="92373" y2="24153"/>
                        <a14:backgroundMark x1="92373" y1="76695" x2="75000" y2="86017"/>
                        <a14:backgroundMark x1="57203" y1="94915" x2="86441" y2="79661"/>
                        <a14:backgroundMark x1="83051" y1="80932" x2="76695" y2="85593"/>
                        <a14:backgroundMark x1="78390" y1="83051" x2="86017" y2="80508"/>
                        <a14:backgroundMark x1="80085" y1="82203" x2="85593" y2="79237"/>
                        <a14:backgroundMark x1="86441" y1="79237" x2="95763" y2="75000"/>
                        <a14:backgroundMark x1="6356" y1="76271" x2="13983" y2="80932"/>
                        <a14:backgroundMark x1="9322" y1="77119" x2="19068" y2="81780"/>
                        <a14:backgroundMark x1="9322" y1="77119" x2="11864" y2="79661"/>
                        <a14:backgroundMark x1="9746" y1="77119" x2="12712" y2="79237"/>
                        <a14:backgroundMark x1="19492" y1="82627" x2="25847" y2="87288"/>
                        <a14:backgroundMark x1="33475" y1="88983" x2="41949" y2="93644"/>
                        <a14:backgroundMark x1="43644" y1="5932" x2="50847" y2="25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84397" y="2638500"/>
            <a:ext cx="621876" cy="621876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2F93BAC7-61B9-47D9-8CEC-550A6C2204F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80" b="93220" l="8051" r="91102">
                        <a14:foregroundMark x1="50847" y1="7203" x2="51320" y2="7723"/>
                        <a14:foregroundMark x1="90695" y1="28920" x2="91102" y2="61017"/>
                        <a14:foregroundMark x1="54925" y1="93469" x2="47034" y2="91102"/>
                        <a14:foregroundMark x1="8051" y1="28390" x2="8051" y2="65254"/>
                        <a14:backgroundMark x1="40254" y1="8051" x2="47034" y2="2966"/>
                        <a14:backgroundMark x1="25847" y1="14831" x2="40254" y2="5932"/>
                        <a14:backgroundMark x1="38136" y1="8475" x2="36017" y2="9746"/>
                        <a14:backgroundMark x1="8051" y1="23305" x2="19068" y2="17797"/>
                        <a14:backgroundMark x1="53814" y1="4661" x2="59746" y2="6780"/>
                        <a14:backgroundMark x1="63559" y1="8898" x2="70339" y2="13136"/>
                        <a14:backgroundMark x1="77542" y1="16949" x2="88136" y2="21610"/>
                        <a14:backgroundMark x1="68220" y1="12288" x2="69492" y2="12712"/>
                        <a14:backgroundMark x1="89831" y1="22458" x2="94492" y2="24576"/>
                        <a14:backgroundMark x1="91525" y1="24153" x2="88983" y2="21610"/>
                        <a14:backgroundMark x1="91102" y1="77119" x2="88559" y2="79237"/>
                        <a14:backgroundMark x1="87712" y1="79237" x2="80932" y2="83475"/>
                        <a14:backgroundMark x1="81780" y1="81356" x2="71610" y2="87712"/>
                        <a14:backgroundMark x1="78814" y1="83475" x2="82627" y2="80085"/>
                        <a14:backgroundMark x1="54237" y1="95339" x2="69492" y2="89831"/>
                        <a14:backgroundMark x1="59322" y1="92373" x2="64831" y2="89407"/>
                        <a14:backgroundMark x1="68644" y1="88559" x2="74153" y2="84746"/>
                        <a14:backgroundMark x1="85593" y1="79237" x2="93220" y2="75000"/>
                        <a14:backgroundMark x1="53814" y1="95763" x2="59322" y2="92797"/>
                        <a14:backgroundMark x1="8475" y1="77119" x2="15254" y2="79661"/>
                        <a14:backgroundMark x1="15254" y1="80508" x2="23729" y2="83475"/>
                        <a14:backgroundMark x1="24153" y1="85593" x2="37712" y2="92797"/>
                        <a14:backgroundMark x1="30932" y1="88559" x2="38983" y2="90678"/>
                        <a14:backgroundMark x1="54661" y1="94068" x2="58898" y2="932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34243" y="2638500"/>
            <a:ext cx="621876" cy="621876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C5C14BBE-0ADD-403F-952B-063A15B9909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2308" y1="12264" x2="55769" y2="113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98999" y="2428349"/>
            <a:ext cx="990600" cy="1009650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BD5275FB-5C8B-48B7-A243-272ACB2CCB3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34" b="89404" l="8380" r="92179">
                        <a14:foregroundMark x1="91061" y1="75497" x2="92737" y2="79470"/>
                        <a14:foregroundMark x1="8380" y1="63576" x2="8939" y2="695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18473" y="2417053"/>
            <a:ext cx="1058862" cy="893230"/>
          </a:xfrm>
          <a:prstGeom prst="rect">
            <a:avLst/>
          </a:prstGeom>
        </p:spPr>
      </p:pic>
      <p:sp>
        <p:nvSpPr>
          <p:cNvPr id="29" name="곱하기 기호 28">
            <a:extLst>
              <a:ext uri="{FF2B5EF4-FFF2-40B4-BE49-F238E27FC236}">
                <a16:creationId xmlns:a16="http://schemas.microsoft.com/office/drawing/2014/main" id="{9223A751-20D8-4F15-8325-04B405601313}"/>
              </a:ext>
            </a:extLst>
          </p:cNvPr>
          <p:cNvSpPr/>
          <p:nvPr/>
        </p:nvSpPr>
        <p:spPr>
          <a:xfrm>
            <a:off x="7216562" y="1789265"/>
            <a:ext cx="2386040" cy="2386040"/>
          </a:xfrm>
          <a:prstGeom prst="mathMultiply">
            <a:avLst>
              <a:gd name="adj1" fmla="val 7441"/>
            </a:avLst>
          </a:prstGeom>
          <a:solidFill>
            <a:srgbClr val="C00000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78848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013EB31E-CBAF-4BA8-8575-7337D952BA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72" b="97552" l="2841" r="96970">
                        <a14:foregroundMark x1="12500" y1="5273" x2="54735" y2="11676"/>
                        <a14:foregroundMark x1="54735" y1="11676" x2="89015" y2="10546"/>
                        <a14:foregroundMark x1="89015" y1="10546" x2="93182" y2="21281"/>
                        <a14:foregroundMark x1="93182" y1="21281" x2="95833" y2="87006"/>
                        <a14:foregroundMark x1="95833" y1="87006" x2="91477" y2="96045"/>
                        <a14:foregroundMark x1="91477" y1="96045" x2="8902" y2="94539"/>
                        <a14:foregroundMark x1="8902" y1="94539" x2="5492" y2="85311"/>
                        <a14:foregroundMark x1="5492" y1="85311" x2="7008" y2="39360"/>
                        <a14:foregroundMark x1="7008" y1="39360" x2="3409" y2="9416"/>
                        <a14:foregroundMark x1="3409" y1="9416" x2="12121" y2="5085"/>
                        <a14:foregroundMark x1="12121" y1="5085" x2="12879" y2="5085"/>
                        <a14:foregroundMark x1="23674" y1="12429" x2="81629" y2="51977"/>
                        <a14:foregroundMark x1="85227" y1="36723" x2="78788" y2="74576"/>
                        <a14:foregroundMark x1="78788" y1="74576" x2="73295" y2="90395"/>
                        <a14:foregroundMark x1="85985" y1="89266" x2="80871" y2="54237"/>
                        <a14:foregroundMark x1="90341" y1="58945" x2="40720" y2="78343"/>
                        <a14:foregroundMark x1="58523" y1="88889" x2="37689" y2="80038"/>
                        <a14:foregroundMark x1="37689" y1="80038" x2="13636" y2="74953"/>
                        <a14:foregroundMark x1="22538" y1="74200" x2="21970" y2="50282"/>
                        <a14:foregroundMark x1="21970" y1="50282" x2="28598" y2="24670"/>
                        <a14:foregroundMark x1="20455" y1="24859" x2="46212" y2="55744"/>
                        <a14:foregroundMark x1="46212" y1="55744" x2="64015" y2="68550"/>
                        <a14:foregroundMark x1="48295" y1="36347" x2="27273" y2="83239"/>
                        <a14:foregroundMark x1="22727" y1="21469" x2="13447" y2="15819"/>
                        <a14:foregroundMark x1="13447" y1="15819" x2="5682" y2="24482"/>
                        <a14:foregroundMark x1="5682" y1="24482" x2="2841" y2="38795"/>
                        <a14:foregroundMark x1="2841" y1="38795" x2="5114" y2="43503"/>
                        <a14:foregroundMark x1="20265" y1="22976" x2="39205" y2="38041"/>
                        <a14:foregroundMark x1="47538" y1="21469" x2="65152" y2="34652"/>
                        <a14:foregroundMark x1="35038" y1="3766" x2="66098" y2="2072"/>
                        <a14:foregroundMark x1="66098" y1="2072" x2="93750" y2="3390"/>
                        <a14:foregroundMark x1="16477" y1="3202" x2="21402" y2="3578"/>
                        <a14:foregroundMark x1="96023" y1="14501" x2="96443" y2="18679"/>
                        <a14:foregroundMark x1="95644" y1="8098" x2="95644" y2="12429"/>
                        <a14:foregroundMark x1="95644" y1="37665" x2="95265" y2="42561"/>
                        <a14:foregroundMark x1="96023" y1="93785" x2="95644" y2="89831"/>
                        <a14:foregroundMark x1="25758" y1="96422" x2="36742" y2="95480"/>
                        <a14:foregroundMark x1="36742" y1="95480" x2="39205" y2="95669"/>
                        <a14:foregroundMark x1="39205" y1="97552" x2="57765" y2="97175"/>
                        <a14:backgroundMark x1="96970" y1="18644" x2="97348" y2="24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63787" y="958323"/>
            <a:ext cx="5070764" cy="50995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CDF21820-A658-4CAE-AFE6-0A632CA0237A}"/>
              </a:ext>
            </a:extLst>
          </p:cNvPr>
          <p:cNvSpPr/>
          <p:nvPr/>
        </p:nvSpPr>
        <p:spPr>
          <a:xfrm>
            <a:off x="1031248" y="1172598"/>
            <a:ext cx="2121528" cy="642832"/>
          </a:xfrm>
          <a:prstGeom prst="rect">
            <a:avLst/>
          </a:prstGeom>
          <a:solidFill>
            <a:srgbClr val="6A2E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2)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건물 짓기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3AD51BE1-AD2B-4507-A52B-F1C545464A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48" b="94397" l="7203" r="91102">
                        <a14:foregroundMark x1="51146" y1="9963" x2="51695" y2="11638"/>
                        <a14:foregroundMark x1="50647" y1="8440" x2="51095" y2="9806"/>
                        <a14:foregroundMark x1="49576" y1="90948" x2="52542" y2="85776"/>
                        <a14:foregroundMark x1="90678" y1="31466" x2="91102" y2="34052"/>
                        <a14:foregroundMark x1="7627" y1="33190" x2="8898" y2="40086"/>
                        <a14:foregroundMark x1="50000" y1="94397" x2="53390" y2="87500"/>
                        <a14:backgroundMark x1="47458" y1="2155" x2="11864" y2="20690"/>
                        <a14:backgroundMark x1="55932" y1="4310" x2="88136" y2="18534"/>
                        <a14:backgroundMark x1="88559" y1="21121" x2="66949" y2="9052"/>
                        <a14:backgroundMark x1="65678" y1="9483" x2="67797" y2="10776"/>
                        <a14:backgroundMark x1="90254" y1="76724" x2="79237" y2="82328"/>
                        <a14:backgroundMark x1="73305" y1="87500" x2="60169" y2="92672"/>
                        <a14:backgroundMark x1="66102" y1="89224" x2="75424" y2="84914"/>
                        <a14:backgroundMark x1="7627" y1="76724" x2="25000" y2="83621"/>
                        <a14:backgroundMark x1="27542" y1="87069" x2="36441" y2="90948"/>
                        <a14:backgroundMark x1="30932" y1="87931" x2="33898" y2="88793"/>
                        <a14:backgroundMark x1="40678" y1="92241" x2="42373" y2="935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83361" y="2627506"/>
            <a:ext cx="621876" cy="61133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031C17A-C8F2-4FBB-BC5F-A2CE85135D91}"/>
              </a:ext>
            </a:extLst>
          </p:cNvPr>
          <p:cNvSpPr txBox="1"/>
          <p:nvPr/>
        </p:nvSpPr>
        <p:spPr>
          <a:xfrm>
            <a:off x="513961" y="1922121"/>
            <a:ext cx="6969400" cy="2795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7.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자원을 모은 후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한 차례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 한꺼번에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건물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여러 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지어도 됨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8.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다른 건물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과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자원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중복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하여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건설 불가</a:t>
            </a:r>
            <a:endParaRPr lang="en-US" altLang="ko-KR" sz="3000" b="1" spc="-150" dirty="0">
              <a:solidFill>
                <a:srgbClr val="6A2E0D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9.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한번 지은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건물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은 다른 칸으로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이동 불가</a:t>
            </a:r>
            <a:endParaRPr lang="en-US" altLang="ko-KR" sz="3000" b="1" spc="-150" dirty="0">
              <a:solidFill>
                <a:srgbClr val="6A2E0D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27" name="그림 26">
            <a:extLst>
              <a:ext uri="{FF2B5EF4-FFF2-40B4-BE49-F238E27FC236}">
                <a16:creationId xmlns:a16="http://schemas.microsoft.com/office/drawing/2014/main" id="{C5C14BBE-0ADD-403F-952B-063A15B990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2308" y1="12264" x2="55769" y2="113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65568" y="2498461"/>
            <a:ext cx="990600" cy="1009650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BD5275FB-5C8B-48B7-A243-272ACB2CCB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34" b="89404" l="8380" r="92179">
                        <a14:foregroundMark x1="91061" y1="75497" x2="92737" y2="79470"/>
                        <a14:foregroundMark x1="8380" y1="63576" x2="8939" y2="695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65568" y="3508111"/>
            <a:ext cx="1058862" cy="89323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DF66B31A-8B41-460D-98C5-8AED8F3E31C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814" b="94492" l="8475" r="90678">
                        <a14:foregroundMark x1="53488" y1="11114" x2="53814" y2="11441"/>
                        <a14:foregroundMark x1="90254" y1="28390" x2="90678" y2="70763"/>
                        <a14:foregroundMark x1="45819" y1="89511" x2="55085" y2="91525"/>
                        <a14:foregroundMark x1="47458" y1="93220" x2="51271" y2="94915"/>
                        <a14:foregroundMark x1="8625" y1="28601" x2="9322" y2="39407"/>
                        <a14:foregroundMark x1="49701" y1="4848" x2="50424" y2="5932"/>
                        <a14:foregroundMark x1="49721" y1="4806" x2="50000" y2="5085"/>
                        <a14:foregroundMark x1="50000" y1="5085" x2="50000" y2="5508"/>
                        <a14:backgroundMark x1="7203" y1="24576" x2="33898" y2="10169"/>
                        <a14:backgroundMark x1="45440" y1="3814" x2="46186" y2="3390"/>
                        <a14:backgroundMark x1="43203" y1="5085" x2="43949" y2="4661"/>
                        <a14:backgroundMark x1="27542" y1="13983" x2="42793" y2="5318"/>
                        <a14:backgroundMark x1="46186" y1="3390" x2="46186" y2="3390"/>
                        <a14:backgroundMark x1="30508" y1="12712" x2="38559" y2="8898"/>
                        <a14:backgroundMark x1="56892" y1="5122" x2="59322" y2="5932"/>
                        <a14:backgroundMark x1="50424" y1="2966" x2="51344" y2="3273"/>
                        <a14:backgroundMark x1="54660" y1="5508" x2="55932" y2="5932"/>
                        <a14:backgroundMark x1="52416" y1="4760" x2="53391" y2="5085"/>
                        <a14:backgroundMark x1="63559" y1="9322" x2="76695" y2="15678"/>
                        <a14:backgroundMark x1="67797" y1="11864" x2="80932" y2="17373"/>
                        <a14:backgroundMark x1="67797" y1="11864" x2="80932" y2="18644"/>
                        <a14:backgroundMark x1="68220" y1="12712" x2="70339" y2="13559"/>
                        <a14:backgroundMark x1="83898" y1="20339" x2="90678" y2="23305"/>
                        <a14:backgroundMark x1="90678" y1="23729" x2="92373" y2="24153"/>
                        <a14:backgroundMark x1="92373" y1="76695" x2="75000" y2="86017"/>
                        <a14:backgroundMark x1="57203" y1="94915" x2="86441" y2="79661"/>
                        <a14:backgroundMark x1="83051" y1="80932" x2="76695" y2="85593"/>
                        <a14:backgroundMark x1="78390" y1="83051" x2="86017" y2="80508"/>
                        <a14:backgroundMark x1="80085" y1="82203" x2="85593" y2="79237"/>
                        <a14:backgroundMark x1="86441" y1="79237" x2="95763" y2="75000"/>
                        <a14:backgroundMark x1="6356" y1="76271" x2="13983" y2="80932"/>
                        <a14:backgroundMark x1="9322" y1="77119" x2="19068" y2="81780"/>
                        <a14:backgroundMark x1="9322" y1="77119" x2="11864" y2="79661"/>
                        <a14:backgroundMark x1="9746" y1="77119" x2="12712" y2="79237"/>
                        <a14:backgroundMark x1="19492" y1="82627" x2="25847" y2="87288"/>
                        <a14:backgroundMark x1="33475" y1="88983" x2="41949" y2="93644"/>
                        <a14:backgroundMark x1="43644" y1="5932" x2="50847" y2="25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24811" y="2627506"/>
            <a:ext cx="621876" cy="621876"/>
          </a:xfrm>
          <a:prstGeom prst="rect">
            <a:avLst/>
          </a:prstGeom>
        </p:spPr>
      </p:pic>
      <p:sp>
        <p:nvSpPr>
          <p:cNvPr id="25" name="곱하기 기호 24">
            <a:extLst>
              <a:ext uri="{FF2B5EF4-FFF2-40B4-BE49-F238E27FC236}">
                <a16:creationId xmlns:a16="http://schemas.microsoft.com/office/drawing/2014/main" id="{46832C05-343C-41B6-BAEF-E8623AEFE090}"/>
              </a:ext>
            </a:extLst>
          </p:cNvPr>
          <p:cNvSpPr/>
          <p:nvPr/>
        </p:nvSpPr>
        <p:spPr>
          <a:xfrm>
            <a:off x="8263148" y="1810266"/>
            <a:ext cx="2386040" cy="2386040"/>
          </a:xfrm>
          <a:prstGeom prst="mathMultiply">
            <a:avLst>
              <a:gd name="adj1" fmla="val 7441"/>
            </a:avLst>
          </a:prstGeom>
          <a:solidFill>
            <a:srgbClr val="C00000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8412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96296E-6 L 0.09336 -0.00463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61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CDF21820-A658-4CAE-AFE6-0A632CA0237A}"/>
              </a:ext>
            </a:extLst>
          </p:cNvPr>
          <p:cNvSpPr/>
          <p:nvPr/>
        </p:nvSpPr>
        <p:spPr>
          <a:xfrm>
            <a:off x="1031248" y="1172598"/>
            <a:ext cx="2121528" cy="642832"/>
          </a:xfrm>
          <a:prstGeom prst="rect">
            <a:avLst/>
          </a:prstGeom>
          <a:solidFill>
            <a:srgbClr val="6A2E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2)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건물 짓기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31C17A-C8F2-4FBB-BC5F-A2CE85135D91}"/>
              </a:ext>
            </a:extLst>
          </p:cNvPr>
          <p:cNvSpPr txBox="1"/>
          <p:nvPr/>
        </p:nvSpPr>
        <p:spPr>
          <a:xfrm>
            <a:off x="513961" y="1922121"/>
            <a:ext cx="6969400" cy="4180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7.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자원을 모은 후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한 차례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 한꺼번에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건물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여러 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지어도 됨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8.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다른 건물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과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자원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중복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하여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건설 불가</a:t>
            </a:r>
            <a:endParaRPr lang="en-US" altLang="ko-KR" sz="3000" b="1" spc="-150" dirty="0">
              <a:solidFill>
                <a:srgbClr val="6A2E0D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9.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한번 지은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건물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은 다른 칸으로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이동 불가</a:t>
            </a:r>
            <a:endParaRPr lang="en-US" altLang="ko-KR" sz="3000" b="1" spc="-150" dirty="0">
              <a:solidFill>
                <a:srgbClr val="6A2E0D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10.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공개된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7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장의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건물 카드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는 모두가 공유하며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사라지거나 바뀌지 않음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FECA83CB-C1C2-46E4-8BB6-35699FF9CD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449" b="94041" l="5858" r="93201">
                        <a14:foregroundMark x1="13285" y1="44320" x2="14331" y2="62104"/>
                        <a14:foregroundMark x1="14331" y1="62104" x2="14487" y2="62570"/>
                        <a14:foregroundMark x1="16946" y1="90503" x2="74948" y2="94320"/>
                        <a14:foregroundMark x1="74948" y1="94320" x2="89906" y2="90317"/>
                        <a14:foregroundMark x1="30178" y1="14432" x2="41893" y2="14432"/>
                        <a14:foregroundMark x1="41893" y1="14432" x2="49372" y2="13966"/>
                        <a14:foregroundMark x1="52981" y1="13966" x2="72071" y2="11359"/>
                        <a14:foregroundMark x1="77510" y1="12942" x2="87029" y2="14618"/>
                        <a14:foregroundMark x1="87395" y1="15363" x2="79236" y2="26257"/>
                        <a14:foregroundMark x1="79236" y1="26257" x2="49582" y2="25791"/>
                        <a14:foregroundMark x1="71077" y1="16946" x2="65952" y2="19088"/>
                        <a14:foregroundMark x1="27144" y1="12756" x2="29707" y2="22067"/>
                        <a14:foregroundMark x1="26046" y1="11080" x2="68619" y2="8473"/>
                        <a14:foregroundMark x1="68619" y1="8473" x2="87448" y2="9125"/>
                        <a14:foregroundMark x1="91998" y1="29795" x2="90638" y2="19926"/>
                        <a14:foregroundMark x1="92207" y1="21322" x2="92103" y2="17132"/>
                        <a14:foregroundMark x1="92207" y1="45251" x2="92782" y2="55493"/>
                        <a14:foregroundMark x1="84153" y1="91155" x2="64906" y2="89758"/>
                        <a14:foregroundMark x1="14069" y1="90317" x2="34153" y2="93296"/>
                        <a14:foregroundMark x1="31642" y1="89385" x2="63285" y2="91713"/>
                        <a14:foregroundMark x1="63285" y1="91713" x2="65586" y2="91527"/>
                        <a14:foregroundMark x1="78033" y1="89013" x2="83944" y2="89758"/>
                        <a14:foregroundMark x1="40063" y1="88734" x2="50471" y2="88547"/>
                        <a14:foregroundMark x1="50471" y1="88547" x2="63494" y2="89758"/>
                        <a14:foregroundMark x1="13860" y1="88734" x2="32897" y2="88827"/>
                        <a14:foregroundMark x1="32897" y1="88827" x2="42259" y2="87430"/>
                        <a14:foregroundMark x1="12971" y1="89385" x2="23588" y2="93296"/>
                        <a14:foregroundMark x1="11192" y1="44693" x2="11611" y2="65922"/>
                        <a14:foregroundMark x1="13598" y1="92272" x2="16475" y2="92737"/>
                        <a14:foregroundMark x1="24477" y1="25978" x2="24111" y2="33333"/>
                        <a14:foregroundMark x1="23902" y1="37244" x2="24111" y2="34823"/>
                        <a14:foregroundMark x1="92939" y1="15549" x2="90638" y2="33985"/>
                        <a14:foregroundMark x1="91684" y1="36220" x2="92155" y2="27467"/>
                        <a14:foregroundMark x1="92626" y1="9311" x2="93044" y2="20670"/>
                        <a14:foregroundMark x1="90638" y1="7449" x2="91789" y2="7542"/>
                        <a14:foregroundMark x1="18253" y1="30168" x2="8891" y2="19739"/>
                        <a14:foregroundMark x1="8891" y1="19739" x2="8002" y2="17598"/>
                        <a14:foregroundMark x1="19247" y1="33333" x2="17469" y2="29143"/>
                        <a14:foregroundMark x1="19927" y1="29795" x2="19927" y2="24674"/>
                        <a14:foregroundMark x1="9728" y1="33520" x2="9205" y2="25047"/>
                        <a14:foregroundMark x1="6328" y1="29795" x2="7531" y2="34078"/>
                        <a14:foregroundMark x1="15743" y1="22626" x2="16579" y2="31750"/>
                        <a14:foregroundMark x1="10303" y1="36034" x2="9833" y2="34823"/>
                        <a14:foregroundMark x1="12866" y1="8659" x2="13075" y2="11080"/>
                        <a14:foregroundMark x1="12709" y1="89199" x2="12866" y2="92272"/>
                        <a14:foregroundMark x1="13180" y1="94041" x2="23431" y2="92086"/>
                        <a14:foregroundMark x1="23431" y1="92086" x2="33891" y2="94507"/>
                        <a14:foregroundMark x1="33891" y1="94507" x2="44351" y2="93855"/>
                        <a14:foregroundMark x1="44351" y1="93855" x2="51883" y2="94134"/>
                        <a14:foregroundMark x1="5910" y1="28026" x2="7427" y2="28026"/>
                        <a14:foregroundMark x1="93201" y1="42924" x2="92103" y2="52980"/>
                        <a14:backgroundMark x1="33316" y1="46555" x2="35722" y2="65177"/>
                        <a14:backgroundMark x1="35722" y1="65177" x2="35879" y2="65549"/>
                      </a14:backgroundRemoval>
                    </a14:imgEffect>
                  </a14:imgLayer>
                </a14:imgProps>
              </a:ext>
            </a:extLst>
          </a:blip>
          <a:srcRect l="2614" r="2642"/>
          <a:stretch/>
        </p:blipFill>
        <p:spPr>
          <a:xfrm>
            <a:off x="6981338" y="1815430"/>
            <a:ext cx="5105196" cy="302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9901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냉장고이(가) 표시된 사진&#10;&#10;자동 생성된 설명">
            <a:extLst>
              <a:ext uri="{FF2B5EF4-FFF2-40B4-BE49-F238E27FC236}">
                <a16:creationId xmlns:a16="http://schemas.microsoft.com/office/drawing/2014/main" id="{99A85603-AD0B-404C-9199-EF6DE0A4542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958" y="1343651"/>
            <a:ext cx="5662975" cy="39923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소개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7DA449-23B1-4C0A-99B2-D946C9050A13}"/>
              </a:ext>
            </a:extLst>
          </p:cNvPr>
          <p:cNvSpPr txBox="1"/>
          <p:nvPr/>
        </p:nvSpPr>
        <p:spPr>
          <a:xfrm>
            <a:off x="511884" y="1259761"/>
            <a:ext cx="8010230" cy="4285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한정된 </a:t>
            </a:r>
            <a:r>
              <a:rPr lang="ko-KR" altLang="en-US" sz="28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땅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과 </a:t>
            </a:r>
            <a:r>
              <a:rPr lang="ko-KR" altLang="en-US" sz="28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자원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으로 </a:t>
            </a:r>
            <a:r>
              <a:rPr lang="ko-KR" altLang="en-US" sz="28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나만의 마을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만들기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200000"/>
              </a:lnSpc>
            </a:pP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예쁘장한 </a:t>
            </a:r>
            <a:r>
              <a:rPr lang="ko-KR" altLang="en-US" sz="28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나무 건물 조각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들이 마음을 끄는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200000"/>
              </a:lnSpc>
            </a:pP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귀여운 </a:t>
            </a:r>
            <a:r>
              <a:rPr lang="ko-KR" altLang="en-US" sz="28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마을 건설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게임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200000"/>
              </a:lnSpc>
            </a:pP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쉽고 </a:t>
            </a:r>
            <a:r>
              <a:rPr lang="ko-KR" altLang="en-US" sz="28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간단한 규칙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 누구나 도전해 볼 수 있는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200000"/>
              </a:lnSpc>
            </a:pP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</a:t>
            </a:r>
            <a:r>
              <a:rPr lang="ko-KR" altLang="en-US" sz="28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다양한 전략적 가능성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 있는 게임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06B80C0B-580A-4F5D-9915-B5DE760164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6148"/>
          <a:stretch/>
        </p:blipFill>
        <p:spPr>
          <a:xfrm>
            <a:off x="8539907" y="447284"/>
            <a:ext cx="3257452" cy="8963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75AEA8-281F-4C28-A61E-E457EC336870}"/>
              </a:ext>
            </a:extLst>
          </p:cNvPr>
          <p:cNvSpPr txBox="1"/>
          <p:nvPr/>
        </p:nvSpPr>
        <p:spPr>
          <a:xfrm>
            <a:off x="8560214" y="1300078"/>
            <a:ext cx="122291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700" b="1" spc="-150" dirty="0">
                <a:solidFill>
                  <a:srgbClr val="72707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만 </a:t>
            </a:r>
            <a:r>
              <a:rPr lang="en-US" altLang="ko-KR" sz="1700" b="1" spc="-150" dirty="0">
                <a:solidFill>
                  <a:srgbClr val="72707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7</a:t>
            </a:r>
            <a:r>
              <a:rPr lang="ko-KR" altLang="en-US" sz="1700" b="1" spc="-150" dirty="0">
                <a:solidFill>
                  <a:srgbClr val="72707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세 </a:t>
            </a:r>
            <a:r>
              <a:rPr lang="ko-KR" altLang="en-US" sz="1200" b="1" spc="-150" dirty="0">
                <a:solidFill>
                  <a:srgbClr val="72707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이상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7F88F0-7CAA-4679-9171-F10449F7EDC2}"/>
              </a:ext>
            </a:extLst>
          </p:cNvPr>
          <p:cNvSpPr txBox="1"/>
          <p:nvPr/>
        </p:nvSpPr>
        <p:spPr>
          <a:xfrm>
            <a:off x="9836689" y="1300078"/>
            <a:ext cx="69149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700" b="1" dirty="0">
                <a:solidFill>
                  <a:srgbClr val="72707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1-6</a:t>
            </a:r>
            <a:r>
              <a:rPr lang="ko-KR" altLang="en-US" sz="1200" b="1" dirty="0">
                <a:solidFill>
                  <a:srgbClr val="72707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명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C61A02-8566-4616-B30B-CB8A333A6ECB}"/>
              </a:ext>
            </a:extLst>
          </p:cNvPr>
          <p:cNvSpPr txBox="1"/>
          <p:nvPr/>
        </p:nvSpPr>
        <p:spPr>
          <a:xfrm>
            <a:off x="10771465" y="1300078"/>
            <a:ext cx="82495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700" b="1" dirty="0">
                <a:solidFill>
                  <a:srgbClr val="72707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45</a:t>
            </a:r>
            <a:r>
              <a:rPr lang="ko-KR" altLang="en-US" sz="1200" b="1" dirty="0">
                <a:solidFill>
                  <a:srgbClr val="72707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분</a:t>
            </a:r>
          </a:p>
        </p:txBody>
      </p:sp>
    </p:spTree>
    <p:extLst>
      <p:ext uri="{BB962C8B-B14F-4D97-AF65-F5344CB8AC3E}">
        <p14:creationId xmlns:p14="http://schemas.microsoft.com/office/powerpoint/2010/main" val="138850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0"/>
    </mc:Choice>
    <mc:Fallback xmlns="">
      <p:transition spd="slow" advTm="214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8C83BF3-9915-43EE-B5A9-DC08EE50C291}"/>
              </a:ext>
            </a:extLst>
          </p:cNvPr>
          <p:cNvSpPr txBox="1"/>
          <p:nvPr/>
        </p:nvSpPr>
        <p:spPr>
          <a:xfrm>
            <a:off x="555525" y="1818211"/>
            <a:ext cx="6969400" cy="3488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모든 플레이어가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자원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놓은 후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건물 짓기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까지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끝나면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다음 라운드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시작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수석 건축가의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망치 토큰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가진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플레이어는 그 토큰을 자기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왼쪽  </a:t>
            </a:r>
            <a:endParaRPr lang="en-US" altLang="ko-KR" sz="3000" b="1" spc="-150" dirty="0">
              <a:solidFill>
                <a:srgbClr val="6A2E0D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플레이어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에게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넘김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CDF21820-A658-4CAE-AFE6-0A632CA0237A}"/>
              </a:ext>
            </a:extLst>
          </p:cNvPr>
          <p:cNvSpPr/>
          <p:nvPr/>
        </p:nvSpPr>
        <p:spPr>
          <a:xfrm>
            <a:off x="1031247" y="1172598"/>
            <a:ext cx="2408143" cy="642832"/>
          </a:xfrm>
          <a:prstGeom prst="rect">
            <a:avLst/>
          </a:prstGeom>
          <a:solidFill>
            <a:srgbClr val="6A2E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3)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라운드 종료</a:t>
            </a: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560C0CED-39B8-43AD-810C-BD4A23D7BA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5881" t="68345" r="-1"/>
          <a:stretch/>
        </p:blipFill>
        <p:spPr>
          <a:xfrm>
            <a:off x="8647193" y="1815430"/>
            <a:ext cx="1460663" cy="1093483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2F4731B9-3E48-4710-AA37-805DC42A9A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6322" t="4658" r="279"/>
          <a:stretch/>
        </p:blipFill>
        <p:spPr>
          <a:xfrm>
            <a:off x="10385746" y="2124076"/>
            <a:ext cx="1460663" cy="3394656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9B6CD86A-1E7B-4D35-9C0E-4B55B388CD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56" b="92373" l="8898" r="89831">
                        <a14:foregroundMark x1="54295" y1="9565" x2="60169" y2="13559"/>
                        <a14:foregroundMark x1="49576" y1="6356" x2="52210" y2="8147"/>
                        <a14:foregroundMark x1="90254" y1="27542" x2="90254" y2="73305"/>
                        <a14:foregroundMark x1="52966" y1="92373" x2="48729" y2="89407"/>
                        <a14:foregroundMark x1="8917" y1="28314" x2="9322" y2="71186"/>
                        <a14:backgroundMark x1="6780" y1="25000" x2="17797" y2="18220"/>
                        <a14:backgroundMark x1="24576" y1="15254" x2="38559" y2="7627"/>
                        <a14:backgroundMark x1="37288" y1="9322" x2="42797" y2="5085"/>
                        <a14:backgroundMark x1="65254" y1="9746" x2="71186" y2="13136"/>
                        <a14:backgroundMark x1="44068" y1="5085" x2="48729" y2="424"/>
                        <a14:backgroundMark x1="66525" y1="10593" x2="69915" y2="12712"/>
                        <a14:backgroundMark x1="54661" y1="5085" x2="57203" y2="5932"/>
                        <a14:backgroundMark x1="68220" y1="12712" x2="69915" y2="13136"/>
                        <a14:backgroundMark x1="77119" y1="16949" x2="82627" y2="19068"/>
                        <a14:backgroundMark x1="83898" y1="20339" x2="89831" y2="23729"/>
                        <a14:backgroundMark x1="87712" y1="80085" x2="76271" y2="86017"/>
                        <a14:backgroundMark x1="61017" y1="91525" x2="81780" y2="82627"/>
                        <a14:backgroundMark x1="77542" y1="83898" x2="82627" y2="80508"/>
                        <a14:backgroundMark x1="59322" y1="91949" x2="63136" y2="90254"/>
                        <a14:backgroundMark x1="8898" y1="76695" x2="14831" y2="80508"/>
                        <a14:backgroundMark x1="16949" y1="81780" x2="23729" y2="86864"/>
                        <a14:backgroundMark x1="17373" y1="80508" x2="19915" y2="82627"/>
                        <a14:backgroundMark x1="34746" y1="89831" x2="38559" y2="923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59032" y="2667001"/>
            <a:ext cx="137971" cy="137971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DF8235DF-8F35-40E2-A78D-E7F628C901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56" b="92373" l="8898" r="89831">
                        <a14:foregroundMark x1="54295" y1="9565" x2="60169" y2="13559"/>
                        <a14:foregroundMark x1="49576" y1="6356" x2="52210" y2="8147"/>
                        <a14:foregroundMark x1="90254" y1="27542" x2="90254" y2="73305"/>
                        <a14:foregroundMark x1="52966" y1="92373" x2="48729" y2="89407"/>
                        <a14:foregroundMark x1="8917" y1="28314" x2="9322" y2="71186"/>
                        <a14:backgroundMark x1="6780" y1="25000" x2="17797" y2="18220"/>
                        <a14:backgroundMark x1="24576" y1="15254" x2="38559" y2="7627"/>
                        <a14:backgroundMark x1="37288" y1="9322" x2="42797" y2="5085"/>
                        <a14:backgroundMark x1="65254" y1="9746" x2="71186" y2="13136"/>
                        <a14:backgroundMark x1="44068" y1="5085" x2="48729" y2="424"/>
                        <a14:backgroundMark x1="66525" y1="10593" x2="69915" y2="12712"/>
                        <a14:backgroundMark x1="54661" y1="5085" x2="57203" y2="5932"/>
                        <a14:backgroundMark x1="68220" y1="12712" x2="69915" y2="13136"/>
                        <a14:backgroundMark x1="77119" y1="16949" x2="82627" y2="19068"/>
                        <a14:backgroundMark x1="83898" y1="20339" x2="89831" y2="23729"/>
                        <a14:backgroundMark x1="87712" y1="80085" x2="76271" y2="86017"/>
                        <a14:backgroundMark x1="61017" y1="91525" x2="81780" y2="82627"/>
                        <a14:backgroundMark x1="77542" y1="83898" x2="82627" y2="80508"/>
                        <a14:backgroundMark x1="59322" y1="91949" x2="63136" y2="90254"/>
                        <a14:backgroundMark x1="8898" y1="76695" x2="14831" y2="80508"/>
                        <a14:backgroundMark x1="16949" y1="81780" x2="23729" y2="86864"/>
                        <a14:backgroundMark x1="17373" y1="80508" x2="19915" y2="82627"/>
                        <a14:backgroundMark x1="34746" y1="89831" x2="38559" y2="923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25507" y="2183536"/>
            <a:ext cx="137971" cy="137971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F7FC4ABA-A90B-422A-80E5-9F60D9E8BD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56" b="92373" l="8898" r="89831">
                        <a14:foregroundMark x1="54295" y1="9565" x2="60169" y2="13559"/>
                        <a14:foregroundMark x1="49576" y1="6356" x2="52210" y2="8147"/>
                        <a14:foregroundMark x1="90254" y1="27542" x2="90254" y2="73305"/>
                        <a14:foregroundMark x1="52966" y1="92373" x2="48729" y2="89407"/>
                        <a14:foregroundMark x1="8917" y1="28314" x2="9322" y2="71186"/>
                        <a14:backgroundMark x1="6780" y1="25000" x2="17797" y2="18220"/>
                        <a14:backgroundMark x1="24576" y1="15254" x2="38559" y2="7627"/>
                        <a14:backgroundMark x1="37288" y1="9322" x2="42797" y2="5085"/>
                        <a14:backgroundMark x1="65254" y1="9746" x2="71186" y2="13136"/>
                        <a14:backgroundMark x1="44068" y1="5085" x2="48729" y2="424"/>
                        <a14:backgroundMark x1="66525" y1="10593" x2="69915" y2="12712"/>
                        <a14:backgroundMark x1="54661" y1="5085" x2="57203" y2="5932"/>
                        <a14:backgroundMark x1="68220" y1="12712" x2="69915" y2="13136"/>
                        <a14:backgroundMark x1="77119" y1="16949" x2="82627" y2="19068"/>
                        <a14:backgroundMark x1="83898" y1="20339" x2="89831" y2="23729"/>
                        <a14:backgroundMark x1="87712" y1="80085" x2="76271" y2="86017"/>
                        <a14:backgroundMark x1="61017" y1="91525" x2="81780" y2="82627"/>
                        <a14:backgroundMark x1="77542" y1="83898" x2="82627" y2="80508"/>
                        <a14:backgroundMark x1="59322" y1="91949" x2="63136" y2="90254"/>
                        <a14:backgroundMark x1="8898" y1="76695" x2="14831" y2="80508"/>
                        <a14:backgroundMark x1="16949" y1="81780" x2="23729" y2="86864"/>
                        <a14:backgroundMark x1="17373" y1="80508" x2="19915" y2="82627"/>
                        <a14:backgroundMark x1="34746" y1="89831" x2="38559" y2="923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59032" y="3984043"/>
            <a:ext cx="137971" cy="137971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A115EC32-4140-4876-A4BD-78AF775F68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56" b="92373" l="8898" r="89831">
                        <a14:foregroundMark x1="54295" y1="9565" x2="60169" y2="13559"/>
                        <a14:foregroundMark x1="49576" y1="6356" x2="52210" y2="8147"/>
                        <a14:foregroundMark x1="90254" y1="27542" x2="90254" y2="73305"/>
                        <a14:foregroundMark x1="52966" y1="92373" x2="48729" y2="89407"/>
                        <a14:foregroundMark x1="8917" y1="28314" x2="9322" y2="71186"/>
                        <a14:backgroundMark x1="6780" y1="25000" x2="17797" y2="18220"/>
                        <a14:backgroundMark x1="24576" y1="15254" x2="38559" y2="7627"/>
                        <a14:backgroundMark x1="37288" y1="9322" x2="42797" y2="5085"/>
                        <a14:backgroundMark x1="65254" y1="9746" x2="71186" y2="13136"/>
                        <a14:backgroundMark x1="44068" y1="5085" x2="48729" y2="424"/>
                        <a14:backgroundMark x1="66525" y1="10593" x2="69915" y2="12712"/>
                        <a14:backgroundMark x1="54661" y1="5085" x2="57203" y2="5932"/>
                        <a14:backgroundMark x1="68220" y1="12712" x2="69915" y2="13136"/>
                        <a14:backgroundMark x1="77119" y1="16949" x2="82627" y2="19068"/>
                        <a14:backgroundMark x1="83898" y1="20339" x2="89831" y2="23729"/>
                        <a14:backgroundMark x1="87712" y1="80085" x2="76271" y2="86017"/>
                        <a14:backgroundMark x1="61017" y1="91525" x2="81780" y2="82627"/>
                        <a14:backgroundMark x1="77542" y1="83898" x2="82627" y2="80508"/>
                        <a14:backgroundMark x1="59322" y1="91949" x2="63136" y2="90254"/>
                        <a14:backgroundMark x1="8898" y1="76695" x2="14831" y2="80508"/>
                        <a14:backgroundMark x1="16949" y1="81780" x2="23729" y2="86864"/>
                        <a14:backgroundMark x1="17373" y1="80508" x2="19915" y2="82627"/>
                        <a14:backgroundMark x1="34746" y1="89831" x2="38559" y2="923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49532" y="4737215"/>
            <a:ext cx="137971" cy="137971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8EB61690-6454-4FF4-915C-3A7117D8C5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6" t="27592" r="67559"/>
          <a:stretch/>
        </p:blipFill>
        <p:spPr>
          <a:xfrm>
            <a:off x="7727819" y="1784921"/>
            <a:ext cx="1106620" cy="142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969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7 L 0.26328 -0.0993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64" y="-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8C83BF3-9915-43EE-B5A9-DC08EE50C291}"/>
              </a:ext>
            </a:extLst>
          </p:cNvPr>
          <p:cNvSpPr txBox="1"/>
          <p:nvPr/>
        </p:nvSpPr>
        <p:spPr>
          <a:xfrm>
            <a:off x="555525" y="1818211"/>
            <a:ext cx="8461475" cy="2103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개인판의 모든 칸마다 자원 또는 건물 토큰이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놓여 있어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더 이상 건물을 지을 수 없거나</a:t>
            </a:r>
            <a:endParaRPr lang="en-US" altLang="ko-KR" sz="3000" b="1" spc="-150" dirty="0">
              <a:solidFill>
                <a:srgbClr val="6A2E0D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짓기를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포기한다면 마을 완성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CDF21820-A658-4CAE-AFE6-0A632CA0237A}"/>
              </a:ext>
            </a:extLst>
          </p:cNvPr>
          <p:cNvSpPr/>
          <p:nvPr/>
        </p:nvSpPr>
        <p:spPr>
          <a:xfrm>
            <a:off x="1031247" y="1172598"/>
            <a:ext cx="2408143" cy="642832"/>
          </a:xfrm>
          <a:prstGeom prst="rect">
            <a:avLst/>
          </a:prstGeom>
          <a:solidFill>
            <a:srgbClr val="6A2E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마을 완성하기</a:t>
            </a:r>
          </a:p>
        </p:txBody>
      </p:sp>
      <p:sp>
        <p:nvSpPr>
          <p:cNvPr id="46" name="말풍선: 모서리가 둥근 사각형 45">
            <a:extLst>
              <a:ext uri="{FF2B5EF4-FFF2-40B4-BE49-F238E27FC236}">
                <a16:creationId xmlns:a16="http://schemas.microsoft.com/office/drawing/2014/main" id="{D8156E3A-1F6E-49AB-B1F7-86042A26231D}"/>
              </a:ext>
            </a:extLst>
          </p:cNvPr>
          <p:cNvSpPr/>
          <p:nvPr/>
        </p:nvSpPr>
        <p:spPr>
          <a:xfrm>
            <a:off x="9584311" y="497671"/>
            <a:ext cx="2031956" cy="1052059"/>
          </a:xfrm>
          <a:prstGeom prst="wedgeRoundRectCallout">
            <a:avLst>
              <a:gd name="adj1" fmla="val -79558"/>
              <a:gd name="adj2" fmla="val 3756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3000" b="1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마을 완성</a:t>
            </a:r>
            <a:r>
              <a:rPr lang="en-US" altLang="ko-KR" sz="3000" b="1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ko-KR" altLang="en-US" sz="3000" b="1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48" name="그림 47">
            <a:extLst>
              <a:ext uri="{FF2B5EF4-FFF2-40B4-BE49-F238E27FC236}">
                <a16:creationId xmlns:a16="http://schemas.microsoft.com/office/drawing/2014/main" id="{70523DD5-BC9C-4F06-AC5E-A5C8181703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72" b="97552" l="2841" r="96970">
                        <a14:foregroundMark x1="12500" y1="5273" x2="54735" y2="11676"/>
                        <a14:foregroundMark x1="54735" y1="11676" x2="89015" y2="10546"/>
                        <a14:foregroundMark x1="89015" y1="10546" x2="93182" y2="21281"/>
                        <a14:foregroundMark x1="93182" y1="21281" x2="95833" y2="87006"/>
                        <a14:foregroundMark x1="95833" y1="87006" x2="91477" y2="96045"/>
                        <a14:foregroundMark x1="91477" y1="96045" x2="8902" y2="94539"/>
                        <a14:foregroundMark x1="8902" y1="94539" x2="5492" y2="85311"/>
                        <a14:foregroundMark x1="5492" y1="85311" x2="7008" y2="39360"/>
                        <a14:foregroundMark x1="7008" y1="39360" x2="3409" y2="9416"/>
                        <a14:foregroundMark x1="3409" y1="9416" x2="12121" y2="5085"/>
                        <a14:foregroundMark x1="12121" y1="5085" x2="12879" y2="5085"/>
                        <a14:foregroundMark x1="23674" y1="12429" x2="81629" y2="51977"/>
                        <a14:foregroundMark x1="85227" y1="36723" x2="78788" y2="74576"/>
                        <a14:foregroundMark x1="78788" y1="74576" x2="73295" y2="90395"/>
                        <a14:foregroundMark x1="85985" y1="89266" x2="80871" y2="54237"/>
                        <a14:foregroundMark x1="90341" y1="58945" x2="40720" y2="78343"/>
                        <a14:foregroundMark x1="58523" y1="88889" x2="37689" y2="80038"/>
                        <a14:foregroundMark x1="37689" y1="80038" x2="13636" y2="74953"/>
                        <a14:foregroundMark x1="22538" y1="74200" x2="21970" y2="50282"/>
                        <a14:foregroundMark x1="21970" y1="50282" x2="28598" y2="24670"/>
                        <a14:foregroundMark x1="20455" y1="24859" x2="46212" y2="55744"/>
                        <a14:foregroundMark x1="46212" y1="55744" x2="64015" y2="68550"/>
                        <a14:foregroundMark x1="48295" y1="36347" x2="27273" y2="83239"/>
                        <a14:foregroundMark x1="22727" y1="21469" x2="13447" y2="15819"/>
                        <a14:foregroundMark x1="13447" y1="15819" x2="5682" y2="24482"/>
                        <a14:foregroundMark x1="5682" y1="24482" x2="2841" y2="38795"/>
                        <a14:foregroundMark x1="2841" y1="38795" x2="5114" y2="43503"/>
                        <a14:foregroundMark x1="20265" y1="22976" x2="39205" y2="38041"/>
                        <a14:foregroundMark x1="47538" y1="21469" x2="65152" y2="34652"/>
                        <a14:foregroundMark x1="35038" y1="3766" x2="66098" y2="2072"/>
                        <a14:foregroundMark x1="66098" y1="2072" x2="93750" y2="3390"/>
                        <a14:foregroundMark x1="16477" y1="3202" x2="21402" y2="3578"/>
                        <a14:foregroundMark x1="96023" y1="14501" x2="96443" y2="18679"/>
                        <a14:foregroundMark x1="95644" y1="8098" x2="95644" y2="12429"/>
                        <a14:foregroundMark x1="95644" y1="37665" x2="95265" y2="42561"/>
                        <a14:foregroundMark x1="96023" y1="93785" x2="95644" y2="89831"/>
                        <a14:foregroundMark x1="25758" y1="96422" x2="36742" y2="95480"/>
                        <a14:foregroundMark x1="36742" y1="95480" x2="39205" y2="95669"/>
                        <a14:foregroundMark x1="39205" y1="97552" x2="57765" y2="97175"/>
                        <a14:backgroundMark x1="96970" y1="18644" x2="97348" y2="24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16825" y="1639117"/>
            <a:ext cx="4312951" cy="4337458"/>
          </a:xfrm>
          <a:prstGeom prst="rect">
            <a:avLst/>
          </a:prstGeom>
        </p:spPr>
      </p:pic>
      <p:pic>
        <p:nvPicPr>
          <p:cNvPr id="49" name="그림 48">
            <a:extLst>
              <a:ext uri="{FF2B5EF4-FFF2-40B4-BE49-F238E27FC236}">
                <a16:creationId xmlns:a16="http://schemas.microsoft.com/office/drawing/2014/main" id="{099A7CE8-46E7-4FED-BD26-FDC5209562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09861" y="2969945"/>
            <a:ext cx="781387" cy="675541"/>
          </a:xfrm>
          <a:prstGeom prst="rect">
            <a:avLst/>
          </a:prstGeom>
        </p:spPr>
      </p:pic>
      <p:pic>
        <p:nvPicPr>
          <p:cNvPr id="50" name="그림 49">
            <a:extLst>
              <a:ext uri="{FF2B5EF4-FFF2-40B4-BE49-F238E27FC236}">
                <a16:creationId xmlns:a16="http://schemas.microsoft.com/office/drawing/2014/main" id="{8DD3BBA4-8C47-4535-8E38-F454C2F216B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F1212">
                  <a:alpha val="32941"/>
                </a:srgbClr>
              </a:clrFrom>
              <a:clrTo>
                <a:srgbClr val="0F1212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143" b="89683" l="9220" r="90071">
                        <a14:foregroundMark x1="90071" y1="82540" x2="83688" y2="76984"/>
                        <a14:foregroundMark x1="51964" y1="10337" x2="52482" y2="11111"/>
                        <a14:backgroundMark x1="90780" y1="84127" x2="92199" y2="83333"/>
                        <a14:backgroundMark x1="51773" y1="6349" x2="53191" y2="6349"/>
                        <a14:backgroundMark x1="48936" y1="7143" x2="52482" y2="3968"/>
                        <a14:backgroundMark x1="52482" y1="7143" x2="53901" y2="79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81007" y="4055517"/>
            <a:ext cx="603304" cy="539123"/>
          </a:xfrm>
          <a:prstGeom prst="rect">
            <a:avLst/>
          </a:prstGeom>
        </p:spPr>
      </p:pic>
      <p:pic>
        <p:nvPicPr>
          <p:cNvPr id="51" name="그림 50">
            <a:extLst>
              <a:ext uri="{FF2B5EF4-FFF2-40B4-BE49-F238E27FC236}">
                <a16:creationId xmlns:a16="http://schemas.microsoft.com/office/drawing/2014/main" id="{84D30A61-3A6F-4494-AE51-35AF9DAF78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34" b="89404" l="8380" r="92179">
                        <a14:foregroundMark x1="91061" y1="75497" x2="92737" y2="79470"/>
                        <a14:foregroundMark x1="8380" y1="63576" x2="8939" y2="695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99711" y="1988153"/>
            <a:ext cx="765896" cy="646091"/>
          </a:xfrm>
          <a:prstGeom prst="rect">
            <a:avLst/>
          </a:prstGeom>
        </p:spPr>
      </p:pic>
      <p:pic>
        <p:nvPicPr>
          <p:cNvPr id="52" name="그림 51">
            <a:extLst>
              <a:ext uri="{FF2B5EF4-FFF2-40B4-BE49-F238E27FC236}">
                <a16:creationId xmlns:a16="http://schemas.microsoft.com/office/drawing/2014/main" id="{8A91CF11-F576-4C8E-A7A4-1EAF164778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609" b="89404" l="9497" r="89944">
                        <a14:foregroundMark x1="43017" y1="8609" x2="44134" y2="92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03355" y="3029295"/>
            <a:ext cx="765896" cy="646091"/>
          </a:xfrm>
          <a:prstGeom prst="rect">
            <a:avLst/>
          </a:prstGeom>
        </p:spPr>
      </p:pic>
      <p:pic>
        <p:nvPicPr>
          <p:cNvPr id="53" name="그림 52">
            <a:extLst>
              <a:ext uri="{FF2B5EF4-FFF2-40B4-BE49-F238E27FC236}">
                <a16:creationId xmlns:a16="http://schemas.microsoft.com/office/drawing/2014/main" id="{E163E079-FD59-4549-85D3-C732D422F70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257" b="90826" l="8939" r="89385">
                        <a14:foregroundMark x1="63687" y1="8257" x2="64246" y2="11009"/>
                        <a14:foregroundMark x1="20112" y1="85321" x2="24022" y2="84404"/>
                        <a14:foregroundMark x1="76149" y1="90777" x2="69274" y2="89908"/>
                        <a14:backgroundMark x1="75419" y1="92661" x2="76536" y2="926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24761" y="2060601"/>
            <a:ext cx="765896" cy="466384"/>
          </a:xfrm>
          <a:prstGeom prst="rect">
            <a:avLst/>
          </a:prstGeom>
        </p:spPr>
      </p:pic>
      <p:pic>
        <p:nvPicPr>
          <p:cNvPr id="54" name="그림 53">
            <a:extLst>
              <a:ext uri="{FF2B5EF4-FFF2-40B4-BE49-F238E27FC236}">
                <a16:creationId xmlns:a16="http://schemas.microsoft.com/office/drawing/2014/main" id="{10D976F6-C745-420C-90BE-B26B9AD0053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7317" b="91057" l="6283" r="96335">
                        <a14:foregroundMark x1="94764" y1="40650" x2="94764" y2="60163"/>
                        <a14:foregroundMark x1="81152" y1="91057" x2="76963" y2="90244"/>
                        <a14:foregroundMark x1="87958" y1="82927" x2="89005" y2="85366"/>
                        <a14:foregroundMark x1="63874" y1="81301" x2="65445" y2="82114"/>
                        <a14:foregroundMark x1="10471" y1="90244" x2="9948" y2="75610"/>
                        <a14:foregroundMark x1="6283" y1="75610" x2="7853" y2="69106"/>
                        <a14:foregroundMark x1="81675" y1="29268" x2="81152" y2="32520"/>
                        <a14:foregroundMark x1="96335" y1="39837" x2="96335" y2="382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30909" y="4122834"/>
            <a:ext cx="655693" cy="422253"/>
          </a:xfrm>
          <a:prstGeom prst="rect">
            <a:avLst/>
          </a:prstGeom>
        </p:spPr>
      </p:pic>
      <p:pic>
        <p:nvPicPr>
          <p:cNvPr id="55" name="그림 54">
            <a:extLst>
              <a:ext uri="{FF2B5EF4-FFF2-40B4-BE49-F238E27FC236}">
                <a16:creationId xmlns:a16="http://schemas.microsoft.com/office/drawing/2014/main" id="{E4D4E8AE-8E77-44A6-BF7D-6EFC75CF664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796" b="89806" l="9559" r="89706">
                        <a14:foregroundMark x1="27206" y1="6796" x2="28676" y2="12621"/>
                        <a14:foregroundMark x1="41176" y1="6796" x2="42647" y2="67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47589" y="3011818"/>
            <a:ext cx="422331" cy="639707"/>
          </a:xfrm>
          <a:prstGeom prst="rect">
            <a:avLst/>
          </a:prstGeom>
        </p:spPr>
      </p:pic>
      <p:pic>
        <p:nvPicPr>
          <p:cNvPr id="56" name="그림 55">
            <a:extLst>
              <a:ext uri="{FF2B5EF4-FFF2-40B4-BE49-F238E27FC236}">
                <a16:creationId xmlns:a16="http://schemas.microsoft.com/office/drawing/2014/main" id="{83C88472-A491-4C7F-B69C-0045A9174CA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foregroundMark x1="42308" y1="12264" x2="55769" y2="113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47470" y="4154268"/>
            <a:ext cx="521971" cy="532009"/>
          </a:xfrm>
          <a:prstGeom prst="rect">
            <a:avLst/>
          </a:prstGeom>
        </p:spPr>
      </p:pic>
      <p:pic>
        <p:nvPicPr>
          <p:cNvPr id="57" name="그림 56">
            <a:extLst>
              <a:ext uri="{FF2B5EF4-FFF2-40B4-BE49-F238E27FC236}">
                <a16:creationId xmlns:a16="http://schemas.microsoft.com/office/drawing/2014/main" id="{8D6C33EC-AD22-4E20-A0F9-341E3E14BAC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foregroundMark x1="42308" y1="12264" x2="55769" y2="113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39568" y="5049202"/>
            <a:ext cx="521971" cy="532009"/>
          </a:xfrm>
          <a:prstGeom prst="rect">
            <a:avLst/>
          </a:prstGeom>
        </p:spPr>
      </p:pic>
      <p:pic>
        <p:nvPicPr>
          <p:cNvPr id="58" name="그림 57">
            <a:extLst>
              <a:ext uri="{FF2B5EF4-FFF2-40B4-BE49-F238E27FC236}">
                <a16:creationId xmlns:a16="http://schemas.microsoft.com/office/drawing/2014/main" id="{66020485-D5D8-49F4-86B3-17DF837E9EB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F1212">
                  <a:alpha val="32941"/>
                </a:srgbClr>
              </a:clrFrom>
              <a:clrTo>
                <a:srgbClr val="0F1212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143" b="89683" l="9220" r="90071">
                        <a14:foregroundMark x1="90071" y1="82540" x2="83688" y2="76984"/>
                        <a14:foregroundMark x1="51964" y1="10337" x2="52482" y2="11111"/>
                        <a14:backgroundMark x1="90780" y1="84127" x2="92199" y2="83333"/>
                        <a14:backgroundMark x1="51773" y1="6349" x2="53191" y2="6349"/>
                        <a14:backgroundMark x1="48936" y1="7143" x2="52482" y2="3968"/>
                        <a14:backgroundMark x1="52482" y1="7143" x2="53901" y2="79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20715" y="5042088"/>
            <a:ext cx="603304" cy="539123"/>
          </a:xfrm>
          <a:prstGeom prst="rect">
            <a:avLst/>
          </a:prstGeom>
        </p:spPr>
      </p:pic>
      <p:pic>
        <p:nvPicPr>
          <p:cNvPr id="59" name="그림 58">
            <a:extLst>
              <a:ext uri="{FF2B5EF4-FFF2-40B4-BE49-F238E27FC236}">
                <a16:creationId xmlns:a16="http://schemas.microsoft.com/office/drawing/2014/main" id="{F76812A9-D6E0-4E97-B73E-FD4196467BD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7317" b="91057" l="6283" r="96335">
                        <a14:foregroundMark x1="94764" y1="40650" x2="94764" y2="60163"/>
                        <a14:foregroundMark x1="81152" y1="91057" x2="76963" y2="90244"/>
                        <a14:foregroundMark x1="87958" y1="82927" x2="89005" y2="85366"/>
                        <a14:foregroundMark x1="63874" y1="81301" x2="65445" y2="82114"/>
                        <a14:foregroundMark x1="10471" y1="90244" x2="9948" y2="75610"/>
                        <a14:foregroundMark x1="6283" y1="75610" x2="7853" y2="69106"/>
                        <a14:foregroundMark x1="81675" y1="29268" x2="81152" y2="32520"/>
                        <a14:foregroundMark x1="96335" y1="39837" x2="96335" y2="382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30909" y="5083527"/>
            <a:ext cx="655693" cy="422253"/>
          </a:xfrm>
          <a:prstGeom prst="rect">
            <a:avLst/>
          </a:prstGeom>
        </p:spPr>
      </p:pic>
      <p:pic>
        <p:nvPicPr>
          <p:cNvPr id="60" name="그림 59">
            <a:extLst>
              <a:ext uri="{FF2B5EF4-FFF2-40B4-BE49-F238E27FC236}">
                <a16:creationId xmlns:a16="http://schemas.microsoft.com/office/drawing/2014/main" id="{9253913A-510D-41C7-8014-7BF81D41BAD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508" b="95763" l="8475" r="91102">
                        <a14:foregroundMark x1="52250" y1="91366" x2="57300" y2="91233"/>
                        <a14:foregroundMark x1="47243" y1="91497" x2="51207" y2="91393"/>
                        <a14:foregroundMark x1="49827" y1="92831" x2="49576" y2="88559"/>
                        <a14:foregroundMark x1="90678" y1="37712" x2="91525" y2="59322"/>
                        <a14:foregroundMark x1="8889" y1="28530" x2="8475" y2="54237"/>
                        <a14:foregroundMark x1="48305" y1="5508" x2="49153" y2="6780"/>
                        <a14:foregroundMark x1="91102" y1="25000" x2="88157" y2="25000"/>
                        <a14:backgroundMark x1="8051" y1="24153" x2="47458" y2="3390"/>
                        <a14:backgroundMark x1="52748" y1="4666" x2="72034" y2="15254"/>
                        <a14:backgroundMark x1="50424" y1="3390" x2="51191" y2="3811"/>
                        <a14:backgroundMark x1="79661" y1="17797" x2="82969" y2="19548"/>
                        <a14:backgroundMark x1="77542" y1="16525" x2="80932" y2="18220"/>
                        <a14:backgroundMark x1="91102" y1="25000" x2="92797" y2="25847"/>
                        <a14:backgroundMark x1="83475" y1="19915" x2="90254" y2="22458"/>
                        <a14:backgroundMark x1="92373" y1="76695" x2="74576" y2="86864"/>
                        <a14:backgroundMark x1="55508" y1="94915" x2="80508" y2="81780"/>
                        <a14:backgroundMark x1="78390" y1="83051" x2="85169" y2="79661"/>
                        <a14:backgroundMark x1="86017" y1="79237" x2="92373" y2="75424"/>
                        <a14:backgroundMark x1="35593" y1="89831" x2="44492" y2="94492"/>
                        <a14:backgroundMark x1="46610" y1="96186" x2="51695" y2="99153"/>
                        <a14:backgroundMark x1="5932" y1="76695" x2="22458" y2="83475"/>
                        <a14:backgroundMark x1="31356" y1="88136" x2="33475" y2="885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04036" y="2122757"/>
            <a:ext cx="424619" cy="424619"/>
          </a:xfrm>
          <a:prstGeom prst="rect">
            <a:avLst/>
          </a:prstGeom>
        </p:spPr>
      </p:pic>
      <p:pic>
        <p:nvPicPr>
          <p:cNvPr id="61" name="그림 60">
            <a:extLst>
              <a:ext uri="{FF2B5EF4-FFF2-40B4-BE49-F238E27FC236}">
                <a16:creationId xmlns:a16="http://schemas.microsoft.com/office/drawing/2014/main" id="{5C334DCD-1F55-4420-A978-9D4C585E5D9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6356" b="92373" l="8898" r="89831">
                        <a14:foregroundMark x1="54295" y1="9565" x2="60169" y2="13559"/>
                        <a14:foregroundMark x1="49576" y1="6356" x2="52210" y2="8147"/>
                        <a14:foregroundMark x1="90254" y1="27542" x2="90254" y2="73305"/>
                        <a14:foregroundMark x1="52966" y1="92373" x2="48729" y2="89407"/>
                        <a14:foregroundMark x1="8917" y1="28314" x2="9322" y2="71186"/>
                        <a14:backgroundMark x1="6780" y1="25000" x2="17797" y2="18220"/>
                        <a14:backgroundMark x1="24576" y1="15254" x2="38559" y2="7627"/>
                        <a14:backgroundMark x1="37288" y1="9322" x2="42797" y2="5085"/>
                        <a14:backgroundMark x1="65254" y1="9746" x2="71186" y2="13136"/>
                        <a14:backgroundMark x1="44068" y1="5085" x2="48729" y2="424"/>
                        <a14:backgroundMark x1="66525" y1="10593" x2="69915" y2="12712"/>
                        <a14:backgroundMark x1="54661" y1="5085" x2="57203" y2="5932"/>
                        <a14:backgroundMark x1="68220" y1="12712" x2="69915" y2="13136"/>
                        <a14:backgroundMark x1="77119" y1="16949" x2="82627" y2="19068"/>
                        <a14:backgroundMark x1="83898" y1="20339" x2="89831" y2="23729"/>
                        <a14:backgroundMark x1="87712" y1="80085" x2="76271" y2="86017"/>
                        <a14:backgroundMark x1="61017" y1="91525" x2="81780" y2="82627"/>
                        <a14:backgroundMark x1="77542" y1="83898" x2="82627" y2="80508"/>
                        <a14:backgroundMark x1="59322" y1="91949" x2="63136" y2="90254"/>
                        <a14:backgroundMark x1="8898" y1="76695" x2="14831" y2="80508"/>
                        <a14:backgroundMark x1="16949" y1="81780" x2="23729" y2="86864"/>
                        <a14:backgroundMark x1="17373" y1="80508" x2="19915" y2="82627"/>
                        <a14:backgroundMark x1="34746" y1="89831" x2="38559" y2="923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93329" y="2105964"/>
            <a:ext cx="424619" cy="424619"/>
          </a:xfrm>
          <a:prstGeom prst="rect">
            <a:avLst/>
          </a:prstGeom>
        </p:spPr>
      </p:pic>
      <p:pic>
        <p:nvPicPr>
          <p:cNvPr id="62" name="그림 61">
            <a:extLst>
              <a:ext uri="{FF2B5EF4-FFF2-40B4-BE49-F238E27FC236}">
                <a16:creationId xmlns:a16="http://schemas.microsoft.com/office/drawing/2014/main" id="{F4388611-CA58-4904-A830-040E4ADD15F2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6780" b="93220" l="8051" r="91102">
                        <a14:foregroundMark x1="50847" y1="7203" x2="51320" y2="7723"/>
                        <a14:foregroundMark x1="90695" y1="28920" x2="91102" y2="61017"/>
                        <a14:foregroundMark x1="54925" y1="93469" x2="47034" y2="91102"/>
                        <a14:foregroundMark x1="8051" y1="28390" x2="8051" y2="65254"/>
                        <a14:backgroundMark x1="40254" y1="8051" x2="47034" y2="2966"/>
                        <a14:backgroundMark x1="25847" y1="14831" x2="40254" y2="5932"/>
                        <a14:backgroundMark x1="38136" y1="8475" x2="36017" y2="9746"/>
                        <a14:backgroundMark x1="8051" y1="23305" x2="19068" y2="17797"/>
                        <a14:backgroundMark x1="53814" y1="4661" x2="59746" y2="6780"/>
                        <a14:backgroundMark x1="63559" y1="8898" x2="70339" y2="13136"/>
                        <a14:backgroundMark x1="77542" y1="16949" x2="88136" y2="21610"/>
                        <a14:backgroundMark x1="68220" y1="12288" x2="69492" y2="12712"/>
                        <a14:backgroundMark x1="89831" y1="22458" x2="94492" y2="24576"/>
                        <a14:backgroundMark x1="91525" y1="24153" x2="88983" y2="21610"/>
                        <a14:backgroundMark x1="91102" y1="77119" x2="88559" y2="79237"/>
                        <a14:backgroundMark x1="87712" y1="79237" x2="80932" y2="83475"/>
                        <a14:backgroundMark x1="81780" y1="81356" x2="71610" y2="87712"/>
                        <a14:backgroundMark x1="78814" y1="83475" x2="82627" y2="80085"/>
                        <a14:backgroundMark x1="54237" y1="95339" x2="69492" y2="89831"/>
                        <a14:backgroundMark x1="59322" y1="92373" x2="64831" y2="89407"/>
                        <a14:backgroundMark x1="68644" y1="88559" x2="74153" y2="84746"/>
                        <a14:backgroundMark x1="85593" y1="79237" x2="93220" y2="75000"/>
                        <a14:backgroundMark x1="53814" y1="95763" x2="59322" y2="92797"/>
                        <a14:backgroundMark x1="8475" y1="77119" x2="15254" y2="79661"/>
                        <a14:backgroundMark x1="15254" y1="80508" x2="23729" y2="83475"/>
                        <a14:backgroundMark x1="24153" y1="85593" x2="37712" y2="92797"/>
                        <a14:backgroundMark x1="30932" y1="88559" x2="38983" y2="90678"/>
                        <a14:backgroundMark x1="54661" y1="94068" x2="58898" y2="932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98168" y="3112965"/>
            <a:ext cx="424619" cy="424619"/>
          </a:xfrm>
          <a:prstGeom prst="rect">
            <a:avLst/>
          </a:prstGeom>
        </p:spPr>
      </p:pic>
      <p:pic>
        <p:nvPicPr>
          <p:cNvPr id="63" name="그림 62">
            <a:extLst>
              <a:ext uri="{FF2B5EF4-FFF2-40B4-BE49-F238E27FC236}">
                <a16:creationId xmlns:a16="http://schemas.microsoft.com/office/drawing/2014/main" id="{11734F4C-8476-4396-9811-B3FF7445F55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6780" b="93220" l="8051" r="91102">
                        <a14:foregroundMark x1="50847" y1="7203" x2="51320" y2="7723"/>
                        <a14:foregroundMark x1="90695" y1="28920" x2="91102" y2="61017"/>
                        <a14:foregroundMark x1="54925" y1="93469" x2="47034" y2="91102"/>
                        <a14:foregroundMark x1="8051" y1="28390" x2="8051" y2="65254"/>
                        <a14:backgroundMark x1="40254" y1="8051" x2="47034" y2="2966"/>
                        <a14:backgroundMark x1="25847" y1="14831" x2="40254" y2="5932"/>
                        <a14:backgroundMark x1="38136" y1="8475" x2="36017" y2="9746"/>
                        <a14:backgroundMark x1="8051" y1="23305" x2="19068" y2="17797"/>
                        <a14:backgroundMark x1="53814" y1="4661" x2="59746" y2="6780"/>
                        <a14:backgroundMark x1="63559" y1="8898" x2="70339" y2="13136"/>
                        <a14:backgroundMark x1="77542" y1="16949" x2="88136" y2="21610"/>
                        <a14:backgroundMark x1="68220" y1="12288" x2="69492" y2="12712"/>
                        <a14:backgroundMark x1="89831" y1="22458" x2="94492" y2="24576"/>
                        <a14:backgroundMark x1="91525" y1="24153" x2="88983" y2="21610"/>
                        <a14:backgroundMark x1="91102" y1="77119" x2="88559" y2="79237"/>
                        <a14:backgroundMark x1="87712" y1="79237" x2="80932" y2="83475"/>
                        <a14:backgroundMark x1="81780" y1="81356" x2="71610" y2="87712"/>
                        <a14:backgroundMark x1="78814" y1="83475" x2="82627" y2="80085"/>
                        <a14:backgroundMark x1="54237" y1="95339" x2="69492" y2="89831"/>
                        <a14:backgroundMark x1="59322" y1="92373" x2="64831" y2="89407"/>
                        <a14:backgroundMark x1="68644" y1="88559" x2="74153" y2="84746"/>
                        <a14:backgroundMark x1="85593" y1="79237" x2="93220" y2="75000"/>
                        <a14:backgroundMark x1="53814" y1="95763" x2="59322" y2="92797"/>
                        <a14:backgroundMark x1="8475" y1="77119" x2="15254" y2="79661"/>
                        <a14:backgroundMark x1="15254" y1="80508" x2="23729" y2="83475"/>
                        <a14:backgroundMark x1="24153" y1="85593" x2="37712" y2="92797"/>
                        <a14:backgroundMark x1="30932" y1="88559" x2="38983" y2="90678"/>
                        <a14:backgroundMark x1="54661" y1="94068" x2="58898" y2="932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98168" y="5094328"/>
            <a:ext cx="424619" cy="424619"/>
          </a:xfrm>
          <a:prstGeom prst="rect">
            <a:avLst/>
          </a:prstGeom>
        </p:spPr>
      </p:pic>
      <p:pic>
        <p:nvPicPr>
          <p:cNvPr id="64" name="그림 63">
            <a:extLst>
              <a:ext uri="{FF2B5EF4-FFF2-40B4-BE49-F238E27FC236}">
                <a16:creationId xmlns:a16="http://schemas.microsoft.com/office/drawing/2014/main" id="{F1124A27-2207-473D-8656-D2BB8A16A13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6780" b="93220" l="8051" r="91102">
                        <a14:foregroundMark x1="50847" y1="7203" x2="51320" y2="7723"/>
                        <a14:foregroundMark x1="90695" y1="28920" x2="91102" y2="61017"/>
                        <a14:foregroundMark x1="54925" y1="93469" x2="47034" y2="91102"/>
                        <a14:foregroundMark x1="8051" y1="28390" x2="8051" y2="65254"/>
                        <a14:backgroundMark x1="40254" y1="8051" x2="47034" y2="2966"/>
                        <a14:backgroundMark x1="25847" y1="14831" x2="40254" y2="5932"/>
                        <a14:backgroundMark x1="38136" y1="8475" x2="36017" y2="9746"/>
                        <a14:backgroundMark x1="8051" y1="23305" x2="19068" y2="17797"/>
                        <a14:backgroundMark x1="53814" y1="4661" x2="59746" y2="6780"/>
                        <a14:backgroundMark x1="63559" y1="8898" x2="70339" y2="13136"/>
                        <a14:backgroundMark x1="77542" y1="16949" x2="88136" y2="21610"/>
                        <a14:backgroundMark x1="68220" y1="12288" x2="69492" y2="12712"/>
                        <a14:backgroundMark x1="89831" y1="22458" x2="94492" y2="24576"/>
                        <a14:backgroundMark x1="91525" y1="24153" x2="88983" y2="21610"/>
                        <a14:backgroundMark x1="91102" y1="77119" x2="88559" y2="79237"/>
                        <a14:backgroundMark x1="87712" y1="79237" x2="80932" y2="83475"/>
                        <a14:backgroundMark x1="81780" y1="81356" x2="71610" y2="87712"/>
                        <a14:backgroundMark x1="78814" y1="83475" x2="82627" y2="80085"/>
                        <a14:backgroundMark x1="54237" y1="95339" x2="69492" y2="89831"/>
                        <a14:backgroundMark x1="59322" y1="92373" x2="64831" y2="89407"/>
                        <a14:backgroundMark x1="68644" y1="88559" x2="74153" y2="84746"/>
                        <a14:backgroundMark x1="85593" y1="79237" x2="93220" y2="75000"/>
                        <a14:backgroundMark x1="53814" y1="95763" x2="59322" y2="92797"/>
                        <a14:backgroundMark x1="8475" y1="77119" x2="15254" y2="79661"/>
                        <a14:backgroundMark x1="15254" y1="80508" x2="23729" y2="83475"/>
                        <a14:backgroundMark x1="24153" y1="85593" x2="37712" y2="92797"/>
                        <a14:backgroundMark x1="30932" y1="88559" x2="38983" y2="90678"/>
                        <a14:backgroundMark x1="54661" y1="94068" x2="58898" y2="932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98168" y="4083729"/>
            <a:ext cx="424619" cy="424619"/>
          </a:xfrm>
          <a:prstGeom prst="rect">
            <a:avLst/>
          </a:prstGeom>
        </p:spPr>
      </p:pic>
      <p:pic>
        <p:nvPicPr>
          <p:cNvPr id="65" name="그림 64">
            <a:extLst>
              <a:ext uri="{FF2B5EF4-FFF2-40B4-BE49-F238E27FC236}">
                <a16:creationId xmlns:a16="http://schemas.microsoft.com/office/drawing/2014/main" id="{476EFE51-0A24-408F-B8D3-6F7975CEAF98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581686" y="307777"/>
            <a:ext cx="1318025" cy="1256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487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8C83BF3-9915-43EE-B5A9-DC08EE50C291}"/>
              </a:ext>
            </a:extLst>
          </p:cNvPr>
          <p:cNvSpPr txBox="1"/>
          <p:nvPr/>
        </p:nvSpPr>
        <p:spPr>
          <a:xfrm>
            <a:off x="555525" y="1818211"/>
            <a:ext cx="8461475" cy="3488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개인판의 모든 칸마다 자원 또는 건물 토큰이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놓여 있어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더 이상 건물을 지을 수 없거나</a:t>
            </a:r>
            <a:endParaRPr lang="en-US" altLang="ko-KR" sz="3000" b="1" spc="-150" dirty="0">
              <a:solidFill>
                <a:srgbClr val="6A2E0D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짓기를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포기한다면 마을 완성</a:t>
            </a:r>
            <a:endParaRPr lang="en-US" altLang="ko-KR" sz="3000" b="1" spc="-150" dirty="0">
              <a:solidFill>
                <a:srgbClr val="6A2E0D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마을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완성한 플레이어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는 수석 건축가가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되어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자원을 부를 수 없음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CDF21820-A658-4CAE-AFE6-0A632CA0237A}"/>
              </a:ext>
            </a:extLst>
          </p:cNvPr>
          <p:cNvSpPr/>
          <p:nvPr/>
        </p:nvSpPr>
        <p:spPr>
          <a:xfrm>
            <a:off x="1031247" y="1172598"/>
            <a:ext cx="2408143" cy="642832"/>
          </a:xfrm>
          <a:prstGeom prst="rect">
            <a:avLst/>
          </a:prstGeom>
          <a:solidFill>
            <a:srgbClr val="6A2E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마을 완성하기</a:t>
            </a:r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61AD5CF6-61BE-4D18-BC5C-D8F139A1D2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72" b="97552" l="2841" r="96970">
                        <a14:foregroundMark x1="12500" y1="5273" x2="54735" y2="11676"/>
                        <a14:foregroundMark x1="54735" y1="11676" x2="89015" y2="10546"/>
                        <a14:foregroundMark x1="89015" y1="10546" x2="93182" y2="21281"/>
                        <a14:foregroundMark x1="93182" y1="21281" x2="95833" y2="87006"/>
                        <a14:foregroundMark x1="95833" y1="87006" x2="91477" y2="96045"/>
                        <a14:foregroundMark x1="91477" y1="96045" x2="8902" y2="94539"/>
                        <a14:foregroundMark x1="8902" y1="94539" x2="5492" y2="85311"/>
                        <a14:foregroundMark x1="5492" y1="85311" x2="7008" y2="39360"/>
                        <a14:foregroundMark x1="7008" y1="39360" x2="3409" y2="9416"/>
                        <a14:foregroundMark x1="3409" y1="9416" x2="12121" y2="5085"/>
                        <a14:foregroundMark x1="12121" y1="5085" x2="12879" y2="5085"/>
                        <a14:foregroundMark x1="23674" y1="12429" x2="81629" y2="51977"/>
                        <a14:foregroundMark x1="85227" y1="36723" x2="78788" y2="74576"/>
                        <a14:foregroundMark x1="78788" y1="74576" x2="73295" y2="90395"/>
                        <a14:foregroundMark x1="85985" y1="89266" x2="80871" y2="54237"/>
                        <a14:foregroundMark x1="90341" y1="58945" x2="40720" y2="78343"/>
                        <a14:foregroundMark x1="58523" y1="88889" x2="37689" y2="80038"/>
                        <a14:foregroundMark x1="37689" y1="80038" x2="13636" y2="74953"/>
                        <a14:foregroundMark x1="22538" y1="74200" x2="21970" y2="50282"/>
                        <a14:foregroundMark x1="21970" y1="50282" x2="28598" y2="24670"/>
                        <a14:foregroundMark x1="20455" y1="24859" x2="46212" y2="55744"/>
                        <a14:foregroundMark x1="46212" y1="55744" x2="64015" y2="68550"/>
                        <a14:foregroundMark x1="48295" y1="36347" x2="27273" y2="83239"/>
                        <a14:foregroundMark x1="22727" y1="21469" x2="13447" y2="15819"/>
                        <a14:foregroundMark x1="13447" y1="15819" x2="5682" y2="24482"/>
                        <a14:foregroundMark x1="5682" y1="24482" x2="2841" y2="38795"/>
                        <a14:foregroundMark x1="2841" y1="38795" x2="5114" y2="43503"/>
                        <a14:foregroundMark x1="20265" y1="22976" x2="39205" y2="38041"/>
                        <a14:foregroundMark x1="47538" y1="21469" x2="65152" y2="34652"/>
                        <a14:foregroundMark x1="35038" y1="3766" x2="66098" y2="2072"/>
                        <a14:foregroundMark x1="66098" y1="2072" x2="93750" y2="3390"/>
                        <a14:foregroundMark x1="16477" y1="3202" x2="21402" y2="3578"/>
                        <a14:foregroundMark x1="96023" y1="14501" x2="96443" y2="18679"/>
                        <a14:foregroundMark x1="95644" y1="8098" x2="95644" y2="12429"/>
                        <a14:foregroundMark x1="95644" y1="37665" x2="95265" y2="42561"/>
                        <a14:foregroundMark x1="96023" y1="93785" x2="95644" y2="89831"/>
                        <a14:foregroundMark x1="25758" y1="96422" x2="36742" y2="95480"/>
                        <a14:foregroundMark x1="36742" y1="95480" x2="39205" y2="95669"/>
                        <a14:foregroundMark x1="39205" y1="97552" x2="57765" y2="97175"/>
                        <a14:backgroundMark x1="96970" y1="18644" x2="97348" y2="24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16825" y="1639117"/>
            <a:ext cx="4312951" cy="4337458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8E432FB5-F971-4C7D-A39A-DC6F833447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09861" y="2969945"/>
            <a:ext cx="781387" cy="675541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C64CA201-7AE6-4C2A-8154-A6A79C4355C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F1212">
                  <a:alpha val="32941"/>
                </a:srgbClr>
              </a:clrFrom>
              <a:clrTo>
                <a:srgbClr val="0F1212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143" b="89683" l="9220" r="90071">
                        <a14:foregroundMark x1="90071" y1="82540" x2="83688" y2="76984"/>
                        <a14:foregroundMark x1="51964" y1="10337" x2="52482" y2="11111"/>
                        <a14:backgroundMark x1="90780" y1="84127" x2="92199" y2="83333"/>
                        <a14:backgroundMark x1="51773" y1="6349" x2="53191" y2="6349"/>
                        <a14:backgroundMark x1="48936" y1="7143" x2="52482" y2="3968"/>
                        <a14:backgroundMark x1="52482" y1="7143" x2="53901" y2="79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81007" y="4055517"/>
            <a:ext cx="603304" cy="539123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7EDD4C37-5701-4825-B967-0AE0D312EB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34" b="89404" l="8380" r="92179">
                        <a14:foregroundMark x1="91061" y1="75497" x2="92737" y2="79470"/>
                        <a14:foregroundMark x1="8380" y1="63576" x2="8939" y2="695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99711" y="1988153"/>
            <a:ext cx="765896" cy="646091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56890C43-B182-4673-9709-0063D53725F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609" b="89404" l="9497" r="89944">
                        <a14:foregroundMark x1="43017" y1="8609" x2="44134" y2="92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03355" y="3029295"/>
            <a:ext cx="765896" cy="646091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8D0FB5DE-792C-4E67-B183-5ED8CFFB8E7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257" b="90826" l="8939" r="89385">
                        <a14:foregroundMark x1="63687" y1="8257" x2="64246" y2="11009"/>
                        <a14:foregroundMark x1="20112" y1="85321" x2="24022" y2="84404"/>
                        <a14:foregroundMark x1="76149" y1="90777" x2="69274" y2="89908"/>
                        <a14:backgroundMark x1="75419" y1="92661" x2="76536" y2="926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24761" y="2060601"/>
            <a:ext cx="765896" cy="466384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BDDD5B2A-C960-414A-B8A0-B094B429960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7317" b="91057" l="6283" r="96335">
                        <a14:foregroundMark x1="94764" y1="40650" x2="94764" y2="60163"/>
                        <a14:foregroundMark x1="81152" y1="91057" x2="76963" y2="90244"/>
                        <a14:foregroundMark x1="87958" y1="82927" x2="89005" y2="85366"/>
                        <a14:foregroundMark x1="63874" y1="81301" x2="65445" y2="82114"/>
                        <a14:foregroundMark x1="10471" y1="90244" x2="9948" y2="75610"/>
                        <a14:foregroundMark x1="6283" y1="75610" x2="7853" y2="69106"/>
                        <a14:foregroundMark x1="81675" y1="29268" x2="81152" y2="32520"/>
                        <a14:foregroundMark x1="96335" y1="39837" x2="96335" y2="382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30909" y="4122834"/>
            <a:ext cx="655693" cy="422253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F94F5D93-5446-4E18-8749-27966392281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796" b="89806" l="9559" r="89706">
                        <a14:foregroundMark x1="27206" y1="6796" x2="28676" y2="12621"/>
                        <a14:foregroundMark x1="41176" y1="6796" x2="42647" y2="67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47589" y="3011818"/>
            <a:ext cx="422331" cy="639707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31F59F69-A507-4CF0-B3B7-CC42B108890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foregroundMark x1="42308" y1="12264" x2="55769" y2="113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47470" y="4154268"/>
            <a:ext cx="521971" cy="532009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4B1F5570-93C9-4558-BC4C-2DD937FA4A0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foregroundMark x1="42308" y1="12264" x2="55769" y2="113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39568" y="5049202"/>
            <a:ext cx="521971" cy="532009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07B0F5CF-E94E-483F-AAA0-7540D294E54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F1212">
                  <a:alpha val="32941"/>
                </a:srgbClr>
              </a:clrFrom>
              <a:clrTo>
                <a:srgbClr val="0F1212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143" b="89683" l="9220" r="90071">
                        <a14:foregroundMark x1="90071" y1="82540" x2="83688" y2="76984"/>
                        <a14:foregroundMark x1="51964" y1="10337" x2="52482" y2="11111"/>
                        <a14:backgroundMark x1="90780" y1="84127" x2="92199" y2="83333"/>
                        <a14:backgroundMark x1="51773" y1="6349" x2="53191" y2="6349"/>
                        <a14:backgroundMark x1="48936" y1="7143" x2="52482" y2="3968"/>
                        <a14:backgroundMark x1="52482" y1="7143" x2="53901" y2="79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20715" y="5042088"/>
            <a:ext cx="603304" cy="539123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540C4875-1D5C-4E9D-812C-7C8712CBA71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7317" b="91057" l="6283" r="96335">
                        <a14:foregroundMark x1="94764" y1="40650" x2="94764" y2="60163"/>
                        <a14:foregroundMark x1="81152" y1="91057" x2="76963" y2="90244"/>
                        <a14:foregroundMark x1="87958" y1="82927" x2="89005" y2="85366"/>
                        <a14:foregroundMark x1="63874" y1="81301" x2="65445" y2="82114"/>
                        <a14:foregroundMark x1="10471" y1="90244" x2="9948" y2="75610"/>
                        <a14:foregroundMark x1="6283" y1="75610" x2="7853" y2="69106"/>
                        <a14:foregroundMark x1="81675" y1="29268" x2="81152" y2="32520"/>
                        <a14:foregroundMark x1="96335" y1="39837" x2="96335" y2="382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30909" y="5083527"/>
            <a:ext cx="655693" cy="422253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E88B62C7-1A53-4024-87D2-B74EB7D30F6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508" b="95763" l="8475" r="91102">
                        <a14:foregroundMark x1="52250" y1="91366" x2="57300" y2="91233"/>
                        <a14:foregroundMark x1="47243" y1="91497" x2="51207" y2="91393"/>
                        <a14:foregroundMark x1="49827" y1="92831" x2="49576" y2="88559"/>
                        <a14:foregroundMark x1="90678" y1="37712" x2="91525" y2="59322"/>
                        <a14:foregroundMark x1="8889" y1="28530" x2="8475" y2="54237"/>
                        <a14:foregroundMark x1="48305" y1="5508" x2="49153" y2="6780"/>
                        <a14:foregroundMark x1="91102" y1="25000" x2="88157" y2="25000"/>
                        <a14:backgroundMark x1="8051" y1="24153" x2="47458" y2="3390"/>
                        <a14:backgroundMark x1="52748" y1="4666" x2="72034" y2="15254"/>
                        <a14:backgroundMark x1="50424" y1="3390" x2="51191" y2="3811"/>
                        <a14:backgroundMark x1="79661" y1="17797" x2="82969" y2="19548"/>
                        <a14:backgroundMark x1="77542" y1="16525" x2="80932" y2="18220"/>
                        <a14:backgroundMark x1="91102" y1="25000" x2="92797" y2="25847"/>
                        <a14:backgroundMark x1="83475" y1="19915" x2="90254" y2="22458"/>
                        <a14:backgroundMark x1="92373" y1="76695" x2="74576" y2="86864"/>
                        <a14:backgroundMark x1="55508" y1="94915" x2="80508" y2="81780"/>
                        <a14:backgroundMark x1="78390" y1="83051" x2="85169" y2="79661"/>
                        <a14:backgroundMark x1="86017" y1="79237" x2="92373" y2="75424"/>
                        <a14:backgroundMark x1="35593" y1="89831" x2="44492" y2="94492"/>
                        <a14:backgroundMark x1="46610" y1="96186" x2="51695" y2="99153"/>
                        <a14:backgroundMark x1="5932" y1="76695" x2="22458" y2="83475"/>
                        <a14:backgroundMark x1="31356" y1="88136" x2="33475" y2="885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04036" y="2122757"/>
            <a:ext cx="424619" cy="424619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0CFDDF25-7BFC-464F-B540-D4FF687EFE3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6356" b="92373" l="8898" r="89831">
                        <a14:foregroundMark x1="54295" y1="9565" x2="60169" y2="13559"/>
                        <a14:foregroundMark x1="49576" y1="6356" x2="52210" y2="8147"/>
                        <a14:foregroundMark x1="90254" y1="27542" x2="90254" y2="73305"/>
                        <a14:foregroundMark x1="52966" y1="92373" x2="48729" y2="89407"/>
                        <a14:foregroundMark x1="8917" y1="28314" x2="9322" y2="71186"/>
                        <a14:backgroundMark x1="6780" y1="25000" x2="17797" y2="18220"/>
                        <a14:backgroundMark x1="24576" y1="15254" x2="38559" y2="7627"/>
                        <a14:backgroundMark x1="37288" y1="9322" x2="42797" y2="5085"/>
                        <a14:backgroundMark x1="65254" y1="9746" x2="71186" y2="13136"/>
                        <a14:backgroundMark x1="44068" y1="5085" x2="48729" y2="424"/>
                        <a14:backgroundMark x1="66525" y1="10593" x2="69915" y2="12712"/>
                        <a14:backgroundMark x1="54661" y1="5085" x2="57203" y2="5932"/>
                        <a14:backgroundMark x1="68220" y1="12712" x2="69915" y2="13136"/>
                        <a14:backgroundMark x1="77119" y1="16949" x2="82627" y2="19068"/>
                        <a14:backgroundMark x1="83898" y1="20339" x2="89831" y2="23729"/>
                        <a14:backgroundMark x1="87712" y1="80085" x2="76271" y2="86017"/>
                        <a14:backgroundMark x1="61017" y1="91525" x2="81780" y2="82627"/>
                        <a14:backgroundMark x1="77542" y1="83898" x2="82627" y2="80508"/>
                        <a14:backgroundMark x1="59322" y1="91949" x2="63136" y2="90254"/>
                        <a14:backgroundMark x1="8898" y1="76695" x2="14831" y2="80508"/>
                        <a14:backgroundMark x1="16949" y1="81780" x2="23729" y2="86864"/>
                        <a14:backgroundMark x1="17373" y1="80508" x2="19915" y2="82627"/>
                        <a14:backgroundMark x1="34746" y1="89831" x2="38559" y2="923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93329" y="2105964"/>
            <a:ext cx="424619" cy="424619"/>
          </a:xfrm>
          <a:prstGeom prst="rect">
            <a:avLst/>
          </a:prstGeom>
        </p:spPr>
      </p:pic>
      <p:pic>
        <p:nvPicPr>
          <p:cNvPr id="40" name="그림 39">
            <a:extLst>
              <a:ext uri="{FF2B5EF4-FFF2-40B4-BE49-F238E27FC236}">
                <a16:creationId xmlns:a16="http://schemas.microsoft.com/office/drawing/2014/main" id="{7BE70C2B-E104-4974-AD53-79757BC2935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6780" b="93220" l="8051" r="91102">
                        <a14:foregroundMark x1="50847" y1="7203" x2="51320" y2="7723"/>
                        <a14:foregroundMark x1="90695" y1="28920" x2="91102" y2="61017"/>
                        <a14:foregroundMark x1="54925" y1="93469" x2="47034" y2="91102"/>
                        <a14:foregroundMark x1="8051" y1="28390" x2="8051" y2="65254"/>
                        <a14:backgroundMark x1="40254" y1="8051" x2="47034" y2="2966"/>
                        <a14:backgroundMark x1="25847" y1="14831" x2="40254" y2="5932"/>
                        <a14:backgroundMark x1="38136" y1="8475" x2="36017" y2="9746"/>
                        <a14:backgroundMark x1="8051" y1="23305" x2="19068" y2="17797"/>
                        <a14:backgroundMark x1="53814" y1="4661" x2="59746" y2="6780"/>
                        <a14:backgroundMark x1="63559" y1="8898" x2="70339" y2="13136"/>
                        <a14:backgroundMark x1="77542" y1="16949" x2="88136" y2="21610"/>
                        <a14:backgroundMark x1="68220" y1="12288" x2="69492" y2="12712"/>
                        <a14:backgroundMark x1="89831" y1="22458" x2="94492" y2="24576"/>
                        <a14:backgroundMark x1="91525" y1="24153" x2="88983" y2="21610"/>
                        <a14:backgroundMark x1="91102" y1="77119" x2="88559" y2="79237"/>
                        <a14:backgroundMark x1="87712" y1="79237" x2="80932" y2="83475"/>
                        <a14:backgroundMark x1="81780" y1="81356" x2="71610" y2="87712"/>
                        <a14:backgroundMark x1="78814" y1="83475" x2="82627" y2="80085"/>
                        <a14:backgroundMark x1="54237" y1="95339" x2="69492" y2="89831"/>
                        <a14:backgroundMark x1="59322" y1="92373" x2="64831" y2="89407"/>
                        <a14:backgroundMark x1="68644" y1="88559" x2="74153" y2="84746"/>
                        <a14:backgroundMark x1="85593" y1="79237" x2="93220" y2="75000"/>
                        <a14:backgroundMark x1="53814" y1="95763" x2="59322" y2="92797"/>
                        <a14:backgroundMark x1="8475" y1="77119" x2="15254" y2="79661"/>
                        <a14:backgroundMark x1="15254" y1="80508" x2="23729" y2="83475"/>
                        <a14:backgroundMark x1="24153" y1="85593" x2="37712" y2="92797"/>
                        <a14:backgroundMark x1="30932" y1="88559" x2="38983" y2="90678"/>
                        <a14:backgroundMark x1="54661" y1="94068" x2="58898" y2="932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98168" y="3112965"/>
            <a:ext cx="424619" cy="424619"/>
          </a:xfrm>
          <a:prstGeom prst="rect">
            <a:avLst/>
          </a:prstGeom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011836F6-B1D9-4D2E-82B1-07859DDA43B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6780" b="93220" l="8051" r="91102">
                        <a14:foregroundMark x1="50847" y1="7203" x2="51320" y2="7723"/>
                        <a14:foregroundMark x1="90695" y1="28920" x2="91102" y2="61017"/>
                        <a14:foregroundMark x1="54925" y1="93469" x2="47034" y2="91102"/>
                        <a14:foregroundMark x1="8051" y1="28390" x2="8051" y2="65254"/>
                        <a14:backgroundMark x1="40254" y1="8051" x2="47034" y2="2966"/>
                        <a14:backgroundMark x1="25847" y1="14831" x2="40254" y2="5932"/>
                        <a14:backgroundMark x1="38136" y1="8475" x2="36017" y2="9746"/>
                        <a14:backgroundMark x1="8051" y1="23305" x2="19068" y2="17797"/>
                        <a14:backgroundMark x1="53814" y1="4661" x2="59746" y2="6780"/>
                        <a14:backgroundMark x1="63559" y1="8898" x2="70339" y2="13136"/>
                        <a14:backgroundMark x1="77542" y1="16949" x2="88136" y2="21610"/>
                        <a14:backgroundMark x1="68220" y1="12288" x2="69492" y2="12712"/>
                        <a14:backgroundMark x1="89831" y1="22458" x2="94492" y2="24576"/>
                        <a14:backgroundMark x1="91525" y1="24153" x2="88983" y2="21610"/>
                        <a14:backgroundMark x1="91102" y1="77119" x2="88559" y2="79237"/>
                        <a14:backgroundMark x1="87712" y1="79237" x2="80932" y2="83475"/>
                        <a14:backgroundMark x1="81780" y1="81356" x2="71610" y2="87712"/>
                        <a14:backgroundMark x1="78814" y1="83475" x2="82627" y2="80085"/>
                        <a14:backgroundMark x1="54237" y1="95339" x2="69492" y2="89831"/>
                        <a14:backgroundMark x1="59322" y1="92373" x2="64831" y2="89407"/>
                        <a14:backgroundMark x1="68644" y1="88559" x2="74153" y2="84746"/>
                        <a14:backgroundMark x1="85593" y1="79237" x2="93220" y2="75000"/>
                        <a14:backgroundMark x1="53814" y1="95763" x2="59322" y2="92797"/>
                        <a14:backgroundMark x1="8475" y1="77119" x2="15254" y2="79661"/>
                        <a14:backgroundMark x1="15254" y1="80508" x2="23729" y2="83475"/>
                        <a14:backgroundMark x1="24153" y1="85593" x2="37712" y2="92797"/>
                        <a14:backgroundMark x1="30932" y1="88559" x2="38983" y2="90678"/>
                        <a14:backgroundMark x1="54661" y1="94068" x2="58898" y2="932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98168" y="5094328"/>
            <a:ext cx="424619" cy="424619"/>
          </a:xfrm>
          <a:prstGeom prst="rect">
            <a:avLst/>
          </a:prstGeom>
        </p:spPr>
      </p:pic>
      <p:pic>
        <p:nvPicPr>
          <p:cNvPr id="42" name="그림 41">
            <a:extLst>
              <a:ext uri="{FF2B5EF4-FFF2-40B4-BE49-F238E27FC236}">
                <a16:creationId xmlns:a16="http://schemas.microsoft.com/office/drawing/2014/main" id="{B2947EF7-7349-45EC-A31D-E163FBBA5A3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6780" b="93220" l="8051" r="91102">
                        <a14:foregroundMark x1="50847" y1="7203" x2="51320" y2="7723"/>
                        <a14:foregroundMark x1="90695" y1="28920" x2="91102" y2="61017"/>
                        <a14:foregroundMark x1="54925" y1="93469" x2="47034" y2="91102"/>
                        <a14:foregroundMark x1="8051" y1="28390" x2="8051" y2="65254"/>
                        <a14:backgroundMark x1="40254" y1="8051" x2="47034" y2="2966"/>
                        <a14:backgroundMark x1="25847" y1="14831" x2="40254" y2="5932"/>
                        <a14:backgroundMark x1="38136" y1="8475" x2="36017" y2="9746"/>
                        <a14:backgroundMark x1="8051" y1="23305" x2="19068" y2="17797"/>
                        <a14:backgroundMark x1="53814" y1="4661" x2="59746" y2="6780"/>
                        <a14:backgroundMark x1="63559" y1="8898" x2="70339" y2="13136"/>
                        <a14:backgroundMark x1="77542" y1="16949" x2="88136" y2="21610"/>
                        <a14:backgroundMark x1="68220" y1="12288" x2="69492" y2="12712"/>
                        <a14:backgroundMark x1="89831" y1="22458" x2="94492" y2="24576"/>
                        <a14:backgroundMark x1="91525" y1="24153" x2="88983" y2="21610"/>
                        <a14:backgroundMark x1="91102" y1="77119" x2="88559" y2="79237"/>
                        <a14:backgroundMark x1="87712" y1="79237" x2="80932" y2="83475"/>
                        <a14:backgroundMark x1="81780" y1="81356" x2="71610" y2="87712"/>
                        <a14:backgroundMark x1="78814" y1="83475" x2="82627" y2="80085"/>
                        <a14:backgroundMark x1="54237" y1="95339" x2="69492" y2="89831"/>
                        <a14:backgroundMark x1="59322" y1="92373" x2="64831" y2="89407"/>
                        <a14:backgroundMark x1="68644" y1="88559" x2="74153" y2="84746"/>
                        <a14:backgroundMark x1="85593" y1="79237" x2="93220" y2="75000"/>
                        <a14:backgroundMark x1="53814" y1="95763" x2="59322" y2="92797"/>
                        <a14:backgroundMark x1="8475" y1="77119" x2="15254" y2="79661"/>
                        <a14:backgroundMark x1="15254" y1="80508" x2="23729" y2="83475"/>
                        <a14:backgroundMark x1="24153" y1="85593" x2="37712" y2="92797"/>
                        <a14:backgroundMark x1="30932" y1="88559" x2="38983" y2="90678"/>
                        <a14:backgroundMark x1="54661" y1="94068" x2="58898" y2="932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98168" y="4083729"/>
            <a:ext cx="424619" cy="424619"/>
          </a:xfrm>
          <a:prstGeom prst="rect">
            <a:avLst/>
          </a:prstGeom>
        </p:spPr>
      </p:pic>
      <p:pic>
        <p:nvPicPr>
          <p:cNvPr id="47" name="그림 46">
            <a:extLst>
              <a:ext uri="{FF2B5EF4-FFF2-40B4-BE49-F238E27FC236}">
                <a16:creationId xmlns:a16="http://schemas.microsoft.com/office/drawing/2014/main" id="{89D58FE3-8A91-4976-8CC7-B1AF01CF9C34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581686" y="307777"/>
            <a:ext cx="1318025" cy="1256242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CB0ABCE6-9725-4FE4-9697-61625CBEFC35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6" t="27592" r="67559"/>
          <a:stretch/>
        </p:blipFill>
        <p:spPr>
          <a:xfrm>
            <a:off x="8824289" y="429187"/>
            <a:ext cx="1106620" cy="1426323"/>
          </a:xfrm>
          <a:prstGeom prst="rect">
            <a:avLst/>
          </a:prstGeom>
        </p:spPr>
      </p:pic>
      <p:sp>
        <p:nvSpPr>
          <p:cNvPr id="35" name="곱하기 기호 34">
            <a:extLst>
              <a:ext uri="{FF2B5EF4-FFF2-40B4-BE49-F238E27FC236}">
                <a16:creationId xmlns:a16="http://schemas.microsoft.com/office/drawing/2014/main" id="{8C841D41-A53A-4C28-B06B-15FF802772F8}"/>
              </a:ext>
            </a:extLst>
          </p:cNvPr>
          <p:cNvSpPr/>
          <p:nvPr/>
        </p:nvSpPr>
        <p:spPr>
          <a:xfrm>
            <a:off x="7600156" y="-29757"/>
            <a:ext cx="2386040" cy="2386040"/>
          </a:xfrm>
          <a:prstGeom prst="mathMultiply">
            <a:avLst>
              <a:gd name="adj1" fmla="val 7441"/>
            </a:avLst>
          </a:prstGeom>
          <a:solidFill>
            <a:srgbClr val="C00000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47351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8C83BF3-9915-43EE-B5A9-DC08EE50C291}"/>
              </a:ext>
            </a:extLst>
          </p:cNvPr>
          <p:cNvSpPr txBox="1"/>
          <p:nvPr/>
        </p:nvSpPr>
        <p:spPr>
          <a:xfrm>
            <a:off x="555525" y="1818211"/>
            <a:ext cx="8461475" cy="4180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개인판의 모든 칸마다 자원 또는 건물 토큰이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놓여 있어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더 이상 건물을 지을 수 없거나</a:t>
            </a:r>
            <a:endParaRPr lang="en-US" altLang="ko-KR" sz="3000" b="1" spc="-150" dirty="0">
              <a:solidFill>
                <a:srgbClr val="6A2E0D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짓기를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포기한다면 마을 완성</a:t>
            </a:r>
            <a:endParaRPr lang="en-US" altLang="ko-KR" sz="3000" b="1" spc="-150" dirty="0">
              <a:solidFill>
                <a:srgbClr val="6A2E0D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마을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완성한 플레이어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는 수석 건축가가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되어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자원을 부를 수 없음</a:t>
            </a:r>
            <a:endParaRPr lang="en-US" altLang="ko-KR" sz="3000" b="1" spc="-150" dirty="0">
              <a:solidFill>
                <a:srgbClr val="6A2E0D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혼자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남은 플레이어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는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원하는 자원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계속 부를 수 있음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CDF21820-A658-4CAE-AFE6-0A632CA0237A}"/>
              </a:ext>
            </a:extLst>
          </p:cNvPr>
          <p:cNvSpPr/>
          <p:nvPr/>
        </p:nvSpPr>
        <p:spPr>
          <a:xfrm>
            <a:off x="1031247" y="1172598"/>
            <a:ext cx="2408143" cy="642832"/>
          </a:xfrm>
          <a:prstGeom prst="rect">
            <a:avLst/>
          </a:prstGeom>
          <a:solidFill>
            <a:srgbClr val="6A2E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마을 완성하기</a:t>
            </a:r>
          </a:p>
        </p:txBody>
      </p:sp>
      <p:pic>
        <p:nvPicPr>
          <p:cNvPr id="31" name="그림 30">
            <a:extLst>
              <a:ext uri="{FF2B5EF4-FFF2-40B4-BE49-F238E27FC236}">
                <a16:creationId xmlns:a16="http://schemas.microsoft.com/office/drawing/2014/main" id="{E99D0A83-14F9-4E7E-9E0B-DD7045A408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72" b="97552" l="2841" r="96970">
                        <a14:foregroundMark x1="12500" y1="5273" x2="54735" y2="11676"/>
                        <a14:foregroundMark x1="54735" y1="11676" x2="89015" y2="10546"/>
                        <a14:foregroundMark x1="89015" y1="10546" x2="93182" y2="21281"/>
                        <a14:foregroundMark x1="93182" y1="21281" x2="95833" y2="87006"/>
                        <a14:foregroundMark x1="95833" y1="87006" x2="91477" y2="96045"/>
                        <a14:foregroundMark x1="91477" y1="96045" x2="8902" y2="94539"/>
                        <a14:foregroundMark x1="8902" y1="94539" x2="5492" y2="85311"/>
                        <a14:foregroundMark x1="5492" y1="85311" x2="7008" y2="39360"/>
                        <a14:foregroundMark x1="7008" y1="39360" x2="3409" y2="9416"/>
                        <a14:foregroundMark x1="3409" y1="9416" x2="12121" y2="5085"/>
                        <a14:foregroundMark x1="12121" y1="5085" x2="12879" y2="5085"/>
                        <a14:foregroundMark x1="23674" y1="12429" x2="81629" y2="51977"/>
                        <a14:foregroundMark x1="85227" y1="36723" x2="78788" y2="74576"/>
                        <a14:foregroundMark x1="78788" y1="74576" x2="73295" y2="90395"/>
                        <a14:foregroundMark x1="85985" y1="89266" x2="80871" y2="54237"/>
                        <a14:foregroundMark x1="90341" y1="58945" x2="40720" y2="78343"/>
                        <a14:foregroundMark x1="58523" y1="88889" x2="37689" y2="80038"/>
                        <a14:foregroundMark x1="37689" y1="80038" x2="13636" y2="74953"/>
                        <a14:foregroundMark x1="22538" y1="74200" x2="21970" y2="50282"/>
                        <a14:foregroundMark x1="21970" y1="50282" x2="28598" y2="24670"/>
                        <a14:foregroundMark x1="20455" y1="24859" x2="46212" y2="55744"/>
                        <a14:foregroundMark x1="46212" y1="55744" x2="64015" y2="68550"/>
                        <a14:foregroundMark x1="48295" y1="36347" x2="27273" y2="83239"/>
                        <a14:foregroundMark x1="22727" y1="21469" x2="13447" y2="15819"/>
                        <a14:foregroundMark x1="13447" y1="15819" x2="5682" y2="24482"/>
                        <a14:foregroundMark x1="5682" y1="24482" x2="2841" y2="38795"/>
                        <a14:foregroundMark x1="2841" y1="38795" x2="5114" y2="43503"/>
                        <a14:foregroundMark x1="20265" y1="22976" x2="39205" y2="38041"/>
                        <a14:foregroundMark x1="47538" y1="21469" x2="65152" y2="34652"/>
                        <a14:foregroundMark x1="35038" y1="3766" x2="66098" y2="2072"/>
                        <a14:foregroundMark x1="66098" y1="2072" x2="93750" y2="3390"/>
                        <a14:foregroundMark x1="16477" y1="3202" x2="21402" y2="3578"/>
                        <a14:foregroundMark x1="96023" y1="14501" x2="96443" y2="18679"/>
                        <a14:foregroundMark x1="95644" y1="8098" x2="95644" y2="12429"/>
                        <a14:foregroundMark x1="95644" y1="37665" x2="95265" y2="42561"/>
                        <a14:foregroundMark x1="96023" y1="93785" x2="95644" y2="89831"/>
                        <a14:foregroundMark x1="25758" y1="96422" x2="36742" y2="95480"/>
                        <a14:foregroundMark x1="36742" y1="95480" x2="39205" y2="95669"/>
                        <a14:foregroundMark x1="39205" y1="97552" x2="57765" y2="97175"/>
                        <a14:backgroundMark x1="96970" y1="18644" x2="97348" y2="24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16825" y="859029"/>
            <a:ext cx="4312951" cy="4337458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64BBB352-7B51-424A-BFCB-235C6803BA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66043" y="3139011"/>
            <a:ext cx="781387" cy="675541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88320133-0325-4617-8B9F-EC579D0C89C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F1212">
                  <a:alpha val="32941"/>
                </a:srgbClr>
              </a:clrFrom>
              <a:clrTo>
                <a:srgbClr val="0F1212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143" b="89683" l="9220" r="90071">
                        <a14:foregroundMark x1="90071" y1="82540" x2="83688" y2="76984"/>
                        <a14:foregroundMark x1="51964" y1="10337" x2="52482" y2="11111"/>
                        <a14:backgroundMark x1="90780" y1="84127" x2="92199" y2="83333"/>
                        <a14:backgroundMark x1="51773" y1="6349" x2="53191" y2="6349"/>
                        <a14:backgroundMark x1="48936" y1="7143" x2="52482" y2="3968"/>
                        <a14:backgroundMark x1="52482" y1="7143" x2="53901" y2="79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81007" y="3275429"/>
            <a:ext cx="603304" cy="539123"/>
          </a:xfrm>
          <a:prstGeom prst="rect">
            <a:avLst/>
          </a:prstGeom>
        </p:spPr>
      </p:pic>
      <p:pic>
        <p:nvPicPr>
          <p:cNvPr id="48" name="그림 47">
            <a:extLst>
              <a:ext uri="{FF2B5EF4-FFF2-40B4-BE49-F238E27FC236}">
                <a16:creationId xmlns:a16="http://schemas.microsoft.com/office/drawing/2014/main" id="{2BE11FE3-9DE0-44FB-9CCD-FF0AC26588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796" b="89806" l="9559" r="89706">
                        <a14:foregroundMark x1="27206" y1="6796" x2="28676" y2="12621"/>
                        <a14:foregroundMark x1="41176" y1="6796" x2="42647" y2="67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49826" y="1204590"/>
            <a:ext cx="422331" cy="639707"/>
          </a:xfrm>
          <a:prstGeom prst="rect">
            <a:avLst/>
          </a:prstGeom>
        </p:spPr>
      </p:pic>
      <p:pic>
        <p:nvPicPr>
          <p:cNvPr id="49" name="그림 48">
            <a:extLst>
              <a:ext uri="{FF2B5EF4-FFF2-40B4-BE49-F238E27FC236}">
                <a16:creationId xmlns:a16="http://schemas.microsoft.com/office/drawing/2014/main" id="{D0FAC1DC-21C8-468A-BC36-FC107872F93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2308" y1="12264" x2="55769" y2="113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44652" y="3249945"/>
            <a:ext cx="521971" cy="532009"/>
          </a:xfrm>
          <a:prstGeom prst="rect">
            <a:avLst/>
          </a:prstGeom>
        </p:spPr>
      </p:pic>
      <p:pic>
        <p:nvPicPr>
          <p:cNvPr id="50" name="그림 49">
            <a:extLst>
              <a:ext uri="{FF2B5EF4-FFF2-40B4-BE49-F238E27FC236}">
                <a16:creationId xmlns:a16="http://schemas.microsoft.com/office/drawing/2014/main" id="{77098B35-E0E0-416B-86CA-1F6B8CA6C3E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2308" y1="12264" x2="55769" y2="113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39568" y="4269114"/>
            <a:ext cx="521971" cy="532009"/>
          </a:xfrm>
          <a:prstGeom prst="rect">
            <a:avLst/>
          </a:prstGeom>
        </p:spPr>
      </p:pic>
      <p:pic>
        <p:nvPicPr>
          <p:cNvPr id="51" name="그림 50">
            <a:extLst>
              <a:ext uri="{FF2B5EF4-FFF2-40B4-BE49-F238E27FC236}">
                <a16:creationId xmlns:a16="http://schemas.microsoft.com/office/drawing/2014/main" id="{DF17C50E-2793-4CBF-A3D2-12081A2E443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F1212">
                  <a:alpha val="32941"/>
                </a:srgbClr>
              </a:clrFrom>
              <a:clrTo>
                <a:srgbClr val="0F1212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143" b="89683" l="9220" r="90071">
                        <a14:foregroundMark x1="90071" y1="82540" x2="83688" y2="76984"/>
                        <a14:foregroundMark x1="51964" y1="10337" x2="52482" y2="11111"/>
                        <a14:backgroundMark x1="90780" y1="84127" x2="92199" y2="83333"/>
                        <a14:backgroundMark x1="51773" y1="6349" x2="53191" y2="6349"/>
                        <a14:backgroundMark x1="48936" y1="7143" x2="52482" y2="3968"/>
                        <a14:backgroundMark x1="52482" y1="7143" x2="53901" y2="79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20715" y="4262000"/>
            <a:ext cx="603304" cy="539123"/>
          </a:xfrm>
          <a:prstGeom prst="rect">
            <a:avLst/>
          </a:prstGeom>
        </p:spPr>
      </p:pic>
      <p:pic>
        <p:nvPicPr>
          <p:cNvPr id="53" name="그림 52">
            <a:extLst>
              <a:ext uri="{FF2B5EF4-FFF2-40B4-BE49-F238E27FC236}">
                <a16:creationId xmlns:a16="http://schemas.microsoft.com/office/drawing/2014/main" id="{F9E521D3-9184-469B-BC7B-6730749C4E2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508" b="95763" l="8475" r="91102">
                        <a14:foregroundMark x1="52250" y1="91366" x2="57300" y2="91233"/>
                        <a14:foregroundMark x1="47243" y1="91497" x2="51207" y2="91393"/>
                        <a14:foregroundMark x1="49827" y1="92831" x2="49576" y2="88559"/>
                        <a14:foregroundMark x1="90678" y1="37712" x2="91525" y2="59322"/>
                        <a14:foregroundMark x1="8889" y1="28530" x2="8475" y2="54237"/>
                        <a14:foregroundMark x1="48305" y1="5508" x2="49153" y2="6780"/>
                        <a14:foregroundMark x1="91102" y1="25000" x2="88157" y2="25000"/>
                        <a14:backgroundMark x1="8051" y1="24153" x2="47458" y2="3390"/>
                        <a14:backgroundMark x1="52748" y1="4666" x2="72034" y2="15254"/>
                        <a14:backgroundMark x1="50424" y1="3390" x2="51191" y2="3811"/>
                        <a14:backgroundMark x1="79661" y1="17797" x2="82969" y2="19548"/>
                        <a14:backgroundMark x1="77542" y1="16525" x2="80932" y2="18220"/>
                        <a14:backgroundMark x1="91102" y1="25000" x2="92797" y2="25847"/>
                        <a14:backgroundMark x1="83475" y1="19915" x2="90254" y2="22458"/>
                        <a14:backgroundMark x1="92373" y1="76695" x2="74576" y2="86864"/>
                        <a14:backgroundMark x1="55508" y1="94915" x2="80508" y2="81780"/>
                        <a14:backgroundMark x1="78390" y1="83051" x2="85169" y2="79661"/>
                        <a14:backgroundMark x1="86017" y1="79237" x2="92373" y2="75424"/>
                        <a14:backgroundMark x1="35593" y1="89831" x2="44492" y2="94492"/>
                        <a14:backgroundMark x1="46610" y1="96186" x2="51695" y2="99153"/>
                        <a14:backgroundMark x1="5932" y1="76695" x2="22458" y2="83475"/>
                        <a14:backgroundMark x1="31356" y1="88136" x2="33475" y2="885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04036" y="1342669"/>
            <a:ext cx="424619" cy="424619"/>
          </a:xfrm>
          <a:prstGeom prst="rect">
            <a:avLst/>
          </a:prstGeom>
        </p:spPr>
      </p:pic>
      <p:pic>
        <p:nvPicPr>
          <p:cNvPr id="54" name="그림 53">
            <a:extLst>
              <a:ext uri="{FF2B5EF4-FFF2-40B4-BE49-F238E27FC236}">
                <a16:creationId xmlns:a16="http://schemas.microsoft.com/office/drawing/2014/main" id="{41CE2988-D5A9-49DF-9B42-A1F4D99879A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356" b="92373" l="8898" r="89831">
                        <a14:foregroundMark x1="54295" y1="9565" x2="60169" y2="13559"/>
                        <a14:foregroundMark x1="49576" y1="6356" x2="52210" y2="8147"/>
                        <a14:foregroundMark x1="90254" y1="27542" x2="90254" y2="73305"/>
                        <a14:foregroundMark x1="52966" y1="92373" x2="48729" y2="89407"/>
                        <a14:foregroundMark x1="8917" y1="28314" x2="9322" y2="71186"/>
                        <a14:backgroundMark x1="6780" y1="25000" x2="17797" y2="18220"/>
                        <a14:backgroundMark x1="24576" y1="15254" x2="38559" y2="7627"/>
                        <a14:backgroundMark x1="37288" y1="9322" x2="42797" y2="5085"/>
                        <a14:backgroundMark x1="65254" y1="9746" x2="71186" y2="13136"/>
                        <a14:backgroundMark x1="44068" y1="5085" x2="48729" y2="424"/>
                        <a14:backgroundMark x1="66525" y1="10593" x2="69915" y2="12712"/>
                        <a14:backgroundMark x1="54661" y1="5085" x2="57203" y2="5932"/>
                        <a14:backgroundMark x1="68220" y1="12712" x2="69915" y2="13136"/>
                        <a14:backgroundMark x1="77119" y1="16949" x2="82627" y2="19068"/>
                        <a14:backgroundMark x1="83898" y1="20339" x2="89831" y2="23729"/>
                        <a14:backgroundMark x1="87712" y1="80085" x2="76271" y2="86017"/>
                        <a14:backgroundMark x1="61017" y1="91525" x2="81780" y2="82627"/>
                        <a14:backgroundMark x1="77542" y1="83898" x2="82627" y2="80508"/>
                        <a14:backgroundMark x1="59322" y1="91949" x2="63136" y2="90254"/>
                        <a14:backgroundMark x1="8898" y1="76695" x2="14831" y2="80508"/>
                        <a14:backgroundMark x1="16949" y1="81780" x2="23729" y2="86864"/>
                        <a14:backgroundMark x1="17373" y1="80508" x2="19915" y2="82627"/>
                        <a14:backgroundMark x1="34746" y1="89831" x2="38559" y2="923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93329" y="1325876"/>
            <a:ext cx="424619" cy="424619"/>
          </a:xfrm>
          <a:prstGeom prst="rect">
            <a:avLst/>
          </a:prstGeom>
        </p:spPr>
      </p:pic>
      <p:pic>
        <p:nvPicPr>
          <p:cNvPr id="55" name="그림 54">
            <a:extLst>
              <a:ext uri="{FF2B5EF4-FFF2-40B4-BE49-F238E27FC236}">
                <a16:creationId xmlns:a16="http://schemas.microsoft.com/office/drawing/2014/main" id="{70A94F68-8B4B-483E-BE63-7C425BD81BF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780" b="93220" l="8051" r="91102">
                        <a14:foregroundMark x1="50847" y1="7203" x2="51320" y2="7723"/>
                        <a14:foregroundMark x1="90695" y1="28920" x2="91102" y2="61017"/>
                        <a14:foregroundMark x1="54925" y1="93469" x2="47034" y2="91102"/>
                        <a14:foregroundMark x1="8051" y1="28390" x2="8051" y2="65254"/>
                        <a14:backgroundMark x1="40254" y1="8051" x2="47034" y2="2966"/>
                        <a14:backgroundMark x1="25847" y1="14831" x2="40254" y2="5932"/>
                        <a14:backgroundMark x1="38136" y1="8475" x2="36017" y2="9746"/>
                        <a14:backgroundMark x1="8051" y1="23305" x2="19068" y2="17797"/>
                        <a14:backgroundMark x1="53814" y1="4661" x2="59746" y2="6780"/>
                        <a14:backgroundMark x1="63559" y1="8898" x2="70339" y2="13136"/>
                        <a14:backgroundMark x1="77542" y1="16949" x2="88136" y2="21610"/>
                        <a14:backgroundMark x1="68220" y1="12288" x2="69492" y2="12712"/>
                        <a14:backgroundMark x1="89831" y1="22458" x2="94492" y2="24576"/>
                        <a14:backgroundMark x1="91525" y1="24153" x2="88983" y2="21610"/>
                        <a14:backgroundMark x1="91102" y1="77119" x2="88559" y2="79237"/>
                        <a14:backgroundMark x1="87712" y1="79237" x2="80932" y2="83475"/>
                        <a14:backgroundMark x1="81780" y1="81356" x2="71610" y2="87712"/>
                        <a14:backgroundMark x1="78814" y1="83475" x2="82627" y2="80085"/>
                        <a14:backgroundMark x1="54237" y1="95339" x2="69492" y2="89831"/>
                        <a14:backgroundMark x1="59322" y1="92373" x2="64831" y2="89407"/>
                        <a14:backgroundMark x1="68644" y1="88559" x2="74153" y2="84746"/>
                        <a14:backgroundMark x1="85593" y1="79237" x2="93220" y2="75000"/>
                        <a14:backgroundMark x1="53814" y1="95763" x2="59322" y2="92797"/>
                        <a14:backgroundMark x1="8475" y1="77119" x2="15254" y2="79661"/>
                        <a14:backgroundMark x1="15254" y1="80508" x2="23729" y2="83475"/>
                        <a14:backgroundMark x1="24153" y1="85593" x2="37712" y2="92797"/>
                        <a14:backgroundMark x1="30932" y1="88559" x2="38983" y2="90678"/>
                        <a14:backgroundMark x1="54661" y1="94068" x2="58898" y2="932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98168" y="1342669"/>
            <a:ext cx="424619" cy="424619"/>
          </a:xfrm>
          <a:prstGeom prst="rect">
            <a:avLst/>
          </a:prstGeom>
        </p:spPr>
      </p:pic>
      <p:pic>
        <p:nvPicPr>
          <p:cNvPr id="58" name="그림 57">
            <a:extLst>
              <a:ext uri="{FF2B5EF4-FFF2-40B4-BE49-F238E27FC236}">
                <a16:creationId xmlns:a16="http://schemas.microsoft.com/office/drawing/2014/main" id="{A36AC729-49E1-4387-840A-125256814B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2308" y1="12264" x2="55769" y2="113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39568" y="2298329"/>
            <a:ext cx="521971" cy="532009"/>
          </a:xfrm>
          <a:prstGeom prst="rect">
            <a:avLst/>
          </a:prstGeom>
        </p:spPr>
      </p:pic>
      <p:pic>
        <p:nvPicPr>
          <p:cNvPr id="59" name="그림 58">
            <a:extLst>
              <a:ext uri="{FF2B5EF4-FFF2-40B4-BE49-F238E27FC236}">
                <a16:creationId xmlns:a16="http://schemas.microsoft.com/office/drawing/2014/main" id="{2CAF3365-A667-41E2-B5CB-0C5623241E5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F1212">
                  <a:alpha val="32941"/>
                </a:srgbClr>
              </a:clrFrom>
              <a:clrTo>
                <a:srgbClr val="0F1212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143" b="89683" l="9220" r="90071">
                        <a14:foregroundMark x1="90071" y1="82540" x2="83688" y2="76984"/>
                        <a14:foregroundMark x1="51964" y1="10337" x2="52482" y2="11111"/>
                        <a14:backgroundMark x1="90780" y1="84127" x2="92199" y2="83333"/>
                        <a14:backgroundMark x1="51773" y1="6349" x2="53191" y2="6349"/>
                        <a14:backgroundMark x1="48936" y1="7143" x2="52482" y2="3968"/>
                        <a14:backgroundMark x1="52482" y1="7143" x2="53901" y2="79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98683" y="2272790"/>
            <a:ext cx="603304" cy="539123"/>
          </a:xfrm>
          <a:prstGeom prst="rect">
            <a:avLst/>
          </a:prstGeom>
        </p:spPr>
      </p:pic>
      <p:pic>
        <p:nvPicPr>
          <p:cNvPr id="60" name="그림 59">
            <a:extLst>
              <a:ext uri="{FF2B5EF4-FFF2-40B4-BE49-F238E27FC236}">
                <a16:creationId xmlns:a16="http://schemas.microsoft.com/office/drawing/2014/main" id="{2F4BA417-DEF9-44D1-82E9-4A8F4EC71853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F1212">
                  <a:alpha val="32941"/>
                </a:srgbClr>
              </a:clrFrom>
              <a:clrTo>
                <a:srgbClr val="0F1212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143" b="89683" l="9220" r="90071">
                        <a14:foregroundMark x1="90071" y1="82540" x2="83688" y2="76984"/>
                        <a14:foregroundMark x1="51964" y1="10337" x2="52482" y2="11111"/>
                        <a14:backgroundMark x1="90780" y1="84127" x2="92199" y2="83333"/>
                        <a14:backgroundMark x1="51773" y1="6349" x2="53191" y2="6349"/>
                        <a14:backgroundMark x1="48936" y1="7143" x2="52482" y2="3968"/>
                        <a14:backgroundMark x1="52482" y1="7143" x2="53901" y2="79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78201" y="4262000"/>
            <a:ext cx="603304" cy="539123"/>
          </a:xfrm>
          <a:prstGeom prst="rect">
            <a:avLst/>
          </a:prstGeom>
        </p:spPr>
      </p:pic>
      <p:pic>
        <p:nvPicPr>
          <p:cNvPr id="61" name="Picture 3" descr="C:\Users\KBG교육팀\Desktop\150420_교육팀_PPT삽입용캐릭터\캐릭터3_앞1.png">
            <a:extLst>
              <a:ext uri="{FF2B5EF4-FFF2-40B4-BE49-F238E27FC236}">
                <a16:creationId xmlns:a16="http://schemas.microsoft.com/office/drawing/2014/main" id="{CD54E04C-A126-4F26-BE8E-4F66F81AF4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168382" y="4713588"/>
            <a:ext cx="1435606" cy="1344312"/>
          </a:xfrm>
          <a:prstGeom prst="rect">
            <a:avLst/>
          </a:prstGeom>
          <a:noFill/>
        </p:spPr>
      </p:pic>
      <p:pic>
        <p:nvPicPr>
          <p:cNvPr id="62" name="그림 61">
            <a:extLst>
              <a:ext uri="{FF2B5EF4-FFF2-40B4-BE49-F238E27FC236}">
                <a16:creationId xmlns:a16="http://schemas.microsoft.com/office/drawing/2014/main" id="{759CEE59-1949-4690-A532-890F395D56B5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6" t="27592" r="67559"/>
          <a:stretch/>
        </p:blipFill>
        <p:spPr>
          <a:xfrm>
            <a:off x="9260991" y="5196487"/>
            <a:ext cx="1106620" cy="1426323"/>
          </a:xfrm>
          <a:prstGeom prst="rect">
            <a:avLst/>
          </a:prstGeom>
        </p:spPr>
      </p:pic>
      <p:pic>
        <p:nvPicPr>
          <p:cNvPr id="65" name="그림 64">
            <a:extLst>
              <a:ext uri="{FF2B5EF4-FFF2-40B4-BE49-F238E27FC236}">
                <a16:creationId xmlns:a16="http://schemas.microsoft.com/office/drawing/2014/main" id="{AF83E713-A68F-4F31-BFBF-D52F40E6DBB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356" b="92373" l="8898" r="89831">
                        <a14:foregroundMark x1="54295" y1="9565" x2="60169" y2="13559"/>
                        <a14:foregroundMark x1="49576" y1="6356" x2="52210" y2="8147"/>
                        <a14:foregroundMark x1="90254" y1="27542" x2="90254" y2="73305"/>
                        <a14:foregroundMark x1="52966" y1="92373" x2="48729" y2="89407"/>
                        <a14:foregroundMark x1="8917" y1="28314" x2="9322" y2="71186"/>
                        <a14:backgroundMark x1="6780" y1="25000" x2="17797" y2="18220"/>
                        <a14:backgroundMark x1="24576" y1="15254" x2="38559" y2="7627"/>
                        <a14:backgroundMark x1="37288" y1="9322" x2="42797" y2="5085"/>
                        <a14:backgroundMark x1="65254" y1="9746" x2="71186" y2="13136"/>
                        <a14:backgroundMark x1="44068" y1="5085" x2="48729" y2="424"/>
                        <a14:backgroundMark x1="66525" y1="10593" x2="69915" y2="12712"/>
                        <a14:backgroundMark x1="54661" y1="5085" x2="57203" y2="5932"/>
                        <a14:backgroundMark x1="68220" y1="12712" x2="69915" y2="13136"/>
                        <a14:backgroundMark x1="77119" y1="16949" x2="82627" y2="19068"/>
                        <a14:backgroundMark x1="83898" y1="20339" x2="89831" y2="23729"/>
                        <a14:backgroundMark x1="87712" y1="80085" x2="76271" y2="86017"/>
                        <a14:backgroundMark x1="61017" y1="91525" x2="81780" y2="82627"/>
                        <a14:backgroundMark x1="77542" y1="83898" x2="82627" y2="80508"/>
                        <a14:backgroundMark x1="59322" y1="91949" x2="63136" y2="90254"/>
                        <a14:backgroundMark x1="8898" y1="76695" x2="14831" y2="80508"/>
                        <a14:backgroundMark x1="16949" y1="81780" x2="23729" y2="86864"/>
                        <a14:backgroundMark x1="17373" y1="80508" x2="19915" y2="82627"/>
                        <a14:backgroundMark x1="34746" y1="89831" x2="38559" y2="923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98167" y="2298329"/>
            <a:ext cx="424619" cy="424619"/>
          </a:xfrm>
          <a:prstGeom prst="rect">
            <a:avLst/>
          </a:prstGeom>
        </p:spPr>
      </p:pic>
      <p:pic>
        <p:nvPicPr>
          <p:cNvPr id="66" name="그림 65">
            <a:extLst>
              <a:ext uri="{FF2B5EF4-FFF2-40B4-BE49-F238E27FC236}">
                <a16:creationId xmlns:a16="http://schemas.microsoft.com/office/drawing/2014/main" id="{1B29C9E2-343F-4256-8622-7BDA27FCAFD3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F1212">
                  <a:alpha val="32941"/>
                </a:srgbClr>
              </a:clrFrom>
              <a:clrTo>
                <a:srgbClr val="0F1212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143" b="89683" l="9220" r="90071">
                        <a14:foregroundMark x1="90071" y1="82540" x2="83688" y2="76984"/>
                        <a14:foregroundMark x1="51964" y1="10337" x2="52482" y2="11111"/>
                        <a14:backgroundMark x1="90780" y1="84127" x2="92199" y2="83333"/>
                        <a14:backgroundMark x1="51773" y1="6349" x2="53191" y2="6349"/>
                        <a14:backgroundMark x1="48936" y1="7143" x2="52482" y2="3968"/>
                        <a14:backgroundMark x1="52482" y1="7143" x2="53901" y2="79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32729" y="1285416"/>
            <a:ext cx="603304" cy="539123"/>
          </a:xfrm>
          <a:prstGeom prst="rect">
            <a:avLst/>
          </a:prstGeom>
        </p:spPr>
      </p:pic>
      <p:pic>
        <p:nvPicPr>
          <p:cNvPr id="67" name="그림 66">
            <a:extLst>
              <a:ext uri="{FF2B5EF4-FFF2-40B4-BE49-F238E27FC236}">
                <a16:creationId xmlns:a16="http://schemas.microsoft.com/office/drawing/2014/main" id="{E426146B-B92B-41F6-ADDB-015B9C8C664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508" b="95763" l="8475" r="91102">
                        <a14:foregroundMark x1="52250" y1="91366" x2="57300" y2="91233"/>
                        <a14:foregroundMark x1="47243" y1="91497" x2="51207" y2="91393"/>
                        <a14:foregroundMark x1="49827" y1="92831" x2="49576" y2="88559"/>
                        <a14:foregroundMark x1="90678" y1="37712" x2="91525" y2="59322"/>
                        <a14:foregroundMark x1="8889" y1="28530" x2="8475" y2="54237"/>
                        <a14:foregroundMark x1="48305" y1="5508" x2="49153" y2="6780"/>
                        <a14:foregroundMark x1="91102" y1="25000" x2="88157" y2="25000"/>
                        <a14:backgroundMark x1="8051" y1="24153" x2="47458" y2="3390"/>
                        <a14:backgroundMark x1="52748" y1="4666" x2="72034" y2="15254"/>
                        <a14:backgroundMark x1="50424" y1="3390" x2="51191" y2="3811"/>
                        <a14:backgroundMark x1="79661" y1="17797" x2="82969" y2="19548"/>
                        <a14:backgroundMark x1="77542" y1="16525" x2="80932" y2="18220"/>
                        <a14:backgroundMark x1="91102" y1="25000" x2="92797" y2="25847"/>
                        <a14:backgroundMark x1="83475" y1="19915" x2="90254" y2="22458"/>
                        <a14:backgroundMark x1="92373" y1="76695" x2="74576" y2="86864"/>
                        <a14:backgroundMark x1="55508" y1="94915" x2="80508" y2="81780"/>
                        <a14:backgroundMark x1="78390" y1="83051" x2="85169" y2="79661"/>
                        <a14:backgroundMark x1="86017" y1="79237" x2="92373" y2="75424"/>
                        <a14:backgroundMark x1="35593" y1="89831" x2="44492" y2="94492"/>
                        <a14:backgroundMark x1="46610" y1="96186" x2="51695" y2="99153"/>
                        <a14:backgroundMark x1="5932" y1="76695" x2="22458" y2="83475"/>
                        <a14:backgroundMark x1="31356" y1="88136" x2="33475" y2="885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52456" y="2276289"/>
            <a:ext cx="424619" cy="424619"/>
          </a:xfrm>
          <a:prstGeom prst="rect">
            <a:avLst/>
          </a:prstGeom>
        </p:spPr>
      </p:pic>
      <p:pic>
        <p:nvPicPr>
          <p:cNvPr id="68" name="그림 67">
            <a:extLst>
              <a:ext uri="{FF2B5EF4-FFF2-40B4-BE49-F238E27FC236}">
                <a16:creationId xmlns:a16="http://schemas.microsoft.com/office/drawing/2014/main" id="{1EDF75C6-066D-49C8-A2CE-AB7D7F56DE5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356" b="92373" l="8898" r="89831">
                        <a14:foregroundMark x1="54295" y1="9565" x2="60169" y2="13559"/>
                        <a14:foregroundMark x1="49576" y1="6356" x2="52210" y2="8147"/>
                        <a14:foregroundMark x1="90254" y1="27542" x2="90254" y2="73305"/>
                        <a14:foregroundMark x1="52966" y1="92373" x2="48729" y2="89407"/>
                        <a14:foregroundMark x1="8917" y1="28314" x2="9322" y2="71186"/>
                        <a14:backgroundMark x1="6780" y1="25000" x2="17797" y2="18220"/>
                        <a14:backgroundMark x1="24576" y1="15254" x2="38559" y2="7627"/>
                        <a14:backgroundMark x1="37288" y1="9322" x2="42797" y2="5085"/>
                        <a14:backgroundMark x1="65254" y1="9746" x2="71186" y2="13136"/>
                        <a14:backgroundMark x1="44068" y1="5085" x2="48729" y2="424"/>
                        <a14:backgroundMark x1="66525" y1="10593" x2="69915" y2="12712"/>
                        <a14:backgroundMark x1="54661" y1="5085" x2="57203" y2="5932"/>
                        <a14:backgroundMark x1="68220" y1="12712" x2="69915" y2="13136"/>
                        <a14:backgroundMark x1="77119" y1="16949" x2="82627" y2="19068"/>
                        <a14:backgroundMark x1="83898" y1="20339" x2="89831" y2="23729"/>
                        <a14:backgroundMark x1="87712" y1="80085" x2="76271" y2="86017"/>
                        <a14:backgroundMark x1="61017" y1="91525" x2="81780" y2="82627"/>
                        <a14:backgroundMark x1="77542" y1="83898" x2="82627" y2="80508"/>
                        <a14:backgroundMark x1="59322" y1="91949" x2="63136" y2="90254"/>
                        <a14:backgroundMark x1="8898" y1="76695" x2="14831" y2="80508"/>
                        <a14:backgroundMark x1="16949" y1="81780" x2="23729" y2="86864"/>
                        <a14:backgroundMark x1="17373" y1="80508" x2="19915" y2="82627"/>
                        <a14:backgroundMark x1="34746" y1="89831" x2="38559" y2="923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23619" y="3303620"/>
            <a:ext cx="424619" cy="424619"/>
          </a:xfrm>
          <a:prstGeom prst="rect">
            <a:avLst/>
          </a:prstGeom>
        </p:spPr>
      </p:pic>
      <p:pic>
        <p:nvPicPr>
          <p:cNvPr id="69" name="그림 68">
            <a:extLst>
              <a:ext uri="{FF2B5EF4-FFF2-40B4-BE49-F238E27FC236}">
                <a16:creationId xmlns:a16="http://schemas.microsoft.com/office/drawing/2014/main" id="{3A0A5CC6-7A4A-4181-A5C3-41AF1A477E4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780" b="93220" l="8051" r="91102">
                        <a14:foregroundMark x1="50847" y1="7203" x2="51320" y2="7723"/>
                        <a14:foregroundMark x1="90695" y1="28920" x2="91102" y2="61017"/>
                        <a14:foregroundMark x1="54925" y1="93469" x2="47034" y2="91102"/>
                        <a14:foregroundMark x1="8051" y1="28390" x2="8051" y2="65254"/>
                        <a14:backgroundMark x1="40254" y1="8051" x2="47034" y2="2966"/>
                        <a14:backgroundMark x1="25847" y1="14831" x2="40254" y2="5932"/>
                        <a14:backgroundMark x1="38136" y1="8475" x2="36017" y2="9746"/>
                        <a14:backgroundMark x1="8051" y1="23305" x2="19068" y2="17797"/>
                        <a14:backgroundMark x1="53814" y1="4661" x2="59746" y2="6780"/>
                        <a14:backgroundMark x1="63559" y1="8898" x2="70339" y2="13136"/>
                        <a14:backgroundMark x1="77542" y1="16949" x2="88136" y2="21610"/>
                        <a14:backgroundMark x1="68220" y1="12288" x2="69492" y2="12712"/>
                        <a14:backgroundMark x1="89831" y1="22458" x2="94492" y2="24576"/>
                        <a14:backgroundMark x1="91525" y1="24153" x2="88983" y2="21610"/>
                        <a14:backgroundMark x1="91102" y1="77119" x2="88559" y2="79237"/>
                        <a14:backgroundMark x1="87712" y1="79237" x2="80932" y2="83475"/>
                        <a14:backgroundMark x1="81780" y1="81356" x2="71610" y2="87712"/>
                        <a14:backgroundMark x1="78814" y1="83475" x2="82627" y2="80085"/>
                        <a14:backgroundMark x1="54237" y1="95339" x2="69492" y2="89831"/>
                        <a14:backgroundMark x1="59322" y1="92373" x2="64831" y2="89407"/>
                        <a14:backgroundMark x1="68644" y1="88559" x2="74153" y2="84746"/>
                        <a14:backgroundMark x1="85593" y1="79237" x2="93220" y2="75000"/>
                        <a14:backgroundMark x1="53814" y1="95763" x2="59322" y2="92797"/>
                        <a14:backgroundMark x1="8475" y1="77119" x2="15254" y2="79661"/>
                        <a14:backgroundMark x1="15254" y1="80508" x2="23729" y2="83475"/>
                        <a14:backgroundMark x1="24153" y1="85593" x2="37712" y2="92797"/>
                        <a14:backgroundMark x1="30932" y1="88559" x2="38983" y2="90678"/>
                        <a14:backgroundMark x1="54661" y1="94068" x2="58898" y2="932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98167" y="2318273"/>
            <a:ext cx="424619" cy="424619"/>
          </a:xfrm>
          <a:prstGeom prst="rect">
            <a:avLst/>
          </a:prstGeom>
        </p:spPr>
      </p:pic>
      <p:pic>
        <p:nvPicPr>
          <p:cNvPr id="70" name="그림 69">
            <a:extLst>
              <a:ext uri="{FF2B5EF4-FFF2-40B4-BE49-F238E27FC236}">
                <a16:creationId xmlns:a16="http://schemas.microsoft.com/office/drawing/2014/main" id="{42FDB052-ACBF-4BF8-A44B-388338E0196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F1212">
                  <a:alpha val="32941"/>
                </a:srgbClr>
              </a:clrFrom>
              <a:clrTo>
                <a:srgbClr val="0F1212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143" b="89683" l="9220" r="90071">
                        <a14:foregroundMark x1="90071" y1="82540" x2="83688" y2="76984"/>
                        <a14:foregroundMark x1="51964" y1="10337" x2="52482" y2="11111"/>
                        <a14:backgroundMark x1="90780" y1="84127" x2="92199" y2="83333"/>
                        <a14:backgroundMark x1="51773" y1="6349" x2="53191" y2="6349"/>
                        <a14:backgroundMark x1="48936" y1="7143" x2="52482" y2="3968"/>
                        <a14:backgroundMark x1="52482" y1="7143" x2="53901" y2="79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36178" y="2220567"/>
            <a:ext cx="603304" cy="539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728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그림 22">
            <a:extLst>
              <a:ext uri="{FF2B5EF4-FFF2-40B4-BE49-F238E27FC236}">
                <a16:creationId xmlns:a16="http://schemas.microsoft.com/office/drawing/2014/main" id="{D50E8745-C9F2-47BB-A7BB-DD405D68B9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72" b="97552" l="2841" r="96970">
                        <a14:foregroundMark x1="12500" y1="5273" x2="54735" y2="11676"/>
                        <a14:foregroundMark x1="54735" y1="11676" x2="89015" y2="10546"/>
                        <a14:foregroundMark x1="89015" y1="10546" x2="93182" y2="21281"/>
                        <a14:foregroundMark x1="93182" y1="21281" x2="95833" y2="87006"/>
                        <a14:foregroundMark x1="95833" y1="87006" x2="91477" y2="96045"/>
                        <a14:foregroundMark x1="91477" y1="96045" x2="8902" y2="94539"/>
                        <a14:foregroundMark x1="8902" y1="94539" x2="5492" y2="85311"/>
                        <a14:foregroundMark x1="5492" y1="85311" x2="7008" y2="39360"/>
                        <a14:foregroundMark x1="7008" y1="39360" x2="3409" y2="9416"/>
                        <a14:foregroundMark x1="3409" y1="9416" x2="12121" y2="5085"/>
                        <a14:foregroundMark x1="12121" y1="5085" x2="12879" y2="5085"/>
                        <a14:foregroundMark x1="23674" y1="12429" x2="81629" y2="51977"/>
                        <a14:foregroundMark x1="85227" y1="36723" x2="78788" y2="74576"/>
                        <a14:foregroundMark x1="78788" y1="74576" x2="73295" y2="90395"/>
                        <a14:foregroundMark x1="85985" y1="89266" x2="80871" y2="54237"/>
                        <a14:foregroundMark x1="90341" y1="58945" x2="40720" y2="78343"/>
                        <a14:foregroundMark x1="58523" y1="88889" x2="37689" y2="80038"/>
                        <a14:foregroundMark x1="37689" y1="80038" x2="13636" y2="74953"/>
                        <a14:foregroundMark x1="22538" y1="74200" x2="21970" y2="50282"/>
                        <a14:foregroundMark x1="21970" y1="50282" x2="28598" y2="24670"/>
                        <a14:foregroundMark x1="20455" y1="24859" x2="46212" y2="55744"/>
                        <a14:foregroundMark x1="46212" y1="55744" x2="64015" y2="68550"/>
                        <a14:foregroundMark x1="48295" y1="36347" x2="27273" y2="83239"/>
                        <a14:foregroundMark x1="22727" y1="21469" x2="13447" y2="15819"/>
                        <a14:foregroundMark x1="13447" y1="15819" x2="5682" y2="24482"/>
                        <a14:foregroundMark x1="5682" y1="24482" x2="2841" y2="38795"/>
                        <a14:foregroundMark x1="2841" y1="38795" x2="5114" y2="43503"/>
                        <a14:foregroundMark x1="20265" y1="22976" x2="39205" y2="38041"/>
                        <a14:foregroundMark x1="47538" y1="21469" x2="65152" y2="34652"/>
                        <a14:foregroundMark x1="35038" y1="3766" x2="66098" y2="2072"/>
                        <a14:foregroundMark x1="66098" y1="2072" x2="93750" y2="3390"/>
                        <a14:foregroundMark x1="16477" y1="3202" x2="21402" y2="3578"/>
                        <a14:foregroundMark x1="96023" y1="14501" x2="96443" y2="18679"/>
                        <a14:foregroundMark x1="95644" y1="8098" x2="95644" y2="12429"/>
                        <a14:foregroundMark x1="95644" y1="37665" x2="95265" y2="42561"/>
                        <a14:foregroundMark x1="96023" y1="93785" x2="95644" y2="89831"/>
                        <a14:foregroundMark x1="25758" y1="96422" x2="36742" y2="95480"/>
                        <a14:foregroundMark x1="36742" y1="95480" x2="39205" y2="95669"/>
                        <a14:foregroundMark x1="39205" y1="97552" x2="57765" y2="97175"/>
                        <a14:backgroundMark x1="96970" y1="18644" x2="97348" y2="24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76851" y="1161782"/>
            <a:ext cx="4312951" cy="4337458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E5F418E0-89E5-4DFE-A929-9E052308ED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47890" y="1478687"/>
            <a:ext cx="781387" cy="675541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851CE1A3-023E-4CEE-85D6-81E4FD35743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F1212">
                  <a:alpha val="32941"/>
                </a:srgbClr>
              </a:clrFrom>
              <a:clrTo>
                <a:srgbClr val="0F1212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143" b="89683" l="9220" r="90071">
                        <a14:foregroundMark x1="90071" y1="82540" x2="83688" y2="76984"/>
                        <a14:foregroundMark x1="51964" y1="10337" x2="52482" y2="11111"/>
                        <a14:backgroundMark x1="90780" y1="84127" x2="92199" y2="83333"/>
                        <a14:backgroundMark x1="51773" y1="6349" x2="53191" y2="6349"/>
                        <a14:backgroundMark x1="48936" y1="7143" x2="52482" y2="3968"/>
                        <a14:backgroundMark x1="52482" y1="7143" x2="53901" y2="79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41033" y="3578182"/>
            <a:ext cx="603304" cy="539123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2B78F09A-DA2A-4935-B25E-FBE4464E2D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34" b="89404" l="8380" r="92179">
                        <a14:foregroundMark x1="91061" y1="75497" x2="92737" y2="79470"/>
                        <a14:foregroundMark x1="8380" y1="63576" x2="8939" y2="695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35832" y="1525087"/>
            <a:ext cx="765896" cy="646091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D41A9336-B6CC-4BF6-9211-1B0CAFED36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609" b="89404" l="9497" r="89944">
                        <a14:foregroundMark x1="43017" y1="8609" x2="44134" y2="92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30606" y="1525086"/>
            <a:ext cx="765896" cy="646091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15FB4A56-E8AB-4C58-87E4-553B0D8BA4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796" b="89806" l="9559" r="89706">
                        <a14:foregroundMark x1="27206" y1="6796" x2="28676" y2="12621"/>
                        <a14:foregroundMark x1="41176" y1="6796" x2="42647" y2="67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56569" y="2519000"/>
            <a:ext cx="422331" cy="639707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03B21135-E731-4D38-9DE2-354690C1D53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42308" y1="12264" x2="55769" y2="113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99594" y="2618039"/>
            <a:ext cx="521971" cy="532009"/>
          </a:xfrm>
          <a:prstGeom prst="rect">
            <a:avLst/>
          </a:prstGeom>
        </p:spPr>
      </p:pic>
      <p:pic>
        <p:nvPicPr>
          <p:cNvPr id="48" name="그림 47">
            <a:extLst>
              <a:ext uri="{FF2B5EF4-FFF2-40B4-BE49-F238E27FC236}">
                <a16:creationId xmlns:a16="http://schemas.microsoft.com/office/drawing/2014/main" id="{64AC162C-2741-494F-B4C9-F9318777A31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42308" y1="12264" x2="55769" y2="113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5440" y="3605557"/>
            <a:ext cx="521971" cy="532009"/>
          </a:xfrm>
          <a:prstGeom prst="rect">
            <a:avLst/>
          </a:prstGeom>
        </p:spPr>
      </p:pic>
      <p:pic>
        <p:nvPicPr>
          <p:cNvPr id="49" name="그림 48">
            <a:extLst>
              <a:ext uri="{FF2B5EF4-FFF2-40B4-BE49-F238E27FC236}">
                <a16:creationId xmlns:a16="http://schemas.microsoft.com/office/drawing/2014/main" id="{D6B306F2-D850-4D33-8529-6A213760F65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F1212">
                  <a:alpha val="32941"/>
                </a:srgbClr>
              </a:clrFrom>
              <a:clrTo>
                <a:srgbClr val="0F1212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143" b="89683" l="9220" r="90071">
                        <a14:foregroundMark x1="90071" y1="82540" x2="83688" y2="76984"/>
                        <a14:foregroundMark x1="51964" y1="10337" x2="52482" y2="11111"/>
                        <a14:backgroundMark x1="90780" y1="84127" x2="92199" y2="83333"/>
                        <a14:backgroundMark x1="51773" y1="6349" x2="53191" y2="6349"/>
                        <a14:backgroundMark x1="48936" y1="7143" x2="52482" y2="3968"/>
                        <a14:backgroundMark x1="52482" y1="7143" x2="53901" y2="79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24309" y="3598443"/>
            <a:ext cx="603304" cy="539123"/>
          </a:xfrm>
          <a:prstGeom prst="rect">
            <a:avLst/>
          </a:prstGeom>
        </p:spPr>
      </p:pic>
      <p:pic>
        <p:nvPicPr>
          <p:cNvPr id="50" name="그림 49">
            <a:extLst>
              <a:ext uri="{FF2B5EF4-FFF2-40B4-BE49-F238E27FC236}">
                <a16:creationId xmlns:a16="http://schemas.microsoft.com/office/drawing/2014/main" id="{B15039E4-481A-4078-BEF6-D573E777DB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34" b="89404" l="8380" r="92179">
                        <a14:foregroundMark x1="91061" y1="75497" x2="92737" y2="79470"/>
                        <a14:foregroundMark x1="8380" y1="63576" x2="8939" y2="695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12758" y="2471133"/>
            <a:ext cx="765896" cy="646091"/>
          </a:xfrm>
          <a:prstGeom prst="rect">
            <a:avLst/>
          </a:prstGeom>
        </p:spPr>
      </p:pic>
      <p:pic>
        <p:nvPicPr>
          <p:cNvPr id="51" name="그림 50">
            <a:extLst>
              <a:ext uri="{FF2B5EF4-FFF2-40B4-BE49-F238E27FC236}">
                <a16:creationId xmlns:a16="http://schemas.microsoft.com/office/drawing/2014/main" id="{D47632E4-70F0-4621-BA00-9D861A1FFF7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42308" y1="12264" x2="55769" y2="113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57794" y="4573599"/>
            <a:ext cx="521971" cy="532009"/>
          </a:xfrm>
          <a:prstGeom prst="rect">
            <a:avLst/>
          </a:prstGeom>
        </p:spPr>
      </p:pic>
      <p:pic>
        <p:nvPicPr>
          <p:cNvPr id="53" name="그림 52">
            <a:extLst>
              <a:ext uri="{FF2B5EF4-FFF2-40B4-BE49-F238E27FC236}">
                <a16:creationId xmlns:a16="http://schemas.microsoft.com/office/drawing/2014/main" id="{B35FC922-649D-4295-911E-DB529659672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F1212">
                  <a:alpha val="32941"/>
                </a:srgbClr>
              </a:clrFrom>
              <a:clrTo>
                <a:srgbClr val="0F1212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143" b="89683" l="9220" r="90071">
                        <a14:foregroundMark x1="90071" y1="82540" x2="83688" y2="76984"/>
                        <a14:foregroundMark x1="51964" y1="10337" x2="52482" y2="11111"/>
                        <a14:backgroundMark x1="90780" y1="84127" x2="92199" y2="83333"/>
                        <a14:backgroundMark x1="51773" y1="6349" x2="53191" y2="6349"/>
                        <a14:backgroundMark x1="48936" y1="7143" x2="52482" y2="3968"/>
                        <a14:backgroundMark x1="52482" y1="7143" x2="53901" y2="79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83131" y="4573599"/>
            <a:ext cx="603304" cy="539123"/>
          </a:xfrm>
          <a:prstGeom prst="rect">
            <a:avLst/>
          </a:prstGeom>
        </p:spPr>
      </p:pic>
      <p:pic>
        <p:nvPicPr>
          <p:cNvPr id="54" name="그림 53">
            <a:extLst>
              <a:ext uri="{FF2B5EF4-FFF2-40B4-BE49-F238E27FC236}">
                <a16:creationId xmlns:a16="http://schemas.microsoft.com/office/drawing/2014/main" id="{78EB385F-EE51-4A53-8CDC-86818594ED7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F1212">
                  <a:alpha val="32941"/>
                </a:srgbClr>
              </a:clrFrom>
              <a:clrTo>
                <a:srgbClr val="0F1212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143" b="89683" l="9220" r="90071">
                        <a14:foregroundMark x1="90071" y1="82540" x2="83688" y2="76984"/>
                        <a14:foregroundMark x1="51964" y1="10337" x2="52482" y2="11111"/>
                        <a14:backgroundMark x1="90780" y1="84127" x2="92199" y2="83333"/>
                        <a14:backgroundMark x1="51773" y1="6349" x2="53191" y2="6349"/>
                        <a14:backgroundMark x1="48936" y1="7143" x2="52482" y2="3968"/>
                        <a14:backgroundMark x1="52482" y1="7143" x2="53901" y2="79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41033" y="4588734"/>
            <a:ext cx="603304" cy="5391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종료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8C83BF3-9915-43EE-B5A9-DC08EE50C291}"/>
              </a:ext>
            </a:extLst>
          </p:cNvPr>
          <p:cNvSpPr txBox="1"/>
          <p:nvPr/>
        </p:nvSpPr>
        <p:spPr>
          <a:xfrm>
            <a:off x="555525" y="1111630"/>
            <a:ext cx="8461475" cy="1410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마을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완성 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게임판에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남은 자원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모두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제거</a:t>
            </a:r>
            <a:endParaRPr lang="en-US" altLang="ko-KR" sz="3000" b="1" spc="-150" dirty="0">
              <a:solidFill>
                <a:srgbClr val="6A2E0D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(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물류 창고의 자원은 예외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</a:p>
        </p:txBody>
      </p:sp>
      <p:pic>
        <p:nvPicPr>
          <p:cNvPr id="43" name="그림 42">
            <a:extLst>
              <a:ext uri="{FF2B5EF4-FFF2-40B4-BE49-F238E27FC236}">
                <a16:creationId xmlns:a16="http://schemas.microsoft.com/office/drawing/2014/main" id="{BD4295C7-0939-447B-8352-936D61B0C93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508" b="95763" l="8475" r="91102">
                        <a14:foregroundMark x1="52250" y1="91366" x2="57300" y2="91233"/>
                        <a14:foregroundMark x1="47243" y1="91497" x2="51207" y2="91393"/>
                        <a14:foregroundMark x1="49827" y1="92831" x2="49576" y2="88559"/>
                        <a14:foregroundMark x1="90678" y1="37712" x2="91525" y2="59322"/>
                        <a14:foregroundMark x1="8889" y1="28530" x2="8475" y2="54237"/>
                        <a14:foregroundMark x1="48305" y1="5508" x2="49153" y2="6780"/>
                        <a14:foregroundMark x1="91102" y1="25000" x2="88157" y2="25000"/>
                        <a14:backgroundMark x1="8051" y1="24153" x2="47458" y2="3390"/>
                        <a14:backgroundMark x1="52748" y1="4666" x2="72034" y2="15254"/>
                        <a14:backgroundMark x1="50424" y1="3390" x2="51191" y2="3811"/>
                        <a14:backgroundMark x1="79661" y1="17797" x2="82969" y2="19548"/>
                        <a14:backgroundMark x1="77542" y1="16525" x2="80932" y2="18220"/>
                        <a14:backgroundMark x1="91102" y1="25000" x2="92797" y2="25847"/>
                        <a14:backgroundMark x1="83475" y1="19915" x2="90254" y2="22458"/>
                        <a14:backgroundMark x1="92373" y1="76695" x2="74576" y2="86864"/>
                        <a14:backgroundMark x1="55508" y1="94915" x2="80508" y2="81780"/>
                        <a14:backgroundMark x1="78390" y1="83051" x2="85169" y2="79661"/>
                        <a14:backgroundMark x1="86017" y1="79237" x2="92373" y2="75424"/>
                        <a14:backgroundMark x1="35593" y1="89831" x2="44492" y2="94492"/>
                        <a14:backgroundMark x1="46610" y1="96186" x2="51695" y2="99153"/>
                        <a14:backgroundMark x1="5932" y1="76695" x2="22458" y2="83475"/>
                        <a14:backgroundMark x1="31356" y1="88136" x2="33475" y2="885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17000" y="1665529"/>
            <a:ext cx="424619" cy="424619"/>
          </a:xfrm>
          <a:prstGeom prst="rect">
            <a:avLst/>
          </a:prstGeom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id="{BA73C6B3-FC7D-4B0E-A7B3-04825895BE1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356" b="92373" l="8898" r="89831">
                        <a14:foregroundMark x1="54295" y1="9565" x2="60169" y2="13559"/>
                        <a14:foregroundMark x1="49576" y1="6356" x2="52210" y2="8147"/>
                        <a14:foregroundMark x1="90254" y1="27542" x2="90254" y2="73305"/>
                        <a14:foregroundMark x1="52966" y1="92373" x2="48729" y2="89407"/>
                        <a14:foregroundMark x1="8917" y1="28314" x2="9322" y2="71186"/>
                        <a14:backgroundMark x1="6780" y1="25000" x2="17797" y2="18220"/>
                        <a14:backgroundMark x1="24576" y1="15254" x2="38559" y2="7627"/>
                        <a14:backgroundMark x1="37288" y1="9322" x2="42797" y2="5085"/>
                        <a14:backgroundMark x1="65254" y1="9746" x2="71186" y2="13136"/>
                        <a14:backgroundMark x1="44068" y1="5085" x2="48729" y2="424"/>
                        <a14:backgroundMark x1="66525" y1="10593" x2="69915" y2="12712"/>
                        <a14:backgroundMark x1="54661" y1="5085" x2="57203" y2="5932"/>
                        <a14:backgroundMark x1="68220" y1="12712" x2="69915" y2="13136"/>
                        <a14:backgroundMark x1="77119" y1="16949" x2="82627" y2="19068"/>
                        <a14:backgroundMark x1="83898" y1="20339" x2="89831" y2="23729"/>
                        <a14:backgroundMark x1="87712" y1="80085" x2="76271" y2="86017"/>
                        <a14:backgroundMark x1="61017" y1="91525" x2="81780" y2="82627"/>
                        <a14:backgroundMark x1="77542" y1="83898" x2="82627" y2="80508"/>
                        <a14:backgroundMark x1="59322" y1="91949" x2="63136" y2="90254"/>
                        <a14:backgroundMark x1="8898" y1="76695" x2="14831" y2="80508"/>
                        <a14:backgroundMark x1="16949" y1="81780" x2="23729" y2="86864"/>
                        <a14:backgroundMark x1="17373" y1="80508" x2="19915" y2="82627"/>
                        <a14:backgroundMark x1="34746" y1="89831" x2="38559" y2="923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64036" y="4594251"/>
            <a:ext cx="424619" cy="424619"/>
          </a:xfrm>
          <a:prstGeom prst="rect">
            <a:avLst/>
          </a:prstGeom>
        </p:spPr>
      </p:pic>
      <p:pic>
        <p:nvPicPr>
          <p:cNvPr id="45" name="그림 44">
            <a:extLst>
              <a:ext uri="{FF2B5EF4-FFF2-40B4-BE49-F238E27FC236}">
                <a16:creationId xmlns:a16="http://schemas.microsoft.com/office/drawing/2014/main" id="{766916B0-8572-451F-9C2C-EE5B860C98F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780" b="93220" l="8051" r="91102">
                        <a14:foregroundMark x1="50847" y1="7203" x2="51320" y2="7723"/>
                        <a14:foregroundMark x1="90695" y1="28920" x2="91102" y2="61017"/>
                        <a14:foregroundMark x1="54925" y1="93469" x2="47034" y2="91102"/>
                        <a14:foregroundMark x1="8051" y1="28390" x2="8051" y2="65254"/>
                        <a14:backgroundMark x1="40254" y1="8051" x2="47034" y2="2966"/>
                        <a14:backgroundMark x1="25847" y1="14831" x2="40254" y2="5932"/>
                        <a14:backgroundMark x1="38136" y1="8475" x2="36017" y2="9746"/>
                        <a14:backgroundMark x1="8051" y1="23305" x2="19068" y2="17797"/>
                        <a14:backgroundMark x1="53814" y1="4661" x2="59746" y2="6780"/>
                        <a14:backgroundMark x1="63559" y1="8898" x2="70339" y2="13136"/>
                        <a14:backgroundMark x1="77542" y1="16949" x2="88136" y2="21610"/>
                        <a14:backgroundMark x1="68220" y1="12288" x2="69492" y2="12712"/>
                        <a14:backgroundMark x1="89831" y1="22458" x2="94492" y2="24576"/>
                        <a14:backgroundMark x1="91525" y1="24153" x2="88983" y2="21610"/>
                        <a14:backgroundMark x1="91102" y1="77119" x2="88559" y2="79237"/>
                        <a14:backgroundMark x1="87712" y1="79237" x2="80932" y2="83475"/>
                        <a14:backgroundMark x1="81780" y1="81356" x2="71610" y2="87712"/>
                        <a14:backgroundMark x1="78814" y1="83475" x2="82627" y2="80085"/>
                        <a14:backgroundMark x1="54237" y1="95339" x2="69492" y2="89831"/>
                        <a14:backgroundMark x1="59322" y1="92373" x2="64831" y2="89407"/>
                        <a14:backgroundMark x1="68644" y1="88559" x2="74153" y2="84746"/>
                        <a14:backgroundMark x1="85593" y1="79237" x2="93220" y2="75000"/>
                        <a14:backgroundMark x1="53814" y1="95763" x2="59322" y2="92797"/>
                        <a14:backgroundMark x1="8475" y1="77119" x2="15254" y2="79661"/>
                        <a14:backgroundMark x1="15254" y1="80508" x2="23729" y2="83475"/>
                        <a14:backgroundMark x1="24153" y1="85593" x2="37712" y2="92797"/>
                        <a14:backgroundMark x1="30932" y1="88559" x2="38983" y2="90678"/>
                        <a14:backgroundMark x1="54661" y1="94068" x2="58898" y2="932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99605" y="2651360"/>
            <a:ext cx="424619" cy="424619"/>
          </a:xfrm>
          <a:prstGeom prst="rect">
            <a:avLst/>
          </a:prstGeom>
        </p:spPr>
      </p:pic>
      <p:pic>
        <p:nvPicPr>
          <p:cNvPr id="47" name="그림 46">
            <a:extLst>
              <a:ext uri="{FF2B5EF4-FFF2-40B4-BE49-F238E27FC236}">
                <a16:creationId xmlns:a16="http://schemas.microsoft.com/office/drawing/2014/main" id="{A6EB3F7A-0454-4F4D-B22F-F20987E094C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780" b="93220" l="8051" r="91102">
                        <a14:foregroundMark x1="50847" y1="7203" x2="51320" y2="7723"/>
                        <a14:foregroundMark x1="90695" y1="28920" x2="91102" y2="61017"/>
                        <a14:foregroundMark x1="54925" y1="93469" x2="47034" y2="91102"/>
                        <a14:foregroundMark x1="8051" y1="28390" x2="8051" y2="65254"/>
                        <a14:backgroundMark x1="40254" y1="8051" x2="47034" y2="2966"/>
                        <a14:backgroundMark x1="25847" y1="14831" x2="40254" y2="5932"/>
                        <a14:backgroundMark x1="38136" y1="8475" x2="36017" y2="9746"/>
                        <a14:backgroundMark x1="8051" y1="23305" x2="19068" y2="17797"/>
                        <a14:backgroundMark x1="53814" y1="4661" x2="59746" y2="6780"/>
                        <a14:backgroundMark x1="63559" y1="8898" x2="70339" y2="13136"/>
                        <a14:backgroundMark x1="77542" y1="16949" x2="88136" y2="21610"/>
                        <a14:backgroundMark x1="68220" y1="12288" x2="69492" y2="12712"/>
                        <a14:backgroundMark x1="89831" y1="22458" x2="94492" y2="24576"/>
                        <a14:backgroundMark x1="91525" y1="24153" x2="88983" y2="21610"/>
                        <a14:backgroundMark x1="91102" y1="77119" x2="88559" y2="79237"/>
                        <a14:backgroundMark x1="87712" y1="79237" x2="80932" y2="83475"/>
                        <a14:backgroundMark x1="81780" y1="81356" x2="71610" y2="87712"/>
                        <a14:backgroundMark x1="78814" y1="83475" x2="82627" y2="80085"/>
                        <a14:backgroundMark x1="54237" y1="95339" x2="69492" y2="89831"/>
                        <a14:backgroundMark x1="59322" y1="92373" x2="64831" y2="89407"/>
                        <a14:backgroundMark x1="68644" y1="88559" x2="74153" y2="84746"/>
                        <a14:backgroundMark x1="85593" y1="79237" x2="93220" y2="75000"/>
                        <a14:backgroundMark x1="53814" y1="95763" x2="59322" y2="92797"/>
                        <a14:backgroundMark x1="8475" y1="77119" x2="15254" y2="79661"/>
                        <a14:backgroundMark x1="15254" y1="80508" x2="23729" y2="83475"/>
                        <a14:backgroundMark x1="24153" y1="85593" x2="37712" y2="92797"/>
                        <a14:backgroundMark x1="30932" y1="88559" x2="38983" y2="90678"/>
                        <a14:backgroundMark x1="54661" y1="94068" x2="58898" y2="932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98168" y="3616138"/>
            <a:ext cx="424619" cy="424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989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종료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8C83BF3-9915-43EE-B5A9-DC08EE50C291}"/>
              </a:ext>
            </a:extLst>
          </p:cNvPr>
          <p:cNvSpPr txBox="1"/>
          <p:nvPr/>
        </p:nvSpPr>
        <p:spPr>
          <a:xfrm>
            <a:off x="555524" y="1111630"/>
            <a:ext cx="8920263" cy="2795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마을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완성 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게임판에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남은 자원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모두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제거</a:t>
            </a:r>
            <a:endParaRPr lang="en-US" altLang="ko-KR" sz="3000" b="1" spc="-150" dirty="0">
              <a:solidFill>
                <a:srgbClr val="6A2E0D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(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물류 창고의 자원은 예외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각 플레이어는 자기 마을의 모든 건물        를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합산 후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빈칸 하나 당 </a:t>
            </a:r>
            <a:r>
              <a:rPr lang="en-US" altLang="ko-KR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-1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반영하여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계산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28" name="그림 27">
            <a:extLst>
              <a:ext uri="{FF2B5EF4-FFF2-40B4-BE49-F238E27FC236}">
                <a16:creationId xmlns:a16="http://schemas.microsoft.com/office/drawing/2014/main" id="{DFF54253-B260-4A5E-921E-F6A29D8AC5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72" b="97552" l="2841" r="96970">
                        <a14:foregroundMark x1="12500" y1="5273" x2="54735" y2="11676"/>
                        <a14:foregroundMark x1="54735" y1="11676" x2="89015" y2="10546"/>
                        <a14:foregroundMark x1="89015" y1="10546" x2="93182" y2="21281"/>
                        <a14:foregroundMark x1="93182" y1="21281" x2="95833" y2="87006"/>
                        <a14:foregroundMark x1="95833" y1="87006" x2="91477" y2="96045"/>
                        <a14:foregroundMark x1="91477" y1="96045" x2="8902" y2="94539"/>
                        <a14:foregroundMark x1="8902" y1="94539" x2="5492" y2="85311"/>
                        <a14:foregroundMark x1="5492" y1="85311" x2="7008" y2="39360"/>
                        <a14:foregroundMark x1="7008" y1="39360" x2="3409" y2="9416"/>
                        <a14:foregroundMark x1="3409" y1="9416" x2="12121" y2="5085"/>
                        <a14:foregroundMark x1="12121" y1="5085" x2="12879" y2="5085"/>
                        <a14:foregroundMark x1="23674" y1="12429" x2="81629" y2="51977"/>
                        <a14:foregroundMark x1="85227" y1="36723" x2="78788" y2="74576"/>
                        <a14:foregroundMark x1="78788" y1="74576" x2="73295" y2="90395"/>
                        <a14:foregroundMark x1="85985" y1="89266" x2="80871" y2="54237"/>
                        <a14:foregroundMark x1="90341" y1="58945" x2="40720" y2="78343"/>
                        <a14:foregroundMark x1="58523" y1="88889" x2="37689" y2="80038"/>
                        <a14:foregroundMark x1="37689" y1="80038" x2="13636" y2="74953"/>
                        <a14:foregroundMark x1="22538" y1="74200" x2="21970" y2="50282"/>
                        <a14:foregroundMark x1="21970" y1="50282" x2="28598" y2="24670"/>
                        <a14:foregroundMark x1="20455" y1="24859" x2="46212" y2="55744"/>
                        <a14:foregroundMark x1="46212" y1="55744" x2="64015" y2="68550"/>
                        <a14:foregroundMark x1="48295" y1="36347" x2="27273" y2="83239"/>
                        <a14:foregroundMark x1="22727" y1="21469" x2="13447" y2="15819"/>
                        <a14:foregroundMark x1="13447" y1="15819" x2="5682" y2="24482"/>
                        <a14:foregroundMark x1="5682" y1="24482" x2="2841" y2="38795"/>
                        <a14:foregroundMark x1="2841" y1="38795" x2="5114" y2="43503"/>
                        <a14:foregroundMark x1="20265" y1="22976" x2="39205" y2="38041"/>
                        <a14:foregroundMark x1="47538" y1="21469" x2="65152" y2="34652"/>
                        <a14:foregroundMark x1="35038" y1="3766" x2="66098" y2="2072"/>
                        <a14:foregroundMark x1="66098" y1="2072" x2="93750" y2="3390"/>
                        <a14:foregroundMark x1="16477" y1="3202" x2="21402" y2="3578"/>
                        <a14:foregroundMark x1="96023" y1="14501" x2="96443" y2="18679"/>
                        <a14:foregroundMark x1="95644" y1="8098" x2="95644" y2="12429"/>
                        <a14:foregroundMark x1="95644" y1="37665" x2="95265" y2="42561"/>
                        <a14:foregroundMark x1="96023" y1="93785" x2="95644" y2="89831"/>
                        <a14:foregroundMark x1="25758" y1="96422" x2="36742" y2="95480"/>
                        <a14:foregroundMark x1="36742" y1="95480" x2="39205" y2="95669"/>
                        <a14:foregroundMark x1="39205" y1="97552" x2="57765" y2="97175"/>
                        <a14:backgroundMark x1="96970" y1="18644" x2="97348" y2="24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16825" y="1171526"/>
            <a:ext cx="4312951" cy="4337458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963EBC6C-5617-4357-99B5-BB85A73BB2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09861" y="2502354"/>
            <a:ext cx="781387" cy="675541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C4A527CD-7BD4-4E05-849B-9833E295534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F1212">
                  <a:alpha val="32941"/>
                </a:srgbClr>
              </a:clrFrom>
              <a:clrTo>
                <a:srgbClr val="0F1212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143" b="89683" l="9220" r="90071">
                        <a14:foregroundMark x1="90071" y1="82540" x2="83688" y2="76984"/>
                        <a14:foregroundMark x1="51964" y1="10337" x2="52482" y2="11111"/>
                        <a14:backgroundMark x1="90780" y1="84127" x2="92199" y2="83333"/>
                        <a14:backgroundMark x1="51773" y1="6349" x2="53191" y2="6349"/>
                        <a14:backgroundMark x1="48936" y1="7143" x2="52482" y2="3968"/>
                        <a14:backgroundMark x1="52482" y1="7143" x2="53901" y2="79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81007" y="3587926"/>
            <a:ext cx="603304" cy="539123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2AF967F4-EDED-45E5-87AD-45AB04B7AE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34" b="89404" l="8380" r="92179">
                        <a14:foregroundMark x1="91061" y1="75497" x2="92737" y2="79470"/>
                        <a14:foregroundMark x1="8380" y1="63576" x2="8939" y2="695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99711" y="1520562"/>
            <a:ext cx="765896" cy="646091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B90FBAE6-441C-43FB-B8E7-FE63B849A26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609" b="89404" l="9497" r="89944">
                        <a14:foregroundMark x1="43017" y1="8609" x2="44134" y2="92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03355" y="2561704"/>
            <a:ext cx="765896" cy="646091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490DB04A-9AE4-4EB3-B8D3-0BE45FA97E8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257" b="90826" l="8939" r="89385">
                        <a14:foregroundMark x1="63687" y1="8257" x2="64246" y2="11009"/>
                        <a14:foregroundMark x1="20112" y1="85321" x2="24022" y2="84404"/>
                        <a14:foregroundMark x1="76149" y1="90777" x2="69274" y2="89908"/>
                        <a14:backgroundMark x1="75419" y1="92661" x2="76536" y2="926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24761" y="1593010"/>
            <a:ext cx="765896" cy="466384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BE72E6E8-9DE4-4C3E-95BB-73B032DC83A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7317" b="91057" l="6283" r="96335">
                        <a14:foregroundMark x1="94764" y1="40650" x2="94764" y2="60163"/>
                        <a14:foregroundMark x1="81152" y1="91057" x2="76963" y2="90244"/>
                        <a14:foregroundMark x1="87958" y1="82927" x2="89005" y2="85366"/>
                        <a14:foregroundMark x1="63874" y1="81301" x2="65445" y2="82114"/>
                        <a14:foregroundMark x1="10471" y1="90244" x2="9948" y2="75610"/>
                        <a14:foregroundMark x1="6283" y1="75610" x2="7853" y2="69106"/>
                        <a14:foregroundMark x1="81675" y1="29268" x2="81152" y2="32520"/>
                        <a14:foregroundMark x1="96335" y1="39837" x2="96335" y2="382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30909" y="3655243"/>
            <a:ext cx="655693" cy="422253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8771D377-DA5D-46DC-9D66-C90F0EE9C00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796" b="89806" l="9559" r="89706">
                        <a14:foregroundMark x1="27206" y1="6796" x2="28676" y2="12621"/>
                        <a14:foregroundMark x1="41176" y1="6796" x2="42647" y2="67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47589" y="2544227"/>
            <a:ext cx="422331" cy="639707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E4E59C6B-FCC9-421E-A39A-528BDA12AEB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foregroundMark x1="42308" y1="12264" x2="55769" y2="113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47470" y="3686677"/>
            <a:ext cx="521971" cy="532009"/>
          </a:xfrm>
          <a:prstGeom prst="rect">
            <a:avLst/>
          </a:prstGeom>
        </p:spPr>
      </p:pic>
      <p:pic>
        <p:nvPicPr>
          <p:cNvPr id="40" name="그림 39">
            <a:extLst>
              <a:ext uri="{FF2B5EF4-FFF2-40B4-BE49-F238E27FC236}">
                <a16:creationId xmlns:a16="http://schemas.microsoft.com/office/drawing/2014/main" id="{130506C5-41D5-4970-89D2-8CBADEF7CC7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foregroundMark x1="42308" y1="12264" x2="55769" y2="113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39568" y="4581611"/>
            <a:ext cx="521971" cy="532009"/>
          </a:xfrm>
          <a:prstGeom prst="rect">
            <a:avLst/>
          </a:prstGeom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E782B4A9-A70A-4422-8089-8069E7F7C0E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F1212">
                  <a:alpha val="32941"/>
                </a:srgbClr>
              </a:clrFrom>
              <a:clrTo>
                <a:srgbClr val="0F1212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143" b="89683" l="9220" r="90071">
                        <a14:foregroundMark x1="90071" y1="82540" x2="83688" y2="76984"/>
                        <a14:foregroundMark x1="51964" y1="10337" x2="52482" y2="11111"/>
                        <a14:backgroundMark x1="90780" y1="84127" x2="92199" y2="83333"/>
                        <a14:backgroundMark x1="51773" y1="6349" x2="53191" y2="6349"/>
                        <a14:backgroundMark x1="48936" y1="7143" x2="52482" y2="3968"/>
                        <a14:backgroundMark x1="52482" y1="7143" x2="53901" y2="79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20715" y="4574497"/>
            <a:ext cx="603304" cy="539123"/>
          </a:xfrm>
          <a:prstGeom prst="rect">
            <a:avLst/>
          </a:prstGeom>
        </p:spPr>
      </p:pic>
      <p:pic>
        <p:nvPicPr>
          <p:cNvPr id="42" name="그림 41">
            <a:extLst>
              <a:ext uri="{FF2B5EF4-FFF2-40B4-BE49-F238E27FC236}">
                <a16:creationId xmlns:a16="http://schemas.microsoft.com/office/drawing/2014/main" id="{C2F8F2E9-E6F5-4EC0-BE20-4224C65F278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7317" b="91057" l="6283" r="96335">
                        <a14:foregroundMark x1="94764" y1="40650" x2="94764" y2="60163"/>
                        <a14:foregroundMark x1="81152" y1="91057" x2="76963" y2="90244"/>
                        <a14:foregroundMark x1="87958" y1="82927" x2="89005" y2="85366"/>
                        <a14:foregroundMark x1="63874" y1="81301" x2="65445" y2="82114"/>
                        <a14:foregroundMark x1="10471" y1="90244" x2="9948" y2="75610"/>
                        <a14:foregroundMark x1="6283" y1="75610" x2="7853" y2="69106"/>
                        <a14:foregroundMark x1="81675" y1="29268" x2="81152" y2="32520"/>
                        <a14:foregroundMark x1="96335" y1="39837" x2="96335" y2="382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30909" y="4615936"/>
            <a:ext cx="655693" cy="422253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B8D11BC3-FC52-4016-98AB-38818D8C7E49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clrChange>
              <a:clrFrom>
                <a:srgbClr val="ECEEEF"/>
              </a:clrFrom>
              <a:clrTo>
                <a:srgbClr val="ECEEEF">
                  <a:alpha val="0"/>
                </a:srgbClr>
              </a:clrTo>
            </a:clrChange>
          </a:blip>
          <a:srcRect l="9557" t="8138" r="9268" b="9142"/>
          <a:stretch/>
        </p:blipFill>
        <p:spPr>
          <a:xfrm>
            <a:off x="6415548" y="2702529"/>
            <a:ext cx="457218" cy="465922"/>
          </a:xfrm>
          <a:prstGeom prst="ellipse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901F222E-9750-46AD-9A06-4E746D040EAB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clrChange>
              <a:clrFrom>
                <a:srgbClr val="ECEEEF"/>
              </a:clrFrom>
              <a:clrTo>
                <a:srgbClr val="ECEEEF">
                  <a:alpha val="0"/>
                </a:srgbClr>
              </a:clrTo>
            </a:clrChange>
          </a:blip>
          <a:srcRect l="9557" t="8138" r="9268" b="9142"/>
          <a:stretch/>
        </p:blipFill>
        <p:spPr>
          <a:xfrm>
            <a:off x="4475440" y="3390837"/>
            <a:ext cx="457218" cy="465922"/>
          </a:xfrm>
          <a:prstGeom prst="ellipse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B506E76C-D62E-4B2B-B070-A8053B7B83B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579382" y="1171526"/>
            <a:ext cx="4308733" cy="4337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084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종료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8C83BF3-9915-43EE-B5A9-DC08EE50C291}"/>
              </a:ext>
            </a:extLst>
          </p:cNvPr>
          <p:cNvSpPr txBox="1"/>
          <p:nvPr/>
        </p:nvSpPr>
        <p:spPr>
          <a:xfrm>
            <a:off x="555524" y="1111630"/>
            <a:ext cx="8920263" cy="4873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마을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완성 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게임판에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남은 자원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모두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제거</a:t>
            </a:r>
            <a:endParaRPr lang="en-US" altLang="ko-KR" sz="3000" b="1" spc="-150" dirty="0">
              <a:solidFill>
                <a:srgbClr val="6A2E0D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(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물류 창고의 자원은 예외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각 플레이어는 자기 마을의 모든 건물        를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합산 후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빈칸 하나 당 </a:t>
            </a:r>
            <a:r>
              <a:rPr lang="en-US" altLang="ko-KR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-1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반영하여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계산</a:t>
            </a:r>
            <a:endParaRPr lang="en-US" altLang="ko-KR" sz="3000" b="1" spc="-150" dirty="0">
              <a:solidFill>
                <a:srgbClr val="6A2E0D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   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가장 높은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플레이어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승리</a:t>
            </a:r>
            <a:r>
              <a:rPr lang="en-US" altLang="ko-KR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동점인 경우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1)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수석 건축가 기회가 적고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2)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빈칸이 가장 적고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3)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주택이 많은 순으로 승리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28" name="그림 27">
            <a:extLst>
              <a:ext uri="{FF2B5EF4-FFF2-40B4-BE49-F238E27FC236}">
                <a16:creationId xmlns:a16="http://schemas.microsoft.com/office/drawing/2014/main" id="{DFF54253-B260-4A5E-921E-F6A29D8AC5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72" b="97552" l="2841" r="96970">
                        <a14:foregroundMark x1="12500" y1="5273" x2="54735" y2="11676"/>
                        <a14:foregroundMark x1="54735" y1="11676" x2="89015" y2="10546"/>
                        <a14:foregroundMark x1="89015" y1="10546" x2="93182" y2="21281"/>
                        <a14:foregroundMark x1="93182" y1="21281" x2="95833" y2="87006"/>
                        <a14:foregroundMark x1="95833" y1="87006" x2="91477" y2="96045"/>
                        <a14:foregroundMark x1="91477" y1="96045" x2="8902" y2="94539"/>
                        <a14:foregroundMark x1="8902" y1="94539" x2="5492" y2="85311"/>
                        <a14:foregroundMark x1="5492" y1="85311" x2="7008" y2="39360"/>
                        <a14:foregroundMark x1="7008" y1="39360" x2="3409" y2="9416"/>
                        <a14:foregroundMark x1="3409" y1="9416" x2="12121" y2="5085"/>
                        <a14:foregroundMark x1="12121" y1="5085" x2="12879" y2="5085"/>
                        <a14:foregroundMark x1="23674" y1="12429" x2="81629" y2="51977"/>
                        <a14:foregroundMark x1="85227" y1="36723" x2="78788" y2="74576"/>
                        <a14:foregroundMark x1="78788" y1="74576" x2="73295" y2="90395"/>
                        <a14:foregroundMark x1="85985" y1="89266" x2="80871" y2="54237"/>
                        <a14:foregroundMark x1="90341" y1="58945" x2="40720" y2="78343"/>
                        <a14:foregroundMark x1="58523" y1="88889" x2="37689" y2="80038"/>
                        <a14:foregroundMark x1="37689" y1="80038" x2="13636" y2="74953"/>
                        <a14:foregroundMark x1="22538" y1="74200" x2="21970" y2="50282"/>
                        <a14:foregroundMark x1="21970" y1="50282" x2="28598" y2="24670"/>
                        <a14:foregroundMark x1="20455" y1="24859" x2="46212" y2="55744"/>
                        <a14:foregroundMark x1="46212" y1="55744" x2="64015" y2="68550"/>
                        <a14:foregroundMark x1="48295" y1="36347" x2="27273" y2="83239"/>
                        <a14:foregroundMark x1="22727" y1="21469" x2="13447" y2="15819"/>
                        <a14:foregroundMark x1="13447" y1="15819" x2="5682" y2="24482"/>
                        <a14:foregroundMark x1="5682" y1="24482" x2="2841" y2="38795"/>
                        <a14:foregroundMark x1="2841" y1="38795" x2="5114" y2="43503"/>
                        <a14:foregroundMark x1="20265" y1="22976" x2="39205" y2="38041"/>
                        <a14:foregroundMark x1="47538" y1="21469" x2="65152" y2="34652"/>
                        <a14:foregroundMark x1="35038" y1="3766" x2="66098" y2="2072"/>
                        <a14:foregroundMark x1="66098" y1="2072" x2="93750" y2="3390"/>
                        <a14:foregroundMark x1="16477" y1="3202" x2="21402" y2="3578"/>
                        <a14:foregroundMark x1="96023" y1="14501" x2="96443" y2="18679"/>
                        <a14:foregroundMark x1="95644" y1="8098" x2="95644" y2="12429"/>
                        <a14:foregroundMark x1="95644" y1="37665" x2="95265" y2="42561"/>
                        <a14:foregroundMark x1="96023" y1="93785" x2="95644" y2="89831"/>
                        <a14:foregroundMark x1="25758" y1="96422" x2="36742" y2="95480"/>
                        <a14:foregroundMark x1="36742" y1="95480" x2="39205" y2="95669"/>
                        <a14:foregroundMark x1="39205" y1="97552" x2="57765" y2="97175"/>
                        <a14:backgroundMark x1="96970" y1="18644" x2="97348" y2="24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16825" y="1171526"/>
            <a:ext cx="4312951" cy="4337458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963EBC6C-5617-4357-99B5-BB85A73BB2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87864" y="1488431"/>
            <a:ext cx="781387" cy="675541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C4A527CD-7BD4-4E05-849B-9833E295534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F1212">
                  <a:alpha val="32941"/>
                </a:srgbClr>
              </a:clrFrom>
              <a:clrTo>
                <a:srgbClr val="0F1212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143" b="89683" l="9220" r="90071">
                        <a14:foregroundMark x1="90071" y1="82540" x2="83688" y2="76984"/>
                        <a14:foregroundMark x1="51964" y1="10337" x2="52482" y2="11111"/>
                        <a14:backgroundMark x1="90780" y1="84127" x2="92199" y2="83333"/>
                        <a14:backgroundMark x1="51773" y1="6349" x2="53191" y2="6349"/>
                        <a14:backgroundMark x1="48936" y1="7143" x2="52482" y2="3968"/>
                        <a14:backgroundMark x1="52482" y1="7143" x2="53901" y2="79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81007" y="3587926"/>
            <a:ext cx="603304" cy="539123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2AF967F4-EDED-45E5-87AD-45AB04B7AE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34" b="89404" l="8380" r="92179">
                        <a14:foregroundMark x1="91061" y1="75497" x2="92737" y2="79470"/>
                        <a14:foregroundMark x1="8380" y1="63576" x2="8939" y2="695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75806" y="1534831"/>
            <a:ext cx="765896" cy="646091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B90FBAE6-441C-43FB-B8E7-FE63B849A26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609" b="89404" l="9497" r="89944">
                        <a14:foregroundMark x1="43017" y1="8609" x2="44134" y2="92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70580" y="1534830"/>
            <a:ext cx="765896" cy="646091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8771D377-DA5D-46DC-9D66-C90F0EE9C00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796" b="89806" l="9559" r="89706">
                        <a14:foregroundMark x1="27206" y1="6796" x2="28676" y2="12621"/>
                        <a14:foregroundMark x1="41176" y1="6796" x2="42647" y2="67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96543" y="2528744"/>
            <a:ext cx="422331" cy="639707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E4E59C6B-FCC9-421E-A39A-528BDA12AEB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42308" y1="12264" x2="55769" y2="113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39568" y="2627783"/>
            <a:ext cx="521971" cy="532009"/>
          </a:xfrm>
          <a:prstGeom prst="rect">
            <a:avLst/>
          </a:prstGeom>
        </p:spPr>
      </p:pic>
      <p:pic>
        <p:nvPicPr>
          <p:cNvPr id="40" name="그림 39">
            <a:extLst>
              <a:ext uri="{FF2B5EF4-FFF2-40B4-BE49-F238E27FC236}">
                <a16:creationId xmlns:a16="http://schemas.microsoft.com/office/drawing/2014/main" id="{130506C5-41D5-4970-89D2-8CBADEF7CC7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42308" y1="12264" x2="55769" y2="113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45414" y="3615301"/>
            <a:ext cx="521971" cy="532009"/>
          </a:xfrm>
          <a:prstGeom prst="rect">
            <a:avLst/>
          </a:prstGeom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E782B4A9-A70A-4422-8089-8069E7F7C0E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F1212">
                  <a:alpha val="32941"/>
                </a:srgbClr>
              </a:clrFrom>
              <a:clrTo>
                <a:srgbClr val="0F1212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143" b="89683" l="9220" r="90071">
                        <a14:foregroundMark x1="90071" y1="82540" x2="83688" y2="76984"/>
                        <a14:foregroundMark x1="51964" y1="10337" x2="52482" y2="11111"/>
                        <a14:backgroundMark x1="90780" y1="84127" x2="92199" y2="83333"/>
                        <a14:backgroundMark x1="51773" y1="6349" x2="53191" y2="6349"/>
                        <a14:backgroundMark x1="48936" y1="7143" x2="52482" y2="3968"/>
                        <a14:backgroundMark x1="52482" y1="7143" x2="53901" y2="79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64283" y="3608187"/>
            <a:ext cx="603304" cy="539123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B8D11BC3-FC52-4016-98AB-38818D8C7E49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clrChange>
              <a:clrFrom>
                <a:srgbClr val="ECEEEF"/>
              </a:clrFrom>
              <a:clrTo>
                <a:srgbClr val="ECEEEF">
                  <a:alpha val="0"/>
                </a:srgbClr>
              </a:clrTo>
            </a:clrChange>
          </a:blip>
          <a:srcRect l="9557" t="8138" r="9268" b="9142"/>
          <a:stretch/>
        </p:blipFill>
        <p:spPr>
          <a:xfrm>
            <a:off x="6415548" y="2702529"/>
            <a:ext cx="457218" cy="465922"/>
          </a:xfrm>
          <a:prstGeom prst="ellipse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901F222E-9750-46AD-9A06-4E746D040EAB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clrChange>
              <a:clrFrom>
                <a:srgbClr val="ECEEEF"/>
              </a:clrFrom>
              <a:clrTo>
                <a:srgbClr val="ECEEEF">
                  <a:alpha val="0"/>
                </a:srgbClr>
              </a:clrTo>
            </a:clrChange>
          </a:blip>
          <a:srcRect l="9557" t="8138" r="9268" b="9142"/>
          <a:stretch/>
        </p:blipFill>
        <p:spPr>
          <a:xfrm>
            <a:off x="4475440" y="3390837"/>
            <a:ext cx="457218" cy="465922"/>
          </a:xfrm>
          <a:prstGeom prst="ellipse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E2C5DD07-9709-42F7-9959-641FDC953192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clrChange>
              <a:clrFrom>
                <a:srgbClr val="ECEEEF"/>
              </a:clrFrom>
              <a:clrTo>
                <a:srgbClr val="ECEEEF">
                  <a:alpha val="0"/>
                </a:srgbClr>
              </a:clrTo>
            </a:clrChange>
          </a:blip>
          <a:srcRect l="9557" t="8138" r="9268" b="9142"/>
          <a:stretch/>
        </p:blipFill>
        <p:spPr>
          <a:xfrm>
            <a:off x="1039957" y="4046229"/>
            <a:ext cx="457218" cy="465922"/>
          </a:xfrm>
          <a:prstGeom prst="ellipse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6178E8A8-0B29-40C2-BE37-5FCDBB3039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34" b="89404" l="8380" r="92179">
                        <a14:foregroundMark x1="91061" y1="75497" x2="92737" y2="79470"/>
                        <a14:foregroundMark x1="8380" y1="63576" x2="8939" y2="695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52732" y="2480877"/>
            <a:ext cx="765896" cy="646091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2F1D6A47-3635-402F-99B9-51EBA6EB4DC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42308" y1="12264" x2="55769" y2="113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97768" y="4583343"/>
            <a:ext cx="521971" cy="532009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41F78813-DB5C-4CF6-83BE-1975851DBFF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F1212">
                  <a:alpha val="32941"/>
                </a:srgbClr>
              </a:clrFrom>
              <a:clrTo>
                <a:srgbClr val="0F1212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143" b="89683" l="9220" r="90071">
                        <a14:foregroundMark x1="90071" y1="82540" x2="83688" y2="76984"/>
                        <a14:foregroundMark x1="51964" y1="10337" x2="52482" y2="11111"/>
                        <a14:backgroundMark x1="90780" y1="84127" x2="92199" y2="83333"/>
                        <a14:backgroundMark x1="51773" y1="6349" x2="53191" y2="6349"/>
                        <a14:backgroundMark x1="48936" y1="7143" x2="52482" y2="3968"/>
                        <a14:backgroundMark x1="52482" y1="7143" x2="53901" y2="79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23105" y="4583343"/>
            <a:ext cx="603304" cy="539123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497BD575-8265-43AC-897C-7721FE7FFFD3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F1212">
                  <a:alpha val="32941"/>
                </a:srgbClr>
              </a:clrFrom>
              <a:clrTo>
                <a:srgbClr val="0F1212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143" b="89683" l="9220" r="90071">
                        <a14:foregroundMark x1="90071" y1="82540" x2="83688" y2="76984"/>
                        <a14:foregroundMark x1="51964" y1="10337" x2="52482" y2="11111"/>
                        <a14:backgroundMark x1="90780" y1="84127" x2="92199" y2="83333"/>
                        <a14:backgroundMark x1="51773" y1="6349" x2="53191" y2="6349"/>
                        <a14:backgroundMark x1="48936" y1="7143" x2="52482" y2="3968"/>
                        <a14:backgroundMark x1="52482" y1="7143" x2="53901" y2="79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81007" y="4598478"/>
            <a:ext cx="603304" cy="539123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2643D081-D7B9-47E2-8668-E5D05B772BE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685226" y="1088398"/>
            <a:ext cx="4308733" cy="4337458"/>
          </a:xfrm>
          <a:prstGeom prst="rect">
            <a:avLst/>
          </a:prstGeom>
        </p:spPr>
      </p:pic>
      <p:graphicFrame>
        <p:nvGraphicFramePr>
          <p:cNvPr id="4" name="표 4">
            <a:extLst>
              <a:ext uri="{FF2B5EF4-FFF2-40B4-BE49-F238E27FC236}">
                <a16:creationId xmlns:a16="http://schemas.microsoft.com/office/drawing/2014/main" id="{DAE1E1FA-DE9A-4E78-9F78-599397DFE0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8014562"/>
              </p:ext>
            </p:extLst>
          </p:nvPr>
        </p:nvGraphicFramePr>
        <p:xfrm>
          <a:off x="8350386" y="1199851"/>
          <a:ext cx="1794285" cy="41622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98095">
                  <a:extLst>
                    <a:ext uri="{9D8B030D-6E8A-4147-A177-3AD203B41FA5}">
                      <a16:colId xmlns:a16="http://schemas.microsoft.com/office/drawing/2014/main" val="522213288"/>
                    </a:ext>
                  </a:extLst>
                </a:gridCol>
                <a:gridCol w="598095">
                  <a:extLst>
                    <a:ext uri="{9D8B030D-6E8A-4147-A177-3AD203B41FA5}">
                      <a16:colId xmlns:a16="http://schemas.microsoft.com/office/drawing/2014/main" val="3384620444"/>
                    </a:ext>
                  </a:extLst>
                </a:gridCol>
                <a:gridCol w="598095">
                  <a:extLst>
                    <a:ext uri="{9D8B030D-6E8A-4147-A177-3AD203B41FA5}">
                      <a16:colId xmlns:a16="http://schemas.microsoft.com/office/drawing/2014/main" val="3995323988"/>
                    </a:ext>
                  </a:extLst>
                </a:gridCol>
              </a:tblGrid>
              <a:tr h="25866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kern="1200" spc="0" dirty="0">
                          <a:solidFill>
                            <a:schemeClr val="tx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  <a:cs typeface="+mn-cs"/>
                        </a:rPr>
                        <a:t>A</a:t>
                      </a:r>
                      <a:endParaRPr lang="ko-KR" altLang="en-US" sz="1200" b="1" kern="1200" spc="0" dirty="0">
                        <a:solidFill>
                          <a:schemeClr val="tx1"/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kern="1200" spc="0" dirty="0">
                          <a:solidFill>
                            <a:schemeClr val="tx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  <a:cs typeface="+mn-cs"/>
                        </a:rPr>
                        <a:t>B</a:t>
                      </a:r>
                      <a:endParaRPr lang="ko-KR" altLang="en-US" sz="1200" b="1" kern="1200" spc="0" dirty="0">
                        <a:solidFill>
                          <a:schemeClr val="tx1"/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kern="1200" spc="0" dirty="0">
                          <a:solidFill>
                            <a:schemeClr val="tx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  <a:cs typeface="+mn-cs"/>
                        </a:rPr>
                        <a:t>C</a:t>
                      </a:r>
                      <a:endParaRPr lang="ko-KR" altLang="en-US" sz="1200" b="1" kern="1200" spc="0" dirty="0">
                        <a:solidFill>
                          <a:schemeClr val="tx1"/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97818320"/>
                  </a:ext>
                </a:extLst>
              </a:tr>
              <a:tr h="44131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kern="1200" spc="0" dirty="0">
                          <a:solidFill>
                            <a:schemeClr val="tx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  <a:cs typeface="+mn-cs"/>
                        </a:rPr>
                        <a:t>0</a:t>
                      </a:r>
                      <a:endParaRPr lang="ko-KR" altLang="en-US" sz="1200" b="1" kern="1200" spc="0" dirty="0">
                        <a:solidFill>
                          <a:schemeClr val="tx1"/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kern="1200" spc="0" dirty="0">
                          <a:solidFill>
                            <a:schemeClr val="tx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  <a:cs typeface="+mn-cs"/>
                        </a:rPr>
                        <a:t>0</a:t>
                      </a:r>
                      <a:endParaRPr lang="ko-KR" altLang="en-US" sz="1200" b="1" kern="1200" spc="0" dirty="0">
                        <a:solidFill>
                          <a:schemeClr val="tx1"/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kern="1200" spc="0" dirty="0">
                          <a:solidFill>
                            <a:schemeClr val="tx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  <a:cs typeface="+mn-cs"/>
                        </a:rPr>
                        <a:t>0</a:t>
                      </a:r>
                      <a:endParaRPr lang="ko-KR" altLang="en-US" sz="1200" b="1" kern="1200" spc="0" dirty="0">
                        <a:solidFill>
                          <a:schemeClr val="tx1"/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81429757"/>
                  </a:ext>
                </a:extLst>
              </a:tr>
              <a:tr h="44131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kern="1200" spc="0" dirty="0">
                          <a:solidFill>
                            <a:schemeClr val="tx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  <a:cs typeface="+mn-cs"/>
                        </a:rPr>
                        <a:t>3</a:t>
                      </a:r>
                      <a:endParaRPr lang="ko-KR" altLang="en-US" sz="1200" b="1" kern="1200" spc="0" dirty="0">
                        <a:solidFill>
                          <a:schemeClr val="tx1"/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kern="1200" spc="0" dirty="0">
                          <a:solidFill>
                            <a:schemeClr val="tx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  <a:cs typeface="+mn-cs"/>
                        </a:rPr>
                        <a:t>12</a:t>
                      </a:r>
                      <a:endParaRPr lang="ko-KR" altLang="en-US" sz="1200" b="1" kern="1200" spc="0" dirty="0">
                        <a:solidFill>
                          <a:schemeClr val="tx1"/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kern="1200" spc="0" dirty="0">
                          <a:solidFill>
                            <a:schemeClr val="tx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  <a:cs typeface="+mn-cs"/>
                        </a:rPr>
                        <a:t>12</a:t>
                      </a:r>
                      <a:endParaRPr lang="ko-KR" altLang="en-US" sz="1200" b="1" kern="1200" spc="0" dirty="0">
                        <a:solidFill>
                          <a:schemeClr val="tx1"/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42520897"/>
                  </a:ext>
                </a:extLst>
              </a:tr>
              <a:tr h="44131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kern="1200" spc="0" dirty="0">
                          <a:solidFill>
                            <a:schemeClr val="tx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  <a:cs typeface="+mn-cs"/>
                        </a:rPr>
                        <a:t>0</a:t>
                      </a:r>
                      <a:endParaRPr lang="ko-KR" altLang="en-US" sz="1200" b="1" kern="1200" spc="0" dirty="0">
                        <a:solidFill>
                          <a:schemeClr val="tx1"/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kern="1200" spc="0" dirty="0">
                          <a:solidFill>
                            <a:schemeClr val="tx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  <a:cs typeface="+mn-cs"/>
                        </a:rPr>
                        <a:t>8</a:t>
                      </a:r>
                      <a:endParaRPr lang="ko-KR" altLang="en-US" sz="1200" b="1" kern="1200" spc="0" dirty="0">
                        <a:solidFill>
                          <a:schemeClr val="tx1"/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kern="1200" spc="0" dirty="0">
                          <a:solidFill>
                            <a:schemeClr val="tx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  <a:cs typeface="+mn-cs"/>
                        </a:rPr>
                        <a:t>8</a:t>
                      </a:r>
                      <a:endParaRPr lang="ko-KR" altLang="en-US" sz="1200" b="1" kern="1200" spc="0" dirty="0">
                        <a:solidFill>
                          <a:schemeClr val="tx1"/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16867735"/>
                  </a:ext>
                </a:extLst>
              </a:tr>
              <a:tr h="44131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kern="1200" spc="0" dirty="0">
                          <a:solidFill>
                            <a:schemeClr val="tx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  <a:cs typeface="+mn-cs"/>
                        </a:rPr>
                        <a:t>2</a:t>
                      </a:r>
                      <a:endParaRPr lang="ko-KR" altLang="en-US" sz="1200" b="1" kern="1200" spc="0" dirty="0">
                        <a:solidFill>
                          <a:schemeClr val="tx1"/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kern="1200" spc="0" dirty="0">
                          <a:solidFill>
                            <a:schemeClr val="tx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  <a:cs typeface="+mn-cs"/>
                        </a:rPr>
                        <a:t>2</a:t>
                      </a:r>
                      <a:endParaRPr lang="ko-KR" altLang="en-US" sz="1200" b="1" kern="1200" spc="0" dirty="0">
                        <a:solidFill>
                          <a:schemeClr val="tx1"/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kern="1200" spc="0" dirty="0">
                          <a:solidFill>
                            <a:schemeClr val="tx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  <a:cs typeface="+mn-cs"/>
                        </a:rPr>
                        <a:t>2</a:t>
                      </a:r>
                      <a:endParaRPr lang="ko-KR" altLang="en-US" sz="1200" b="1" kern="1200" spc="0" dirty="0">
                        <a:solidFill>
                          <a:schemeClr val="tx1"/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68487880"/>
                  </a:ext>
                </a:extLst>
              </a:tr>
              <a:tr h="44131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kern="1200" spc="0" dirty="0">
                          <a:solidFill>
                            <a:schemeClr val="tx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  <a:cs typeface="+mn-cs"/>
                        </a:rPr>
                        <a:t>0</a:t>
                      </a:r>
                      <a:endParaRPr lang="ko-KR" altLang="en-US" sz="1200" b="1" kern="1200" spc="0" dirty="0">
                        <a:solidFill>
                          <a:schemeClr val="tx1"/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kern="1200" spc="0" dirty="0">
                          <a:solidFill>
                            <a:schemeClr val="tx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  <a:cs typeface="+mn-cs"/>
                        </a:rPr>
                        <a:t>0</a:t>
                      </a:r>
                      <a:endParaRPr lang="ko-KR" altLang="en-US" sz="1200" b="1" kern="1200" spc="0" dirty="0">
                        <a:solidFill>
                          <a:schemeClr val="tx1"/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kern="1200" spc="0" dirty="0">
                          <a:solidFill>
                            <a:schemeClr val="tx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  <a:cs typeface="+mn-cs"/>
                        </a:rPr>
                        <a:t>0</a:t>
                      </a:r>
                      <a:endParaRPr lang="ko-KR" altLang="en-US" sz="1200" b="1" kern="1200" spc="0" dirty="0">
                        <a:solidFill>
                          <a:schemeClr val="tx1"/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91220194"/>
                  </a:ext>
                </a:extLst>
              </a:tr>
              <a:tr h="44131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kern="1200" spc="0" dirty="0">
                          <a:solidFill>
                            <a:schemeClr val="tx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  <a:cs typeface="+mn-cs"/>
                        </a:rPr>
                        <a:t>1</a:t>
                      </a:r>
                      <a:endParaRPr lang="ko-KR" altLang="en-US" sz="1200" b="1" kern="1200" spc="0" dirty="0">
                        <a:solidFill>
                          <a:schemeClr val="tx1"/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kern="1200" spc="0" dirty="0">
                          <a:solidFill>
                            <a:schemeClr val="tx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  <a:cs typeface="+mn-cs"/>
                        </a:rPr>
                        <a:t>7</a:t>
                      </a:r>
                      <a:endParaRPr lang="ko-KR" altLang="en-US" sz="1200" b="1" kern="1200" spc="0" dirty="0">
                        <a:solidFill>
                          <a:schemeClr val="tx1"/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kern="1200" spc="0" dirty="0">
                          <a:solidFill>
                            <a:schemeClr val="tx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  <a:cs typeface="+mn-cs"/>
                        </a:rPr>
                        <a:t>5</a:t>
                      </a:r>
                      <a:endParaRPr lang="ko-KR" altLang="en-US" sz="1200" b="1" kern="1200" spc="0" dirty="0">
                        <a:solidFill>
                          <a:schemeClr val="tx1"/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00594237"/>
                  </a:ext>
                </a:extLst>
              </a:tr>
              <a:tr h="44131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kern="1200" spc="0" dirty="0">
                          <a:solidFill>
                            <a:schemeClr val="tx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  <a:cs typeface="+mn-cs"/>
                        </a:rPr>
                        <a:t>3</a:t>
                      </a:r>
                      <a:endParaRPr lang="ko-KR" altLang="en-US" sz="1200" b="1" kern="1200" spc="0" dirty="0">
                        <a:solidFill>
                          <a:schemeClr val="tx1"/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kern="1200" spc="0" dirty="0">
                          <a:solidFill>
                            <a:schemeClr val="tx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  <a:cs typeface="+mn-cs"/>
                        </a:rPr>
                        <a:t>0</a:t>
                      </a:r>
                      <a:endParaRPr lang="ko-KR" altLang="en-US" sz="1200" b="1" kern="1200" spc="0" dirty="0">
                        <a:solidFill>
                          <a:schemeClr val="tx1"/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kern="1200" spc="0" dirty="0">
                          <a:solidFill>
                            <a:schemeClr val="tx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  <a:cs typeface="+mn-cs"/>
                        </a:rPr>
                        <a:t>2</a:t>
                      </a:r>
                      <a:endParaRPr lang="ko-KR" altLang="en-US" sz="1200" b="1" kern="1200" spc="0" dirty="0">
                        <a:solidFill>
                          <a:schemeClr val="tx1"/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5225771"/>
                  </a:ext>
                </a:extLst>
              </a:tr>
              <a:tr h="44131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kern="1200" spc="0" dirty="0">
                          <a:solidFill>
                            <a:schemeClr val="tx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  <a:cs typeface="+mn-cs"/>
                        </a:rPr>
                        <a:t>-10</a:t>
                      </a:r>
                      <a:endParaRPr lang="ko-KR" altLang="en-US" sz="1200" b="1" kern="1200" spc="0" dirty="0">
                        <a:solidFill>
                          <a:schemeClr val="tx1"/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kern="1200" spc="0" dirty="0">
                          <a:solidFill>
                            <a:schemeClr val="tx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  <a:cs typeface="+mn-cs"/>
                        </a:rPr>
                        <a:t>-4</a:t>
                      </a:r>
                      <a:endParaRPr lang="ko-KR" altLang="en-US" sz="1200" b="1" kern="1200" spc="0" dirty="0">
                        <a:solidFill>
                          <a:schemeClr val="tx1"/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kern="1200" spc="0" dirty="0">
                          <a:solidFill>
                            <a:schemeClr val="tx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  <a:cs typeface="+mn-cs"/>
                        </a:rPr>
                        <a:t>0</a:t>
                      </a:r>
                      <a:endParaRPr lang="ko-KR" altLang="en-US" sz="1200" b="1" kern="1200" spc="0" dirty="0">
                        <a:solidFill>
                          <a:schemeClr val="tx1"/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42079920"/>
                  </a:ext>
                </a:extLst>
              </a:tr>
              <a:tr h="35738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kern="1200" spc="0" dirty="0">
                          <a:solidFill>
                            <a:schemeClr val="tx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  <a:cs typeface="+mn-cs"/>
                        </a:rPr>
                        <a:t>-1</a:t>
                      </a:r>
                      <a:endParaRPr lang="ko-KR" altLang="en-US" sz="1200" b="1" kern="1200" spc="0" dirty="0">
                        <a:solidFill>
                          <a:schemeClr val="tx1"/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kern="1200" spc="0" dirty="0">
                          <a:solidFill>
                            <a:schemeClr val="tx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  <a:cs typeface="+mn-cs"/>
                        </a:rPr>
                        <a:t>25</a:t>
                      </a:r>
                      <a:endParaRPr lang="ko-KR" altLang="en-US" sz="1200" b="1" kern="1200" spc="0" dirty="0">
                        <a:solidFill>
                          <a:schemeClr val="tx1"/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kern="1200" spc="0" dirty="0">
                          <a:solidFill>
                            <a:schemeClr val="tx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  <a:cs typeface="+mn-cs"/>
                        </a:rPr>
                        <a:t>29</a:t>
                      </a:r>
                      <a:endParaRPr lang="ko-KR" altLang="en-US" sz="1200" b="1" kern="1200" spc="0" dirty="0">
                        <a:solidFill>
                          <a:schemeClr val="tx1"/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135394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8191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종료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8C83BF3-9915-43EE-B5A9-DC08EE50C291}"/>
              </a:ext>
            </a:extLst>
          </p:cNvPr>
          <p:cNvSpPr txBox="1"/>
          <p:nvPr/>
        </p:nvSpPr>
        <p:spPr>
          <a:xfrm>
            <a:off x="555524" y="1010812"/>
            <a:ext cx="8920263" cy="718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점수 예시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28" name="그림 27">
            <a:extLst>
              <a:ext uri="{FF2B5EF4-FFF2-40B4-BE49-F238E27FC236}">
                <a16:creationId xmlns:a16="http://schemas.microsoft.com/office/drawing/2014/main" id="{DFF54253-B260-4A5E-921E-F6A29D8AC5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72" b="97552" l="2841" r="96970">
                        <a14:foregroundMark x1="12500" y1="5273" x2="54735" y2="11676"/>
                        <a14:foregroundMark x1="54735" y1="11676" x2="89015" y2="10546"/>
                        <a14:foregroundMark x1="89015" y1="10546" x2="93182" y2="21281"/>
                        <a14:foregroundMark x1="93182" y1="21281" x2="95833" y2="87006"/>
                        <a14:foregroundMark x1="95833" y1="87006" x2="91477" y2="96045"/>
                        <a14:foregroundMark x1="91477" y1="96045" x2="8902" y2="94539"/>
                        <a14:foregroundMark x1="8902" y1="94539" x2="5492" y2="85311"/>
                        <a14:foregroundMark x1="5492" y1="85311" x2="7008" y2="39360"/>
                        <a14:foregroundMark x1="7008" y1="39360" x2="3409" y2="9416"/>
                        <a14:foregroundMark x1="3409" y1="9416" x2="12121" y2="5085"/>
                        <a14:foregroundMark x1="12121" y1="5085" x2="12879" y2="5085"/>
                        <a14:foregroundMark x1="23674" y1="12429" x2="81629" y2="51977"/>
                        <a14:foregroundMark x1="85227" y1="36723" x2="78788" y2="74576"/>
                        <a14:foregroundMark x1="78788" y1="74576" x2="73295" y2="90395"/>
                        <a14:foregroundMark x1="85985" y1="89266" x2="80871" y2="54237"/>
                        <a14:foregroundMark x1="90341" y1="58945" x2="40720" y2="78343"/>
                        <a14:foregroundMark x1="58523" y1="88889" x2="37689" y2="80038"/>
                        <a14:foregroundMark x1="37689" y1="80038" x2="13636" y2="74953"/>
                        <a14:foregroundMark x1="22538" y1="74200" x2="21970" y2="50282"/>
                        <a14:foregroundMark x1="21970" y1="50282" x2="28598" y2="24670"/>
                        <a14:foregroundMark x1="20455" y1="24859" x2="46212" y2="55744"/>
                        <a14:foregroundMark x1="46212" y1="55744" x2="64015" y2="68550"/>
                        <a14:foregroundMark x1="48295" y1="36347" x2="27273" y2="83239"/>
                        <a14:foregroundMark x1="22727" y1="21469" x2="13447" y2="15819"/>
                        <a14:foregroundMark x1="13447" y1="15819" x2="5682" y2="24482"/>
                        <a14:foregroundMark x1="5682" y1="24482" x2="2841" y2="38795"/>
                        <a14:foregroundMark x1="2841" y1="38795" x2="5114" y2="43503"/>
                        <a14:foregroundMark x1="20265" y1="22976" x2="39205" y2="38041"/>
                        <a14:foregroundMark x1="47538" y1="21469" x2="65152" y2="34652"/>
                        <a14:foregroundMark x1="35038" y1="3766" x2="66098" y2="2072"/>
                        <a14:foregroundMark x1="66098" y1="2072" x2="93750" y2="3390"/>
                        <a14:foregroundMark x1="16477" y1="3202" x2="21402" y2="3578"/>
                        <a14:foregroundMark x1="96023" y1="14501" x2="96443" y2="18679"/>
                        <a14:foregroundMark x1="95644" y1="8098" x2="95644" y2="12429"/>
                        <a14:foregroundMark x1="95644" y1="37665" x2="95265" y2="42561"/>
                        <a14:foregroundMark x1="96023" y1="93785" x2="95644" y2="89831"/>
                        <a14:foregroundMark x1="25758" y1="96422" x2="36742" y2="95480"/>
                        <a14:foregroundMark x1="36742" y1="95480" x2="39205" y2="95669"/>
                        <a14:foregroundMark x1="39205" y1="97552" x2="57765" y2="97175"/>
                        <a14:backgroundMark x1="96970" y1="18644" x2="97348" y2="24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16825" y="1171526"/>
            <a:ext cx="4312951" cy="4337458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963EBC6C-5617-4357-99B5-BB85A73BB2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17761" y="2502354"/>
            <a:ext cx="781387" cy="675541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C4A527CD-7BD4-4E05-849B-9833E295534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F1212">
                  <a:alpha val="32941"/>
                </a:srgbClr>
              </a:clrFrom>
              <a:clrTo>
                <a:srgbClr val="0F1212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143" b="89683" l="9220" r="90071">
                        <a14:foregroundMark x1="90071" y1="82540" x2="83688" y2="76984"/>
                        <a14:foregroundMark x1="51964" y1="10337" x2="52482" y2="11111"/>
                        <a14:backgroundMark x1="90780" y1="84127" x2="92199" y2="83333"/>
                        <a14:backgroundMark x1="51773" y1="6349" x2="53191" y2="6349"/>
                        <a14:backgroundMark x1="48936" y1="7143" x2="52482" y2="3968"/>
                        <a14:backgroundMark x1="52482" y1="7143" x2="53901" y2="79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23105" y="3587926"/>
            <a:ext cx="603304" cy="539123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2AF967F4-EDED-45E5-87AD-45AB04B7AE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34" b="89404" l="8380" r="92179">
                        <a14:foregroundMark x1="91061" y1="75497" x2="92737" y2="79470"/>
                        <a14:foregroundMark x1="8380" y1="63576" x2="8939" y2="695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99711" y="2509257"/>
            <a:ext cx="765896" cy="646091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B90FBAE6-441C-43FB-B8E7-FE63B849A26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609" b="89404" l="9497" r="89944">
                        <a14:foregroundMark x1="43017" y1="8609" x2="44134" y2="92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03355" y="3534441"/>
            <a:ext cx="765896" cy="646091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490DB04A-9AE4-4EB3-B8D3-0BE45FA97E8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257" b="90826" l="8939" r="89385">
                        <a14:foregroundMark x1="63687" y1="8257" x2="64246" y2="11009"/>
                        <a14:foregroundMark x1="20112" y1="85321" x2="24022" y2="84404"/>
                        <a14:foregroundMark x1="76149" y1="90777" x2="69274" y2="89908"/>
                        <a14:backgroundMark x1="75419" y1="92661" x2="76536" y2="926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25507" y="1610415"/>
            <a:ext cx="765896" cy="466384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BE72E6E8-9DE4-4C3E-95BB-73B032DC83A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7317" b="91057" l="6283" r="96335">
                        <a14:foregroundMark x1="94764" y1="40650" x2="94764" y2="60163"/>
                        <a14:foregroundMark x1="81152" y1="91057" x2="76963" y2="90244"/>
                        <a14:foregroundMark x1="87958" y1="82927" x2="89005" y2="85366"/>
                        <a14:foregroundMark x1="63874" y1="81301" x2="65445" y2="82114"/>
                        <a14:foregroundMark x1="10471" y1="90244" x2="9948" y2="75610"/>
                        <a14:foregroundMark x1="6283" y1="75610" x2="7853" y2="69106"/>
                        <a14:foregroundMark x1="81675" y1="29268" x2="81152" y2="32520"/>
                        <a14:foregroundMark x1="96335" y1="39837" x2="96335" y2="382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67803" y="2830386"/>
            <a:ext cx="655693" cy="422253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E4E59C6B-FCC9-421E-A39A-528BDA12AEB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42308" y1="12264" x2="55769" y2="113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97768" y="3599659"/>
            <a:ext cx="521971" cy="532009"/>
          </a:xfrm>
          <a:prstGeom prst="rect">
            <a:avLst/>
          </a:prstGeom>
        </p:spPr>
      </p:pic>
      <p:pic>
        <p:nvPicPr>
          <p:cNvPr id="40" name="그림 39">
            <a:extLst>
              <a:ext uri="{FF2B5EF4-FFF2-40B4-BE49-F238E27FC236}">
                <a16:creationId xmlns:a16="http://schemas.microsoft.com/office/drawing/2014/main" id="{130506C5-41D5-4970-89D2-8CBADEF7CC7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42308" y1="12264" x2="55769" y2="113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39568" y="4581611"/>
            <a:ext cx="521971" cy="532009"/>
          </a:xfrm>
          <a:prstGeom prst="rect">
            <a:avLst/>
          </a:prstGeom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E782B4A9-A70A-4422-8089-8069E7F7C0E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F1212">
                  <a:alpha val="32941"/>
                </a:srgbClr>
              </a:clrFrom>
              <a:clrTo>
                <a:srgbClr val="0F1212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143" b="89683" l="9220" r="90071">
                        <a14:foregroundMark x1="90071" y1="82540" x2="83688" y2="76984"/>
                        <a14:foregroundMark x1="51964" y1="10337" x2="52482" y2="11111"/>
                        <a14:backgroundMark x1="90780" y1="84127" x2="92199" y2="83333"/>
                        <a14:backgroundMark x1="51773" y1="6349" x2="53191" y2="6349"/>
                        <a14:backgroundMark x1="48936" y1="7143" x2="52482" y2="3968"/>
                        <a14:backgroundMark x1="52482" y1="7143" x2="53901" y2="79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20715" y="4574497"/>
            <a:ext cx="603304" cy="539123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68DB6BD8-58B2-4309-A217-14F260F00127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t="17083"/>
          <a:stretch/>
        </p:blipFill>
        <p:spPr>
          <a:xfrm>
            <a:off x="2600474" y="1171526"/>
            <a:ext cx="4765645" cy="4522929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D9D0E5B4-79F8-424C-8924-2CFE715499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609" b="89404" l="9497" r="89944">
                        <a14:foregroundMark x1="43017" y1="8609" x2="44134" y2="92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67803" y="1563395"/>
            <a:ext cx="765896" cy="646091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586848F4-EB8E-44B1-B3F4-F45B2792820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F1212">
                  <a:alpha val="32941"/>
                </a:srgbClr>
              </a:clrFrom>
              <a:clrTo>
                <a:srgbClr val="0F1212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143" b="89683" l="9220" r="90071">
                        <a14:foregroundMark x1="90071" y1="82540" x2="83688" y2="76984"/>
                        <a14:foregroundMark x1="51964" y1="10337" x2="52482" y2="11111"/>
                        <a14:backgroundMark x1="90780" y1="84127" x2="92199" y2="83333"/>
                        <a14:backgroundMark x1="51773" y1="6349" x2="53191" y2="6349"/>
                        <a14:backgroundMark x1="48936" y1="7143" x2="52482" y2="3968"/>
                        <a14:backgroundMark x1="52482" y1="7143" x2="53901" y2="79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57102" y="1627530"/>
            <a:ext cx="603304" cy="539123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8F69BB54-0803-4DAC-8104-553611F9C09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F1212">
                  <a:alpha val="32941"/>
                </a:srgbClr>
              </a:clrFrom>
              <a:clrTo>
                <a:srgbClr val="0F1212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143" b="89683" l="9220" r="90071">
                        <a14:foregroundMark x1="90071" y1="82540" x2="83688" y2="76984"/>
                        <a14:foregroundMark x1="51964" y1="10337" x2="52482" y2="11111"/>
                        <a14:backgroundMark x1="90780" y1="84127" x2="92199" y2="83333"/>
                        <a14:backgroundMark x1="51773" y1="6349" x2="53191" y2="6349"/>
                        <a14:backgroundMark x1="48936" y1="7143" x2="52482" y2="3968"/>
                        <a14:backgroundMark x1="52482" y1="7143" x2="53901" y2="79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97768" y="4574497"/>
            <a:ext cx="603304" cy="539123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9B4B08C2-FCC0-46F1-BCB6-38F0CDF2EB8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F1212">
                  <a:alpha val="32941"/>
                </a:srgbClr>
              </a:clrFrom>
              <a:clrTo>
                <a:srgbClr val="0F1212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143" b="89683" l="9220" r="90071">
                        <a14:foregroundMark x1="90071" y1="82540" x2="83688" y2="76984"/>
                        <a14:foregroundMark x1="51964" y1="10337" x2="52482" y2="11111"/>
                        <a14:backgroundMark x1="90780" y1="84127" x2="92199" y2="83333"/>
                        <a14:backgroundMark x1="51773" y1="6349" x2="53191" y2="6349"/>
                        <a14:backgroundMark x1="48936" y1="7143" x2="52482" y2="3968"/>
                        <a14:backgroundMark x1="52482" y1="7143" x2="53901" y2="79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57102" y="2589310"/>
            <a:ext cx="603304" cy="539123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4EAA3A9A-2D3A-49D4-8BCC-86E411D7F39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609" b="89404" l="9497" r="89944">
                        <a14:foregroundMark x1="43017" y1="8609" x2="44134" y2="92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70617" y="1563395"/>
            <a:ext cx="765896" cy="646091"/>
          </a:xfrm>
          <a:prstGeom prst="rect">
            <a:avLst/>
          </a:prstGeom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id="{9871DB6B-7FFB-4C81-95DC-20402A8206A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508" b="95763" l="8475" r="91102">
                        <a14:foregroundMark x1="52250" y1="91366" x2="57300" y2="91233"/>
                        <a14:foregroundMark x1="47243" y1="91497" x2="51207" y2="91393"/>
                        <a14:foregroundMark x1="49827" y1="92831" x2="49576" y2="88559"/>
                        <a14:foregroundMark x1="90678" y1="37712" x2="91525" y2="59322"/>
                        <a14:foregroundMark x1="8889" y1="28530" x2="8475" y2="54237"/>
                        <a14:foregroundMark x1="48305" y1="5508" x2="49153" y2="6780"/>
                        <a14:foregroundMark x1="91102" y1="25000" x2="88157" y2="25000"/>
                        <a14:backgroundMark x1="8051" y1="24153" x2="47458" y2="3390"/>
                        <a14:backgroundMark x1="52748" y1="4666" x2="72034" y2="15254"/>
                        <a14:backgroundMark x1="50424" y1="3390" x2="51191" y2="3811"/>
                        <a14:backgroundMark x1="79661" y1="17797" x2="82969" y2="19548"/>
                        <a14:backgroundMark x1="77542" y1="16525" x2="80932" y2="18220"/>
                        <a14:backgroundMark x1="91102" y1="25000" x2="92797" y2="25847"/>
                        <a14:backgroundMark x1="83475" y1="19915" x2="90254" y2="22458"/>
                        <a14:backgroundMark x1="92373" y1="76695" x2="74576" y2="86864"/>
                        <a14:backgroundMark x1="55508" y1="94915" x2="80508" y2="81780"/>
                        <a14:backgroundMark x1="78390" y1="83051" x2="85169" y2="79661"/>
                        <a14:backgroundMark x1="86017" y1="79237" x2="92373" y2="75424"/>
                        <a14:backgroundMark x1="35593" y1="89831" x2="44492" y2="94492"/>
                        <a14:backgroundMark x1="46610" y1="96186" x2="51695" y2="99153"/>
                        <a14:backgroundMark x1="5932" y1="76695" x2="22458" y2="83475"/>
                        <a14:backgroundMark x1="31356" y1="88136" x2="33475" y2="885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37497" y="2403659"/>
            <a:ext cx="424619" cy="424619"/>
          </a:xfrm>
          <a:prstGeom prst="rect">
            <a:avLst/>
          </a:prstGeom>
        </p:spPr>
      </p:pic>
      <p:pic>
        <p:nvPicPr>
          <p:cNvPr id="45" name="그림 44">
            <a:extLst>
              <a:ext uri="{FF2B5EF4-FFF2-40B4-BE49-F238E27FC236}">
                <a16:creationId xmlns:a16="http://schemas.microsoft.com/office/drawing/2014/main" id="{C85D87DE-2304-46E5-ABD7-FCAEC1F3FB0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6356" b="92373" l="8898" r="89831">
                        <a14:foregroundMark x1="54295" y1="9565" x2="60169" y2="13559"/>
                        <a14:foregroundMark x1="49576" y1="6356" x2="52210" y2="8147"/>
                        <a14:foregroundMark x1="90254" y1="27542" x2="90254" y2="73305"/>
                        <a14:foregroundMark x1="52966" y1="92373" x2="48729" y2="89407"/>
                        <a14:foregroundMark x1="8917" y1="28314" x2="9322" y2="71186"/>
                        <a14:backgroundMark x1="6780" y1="25000" x2="17797" y2="18220"/>
                        <a14:backgroundMark x1="24576" y1="15254" x2="38559" y2="7627"/>
                        <a14:backgroundMark x1="37288" y1="9322" x2="42797" y2="5085"/>
                        <a14:backgroundMark x1="65254" y1="9746" x2="71186" y2="13136"/>
                        <a14:backgroundMark x1="44068" y1="5085" x2="48729" y2="424"/>
                        <a14:backgroundMark x1="66525" y1="10593" x2="69915" y2="12712"/>
                        <a14:backgroundMark x1="54661" y1="5085" x2="57203" y2="5932"/>
                        <a14:backgroundMark x1="68220" y1="12712" x2="69915" y2="13136"/>
                        <a14:backgroundMark x1="77119" y1="16949" x2="82627" y2="19068"/>
                        <a14:backgroundMark x1="83898" y1="20339" x2="89831" y2="23729"/>
                        <a14:backgroundMark x1="87712" y1="80085" x2="76271" y2="86017"/>
                        <a14:backgroundMark x1="61017" y1="91525" x2="81780" y2="82627"/>
                        <a14:backgroundMark x1="77542" y1="83898" x2="82627" y2="80508"/>
                        <a14:backgroundMark x1="59322" y1="91949" x2="63136" y2="90254"/>
                        <a14:backgroundMark x1="8898" y1="76695" x2="14831" y2="80508"/>
                        <a14:backgroundMark x1="16949" y1="81780" x2="23729" y2="86864"/>
                        <a14:backgroundMark x1="17373" y1="80508" x2="19915" y2="82627"/>
                        <a14:backgroundMark x1="34746" y1="89831" x2="38559" y2="923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48850" y="2507485"/>
            <a:ext cx="424619" cy="424619"/>
          </a:xfrm>
          <a:prstGeom prst="rect">
            <a:avLst/>
          </a:prstGeom>
        </p:spPr>
      </p:pic>
      <p:pic>
        <p:nvPicPr>
          <p:cNvPr id="46" name="그림 45">
            <a:extLst>
              <a:ext uri="{FF2B5EF4-FFF2-40B4-BE49-F238E27FC236}">
                <a16:creationId xmlns:a16="http://schemas.microsoft.com/office/drawing/2014/main" id="{63D98C8D-21B4-41C6-940A-31AFDB74549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6780" b="93220" l="8051" r="91102">
                        <a14:foregroundMark x1="50847" y1="7203" x2="51320" y2="7723"/>
                        <a14:foregroundMark x1="90695" y1="28920" x2="91102" y2="61017"/>
                        <a14:foregroundMark x1="54925" y1="93469" x2="47034" y2="91102"/>
                        <a14:foregroundMark x1="8051" y1="28390" x2="8051" y2="65254"/>
                        <a14:backgroundMark x1="40254" y1="8051" x2="47034" y2="2966"/>
                        <a14:backgroundMark x1="25847" y1="14831" x2="40254" y2="5932"/>
                        <a14:backgroundMark x1="38136" y1="8475" x2="36017" y2="9746"/>
                        <a14:backgroundMark x1="8051" y1="23305" x2="19068" y2="17797"/>
                        <a14:backgroundMark x1="53814" y1="4661" x2="59746" y2="6780"/>
                        <a14:backgroundMark x1="63559" y1="8898" x2="70339" y2="13136"/>
                        <a14:backgroundMark x1="77542" y1="16949" x2="88136" y2="21610"/>
                        <a14:backgroundMark x1="68220" y1="12288" x2="69492" y2="12712"/>
                        <a14:backgroundMark x1="89831" y1="22458" x2="94492" y2="24576"/>
                        <a14:backgroundMark x1="91525" y1="24153" x2="88983" y2="21610"/>
                        <a14:backgroundMark x1="91102" y1="77119" x2="88559" y2="79237"/>
                        <a14:backgroundMark x1="87712" y1="79237" x2="80932" y2="83475"/>
                        <a14:backgroundMark x1="81780" y1="81356" x2="71610" y2="87712"/>
                        <a14:backgroundMark x1="78814" y1="83475" x2="82627" y2="80085"/>
                        <a14:backgroundMark x1="54237" y1="95339" x2="69492" y2="89831"/>
                        <a14:backgroundMark x1="59322" y1="92373" x2="64831" y2="89407"/>
                        <a14:backgroundMark x1="68644" y1="88559" x2="74153" y2="84746"/>
                        <a14:backgroundMark x1="85593" y1="79237" x2="93220" y2="75000"/>
                        <a14:backgroundMark x1="53814" y1="95763" x2="59322" y2="92797"/>
                        <a14:backgroundMark x1="8475" y1="77119" x2="15254" y2="79661"/>
                        <a14:backgroundMark x1="15254" y1="80508" x2="23729" y2="83475"/>
                        <a14:backgroundMark x1="24153" y1="85593" x2="37712" y2="92797"/>
                        <a14:backgroundMark x1="30932" y1="88559" x2="38983" y2="90678"/>
                        <a14:backgroundMark x1="54661" y1="94068" x2="58898" y2="932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46550" y="2550723"/>
            <a:ext cx="424619" cy="424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7446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참고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8C83BF3-9915-43EE-B5A9-DC08EE50C291}"/>
              </a:ext>
            </a:extLst>
          </p:cNvPr>
          <p:cNvSpPr txBox="1"/>
          <p:nvPr/>
        </p:nvSpPr>
        <p:spPr>
          <a:xfrm>
            <a:off x="555525" y="1111630"/>
            <a:ext cx="11206984" cy="4873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자원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과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건물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토큰 수에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제한 없음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부족 시 다른 물건으로 사용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종료 후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식량 공급받지 못한 주택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도 개인판에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남김</a:t>
            </a:r>
            <a:endParaRPr lang="en-US" altLang="ko-KR" sz="3000" b="1" spc="-150" dirty="0">
              <a:solidFill>
                <a:srgbClr val="6A2E0D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(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우물 같은 건물로 식량 공급받지 못한 주택에        를 얻을 수 있음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 ‘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인접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’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은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상하좌우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에만 해당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대각선에 배치된 건물은 인접하지 않음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4.      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은 다른 건물과 연계하여        를 얻음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(        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단독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으로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불가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5.     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기호가 있는 건물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주택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, </a:t>
            </a:r>
            <a:r>
              <a:rPr lang="ko-KR" altLang="en-US" sz="30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바렛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성   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은 반드시         을 통해 식량 공급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(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예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식량 공급받은 주택은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3       ,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공급받지 못한 주택은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0       )</a:t>
            </a:r>
          </a:p>
        </p:txBody>
      </p:sp>
      <p:pic>
        <p:nvPicPr>
          <p:cNvPr id="23" name="그림 22">
            <a:extLst>
              <a:ext uri="{FF2B5EF4-FFF2-40B4-BE49-F238E27FC236}">
                <a16:creationId xmlns:a16="http://schemas.microsoft.com/office/drawing/2014/main" id="{3337EC91-8A3D-47D3-A72B-CEBFE81033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ECEEEF"/>
              </a:clrFrom>
              <a:clrTo>
                <a:srgbClr val="ECEEEF">
                  <a:alpha val="0"/>
                </a:srgbClr>
              </a:clrTo>
            </a:clrChange>
          </a:blip>
          <a:srcRect l="9557" t="8138" r="9268" b="9142"/>
          <a:stretch/>
        </p:blipFill>
        <p:spPr>
          <a:xfrm>
            <a:off x="7589282" y="2681745"/>
            <a:ext cx="457218" cy="465922"/>
          </a:xfrm>
          <a:prstGeom prst="ellipse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E5752280-163E-4179-9297-6E59D8D34D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2102" y="3912278"/>
            <a:ext cx="789582" cy="682627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DEFCFFEC-B59E-4D47-9ED3-04680A7B59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ECEEEF"/>
              </a:clrFrom>
              <a:clrTo>
                <a:srgbClr val="ECEEEF">
                  <a:alpha val="0"/>
                </a:srgbClr>
              </a:clrTo>
            </a:clrChange>
          </a:blip>
          <a:srcRect l="9557" t="8138" r="9268" b="9142"/>
          <a:stretch/>
        </p:blipFill>
        <p:spPr>
          <a:xfrm>
            <a:off x="5415240" y="4066222"/>
            <a:ext cx="457218" cy="465922"/>
          </a:xfrm>
          <a:prstGeom prst="ellipse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B9A342C0-2699-4DC4-BE4F-E71A462642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59482" y="3912278"/>
            <a:ext cx="789582" cy="682627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C84F7359-91CD-414B-9D02-1C0A398451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2102" y="4594905"/>
            <a:ext cx="789582" cy="732504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1BF7087D-4B91-4963-9521-6C0B12FC1D7B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0F1212">
                  <a:alpha val="32941"/>
                </a:srgbClr>
              </a:clrFrom>
              <a:clrTo>
                <a:srgbClr val="0F1212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143" b="89683" l="9220" r="90071">
                        <a14:foregroundMark x1="90071" y1="82540" x2="83688" y2="76984"/>
                        <a14:foregroundMark x1="51964" y1="10337" x2="52482" y2="11111"/>
                        <a14:backgroundMark x1="90780" y1="84127" x2="92199" y2="83333"/>
                        <a14:backgroundMark x1="51773" y1="6349" x2="53191" y2="6349"/>
                        <a14:backgroundMark x1="48936" y1="7143" x2="52482" y2="3968"/>
                        <a14:backgroundMark x1="52482" y1="7143" x2="53901" y2="79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09262" y="4732870"/>
            <a:ext cx="556778" cy="497546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A6215BA0-3F85-4D33-9F3F-6B05B6757D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96" b="89806" l="9559" r="89706">
                        <a14:foregroundMark x1="27206" y1="6796" x2="28676" y2="12621"/>
                        <a14:foregroundMark x1="41176" y1="6796" x2="42647" y2="67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92216" y="4640811"/>
            <a:ext cx="389761" cy="590373"/>
          </a:xfrm>
          <a:prstGeom prst="rect">
            <a:avLst/>
          </a:prstGeom>
        </p:spPr>
      </p:pic>
      <p:pic>
        <p:nvPicPr>
          <p:cNvPr id="50" name="그림 49">
            <a:extLst>
              <a:ext uri="{FF2B5EF4-FFF2-40B4-BE49-F238E27FC236}">
                <a16:creationId xmlns:a16="http://schemas.microsoft.com/office/drawing/2014/main" id="{9B8D297B-FAE3-4026-B586-BAEA52A8C8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92982" y="4597883"/>
            <a:ext cx="789582" cy="682627"/>
          </a:xfrm>
          <a:prstGeom prst="rect">
            <a:avLst/>
          </a:prstGeom>
        </p:spPr>
      </p:pic>
      <p:pic>
        <p:nvPicPr>
          <p:cNvPr id="51" name="그림 50">
            <a:extLst>
              <a:ext uri="{FF2B5EF4-FFF2-40B4-BE49-F238E27FC236}">
                <a16:creationId xmlns:a16="http://schemas.microsoft.com/office/drawing/2014/main" id="{54812AF1-07A3-40D0-A82A-1A72E2C523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ECEEEF"/>
              </a:clrFrom>
              <a:clrTo>
                <a:srgbClr val="ECEEEF">
                  <a:alpha val="0"/>
                </a:srgbClr>
              </a:clrTo>
            </a:clrChange>
          </a:blip>
          <a:srcRect l="9557" t="8138" r="9268" b="9142"/>
          <a:stretch/>
        </p:blipFill>
        <p:spPr>
          <a:xfrm>
            <a:off x="5161231" y="5437725"/>
            <a:ext cx="457218" cy="465922"/>
          </a:xfrm>
          <a:prstGeom prst="ellipse">
            <a:avLst/>
          </a:prstGeom>
        </p:spPr>
      </p:pic>
      <p:pic>
        <p:nvPicPr>
          <p:cNvPr id="53" name="그림 52">
            <a:extLst>
              <a:ext uri="{FF2B5EF4-FFF2-40B4-BE49-F238E27FC236}">
                <a16:creationId xmlns:a16="http://schemas.microsoft.com/office/drawing/2014/main" id="{DDB7C04F-AF04-48A6-AB1E-1BEE000195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ECEEEF"/>
              </a:clrFrom>
              <a:clrTo>
                <a:srgbClr val="ECEEEF">
                  <a:alpha val="0"/>
                </a:srgbClr>
              </a:clrTo>
            </a:clrChange>
          </a:blip>
          <a:srcRect l="9557" t="8138" r="9268" b="9142"/>
          <a:stretch/>
        </p:blipFill>
        <p:spPr>
          <a:xfrm>
            <a:off x="9182564" y="5437725"/>
            <a:ext cx="457218" cy="46592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099955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그림 33">
            <a:extLst>
              <a:ext uri="{FF2B5EF4-FFF2-40B4-BE49-F238E27FC236}">
                <a16:creationId xmlns:a16="http://schemas.microsoft.com/office/drawing/2014/main" id="{21658A3A-F750-492D-92B1-DF455F0977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269" t="30802" r="30513"/>
          <a:stretch/>
        </p:blipFill>
        <p:spPr>
          <a:xfrm>
            <a:off x="8136603" y="3054927"/>
            <a:ext cx="2323244" cy="24638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변형 규칙</a:t>
            </a: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03046A34-7111-4AD1-9FB9-538624D32B7B}"/>
              </a:ext>
            </a:extLst>
          </p:cNvPr>
          <p:cNvSpPr/>
          <p:nvPr/>
        </p:nvSpPr>
        <p:spPr>
          <a:xfrm>
            <a:off x="1031248" y="1172598"/>
            <a:ext cx="5372100" cy="642832"/>
          </a:xfrm>
          <a:prstGeom prst="rect">
            <a:avLst/>
          </a:prstGeom>
          <a:solidFill>
            <a:srgbClr val="6A2E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1)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동굴 규칙 </a:t>
            </a:r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여유로운 게임 규칙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851FAA3-22F8-49CF-9168-64CFA9866C02}"/>
              </a:ext>
            </a:extLst>
          </p:cNvPr>
          <p:cNvSpPr txBox="1"/>
          <p:nvPr/>
        </p:nvSpPr>
        <p:spPr>
          <a:xfrm>
            <a:off x="555526" y="1815430"/>
            <a:ext cx="6333648" cy="3488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중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언제든지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두 번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까지 다른 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플레이어가 부른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자원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개인판에 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두지 않고 </a:t>
            </a:r>
            <a:r>
              <a:rPr lang="ko-KR" altLang="en-US" sz="30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개인판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옆에 둘 수 있음</a:t>
            </a:r>
            <a:endParaRPr lang="en-US" altLang="ko-KR" sz="3000" b="1" spc="-150" dirty="0">
              <a:solidFill>
                <a:srgbClr val="6A2E0D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옆에 둔 자원은 게임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종료 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점수에 </a:t>
            </a:r>
            <a:endParaRPr lang="en-US" altLang="ko-KR" sz="3000" b="1" spc="-150" dirty="0">
              <a:solidFill>
                <a:srgbClr val="6A2E0D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어떤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영향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도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없음</a:t>
            </a:r>
            <a:endParaRPr lang="en-US" altLang="ko-KR" sz="3000" b="1" spc="-150" dirty="0">
              <a:solidFill>
                <a:srgbClr val="6A2E0D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C25F729E-0611-4BA6-AE73-168B114C50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5881" t="68345" r="-1"/>
          <a:stretch/>
        </p:blipFill>
        <p:spPr>
          <a:xfrm>
            <a:off x="8647193" y="1815430"/>
            <a:ext cx="1460663" cy="1093483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194362CD-42BD-4A4B-9FF3-5C3F9776D5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6322" t="4658" r="279"/>
          <a:stretch/>
        </p:blipFill>
        <p:spPr>
          <a:xfrm>
            <a:off x="10385746" y="2124076"/>
            <a:ext cx="1460663" cy="3394656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9B5706CF-BFA7-4AF7-ADCA-A25B58807D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56" b="92373" l="8898" r="89831">
                        <a14:foregroundMark x1="54295" y1="9565" x2="60169" y2="13559"/>
                        <a14:foregroundMark x1="49576" y1="6356" x2="52210" y2="8147"/>
                        <a14:foregroundMark x1="90254" y1="27542" x2="90254" y2="73305"/>
                        <a14:foregroundMark x1="52966" y1="92373" x2="48729" y2="89407"/>
                        <a14:foregroundMark x1="8917" y1="28314" x2="9322" y2="71186"/>
                        <a14:backgroundMark x1="6780" y1="25000" x2="17797" y2="18220"/>
                        <a14:backgroundMark x1="24576" y1="15254" x2="38559" y2="7627"/>
                        <a14:backgroundMark x1="37288" y1="9322" x2="42797" y2="5085"/>
                        <a14:backgroundMark x1="65254" y1="9746" x2="71186" y2="13136"/>
                        <a14:backgroundMark x1="44068" y1="5085" x2="48729" y2="424"/>
                        <a14:backgroundMark x1="66525" y1="10593" x2="69915" y2="12712"/>
                        <a14:backgroundMark x1="54661" y1="5085" x2="57203" y2="5932"/>
                        <a14:backgroundMark x1="68220" y1="12712" x2="69915" y2="13136"/>
                        <a14:backgroundMark x1="77119" y1="16949" x2="82627" y2="19068"/>
                        <a14:backgroundMark x1="83898" y1="20339" x2="89831" y2="23729"/>
                        <a14:backgroundMark x1="87712" y1="80085" x2="76271" y2="86017"/>
                        <a14:backgroundMark x1="61017" y1="91525" x2="81780" y2="82627"/>
                        <a14:backgroundMark x1="77542" y1="83898" x2="82627" y2="80508"/>
                        <a14:backgroundMark x1="59322" y1="91949" x2="63136" y2="90254"/>
                        <a14:backgroundMark x1="8898" y1="76695" x2="14831" y2="80508"/>
                        <a14:backgroundMark x1="16949" y1="81780" x2="23729" y2="86864"/>
                        <a14:backgroundMark x1="17373" y1="80508" x2="19915" y2="82627"/>
                        <a14:backgroundMark x1="34746" y1="89831" x2="38559" y2="923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59032" y="2667001"/>
            <a:ext cx="137971" cy="137971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2E514831-F172-4950-91D1-164F604BC3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56" b="92373" l="8898" r="89831">
                        <a14:foregroundMark x1="54295" y1="9565" x2="60169" y2="13559"/>
                        <a14:foregroundMark x1="49576" y1="6356" x2="52210" y2="8147"/>
                        <a14:foregroundMark x1="90254" y1="27542" x2="90254" y2="73305"/>
                        <a14:foregroundMark x1="52966" y1="92373" x2="48729" y2="89407"/>
                        <a14:foregroundMark x1="8917" y1="28314" x2="9322" y2="71186"/>
                        <a14:backgroundMark x1="6780" y1="25000" x2="17797" y2="18220"/>
                        <a14:backgroundMark x1="24576" y1="15254" x2="38559" y2="7627"/>
                        <a14:backgroundMark x1="37288" y1="9322" x2="42797" y2="5085"/>
                        <a14:backgroundMark x1="65254" y1="9746" x2="71186" y2="13136"/>
                        <a14:backgroundMark x1="44068" y1="5085" x2="48729" y2="424"/>
                        <a14:backgroundMark x1="66525" y1="10593" x2="69915" y2="12712"/>
                        <a14:backgroundMark x1="54661" y1="5085" x2="57203" y2="5932"/>
                        <a14:backgroundMark x1="68220" y1="12712" x2="69915" y2="13136"/>
                        <a14:backgroundMark x1="77119" y1="16949" x2="82627" y2="19068"/>
                        <a14:backgroundMark x1="83898" y1="20339" x2="89831" y2="23729"/>
                        <a14:backgroundMark x1="87712" y1="80085" x2="76271" y2="86017"/>
                        <a14:backgroundMark x1="61017" y1="91525" x2="81780" y2="82627"/>
                        <a14:backgroundMark x1="77542" y1="83898" x2="82627" y2="80508"/>
                        <a14:backgroundMark x1="59322" y1="91949" x2="63136" y2="90254"/>
                        <a14:backgroundMark x1="8898" y1="76695" x2="14831" y2="80508"/>
                        <a14:backgroundMark x1="16949" y1="81780" x2="23729" y2="86864"/>
                        <a14:backgroundMark x1="17373" y1="80508" x2="19915" y2="82627"/>
                        <a14:backgroundMark x1="34746" y1="89831" x2="38559" y2="923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25507" y="2183536"/>
            <a:ext cx="137971" cy="137971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9B3E4FB8-B780-4C3E-AD51-D9A1921E02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56" b="92373" l="8898" r="89831">
                        <a14:foregroundMark x1="54295" y1="9565" x2="60169" y2="13559"/>
                        <a14:foregroundMark x1="49576" y1="6356" x2="52210" y2="8147"/>
                        <a14:foregroundMark x1="90254" y1="27542" x2="90254" y2="73305"/>
                        <a14:foregroundMark x1="52966" y1="92373" x2="48729" y2="89407"/>
                        <a14:foregroundMark x1="8917" y1="28314" x2="9322" y2="71186"/>
                        <a14:backgroundMark x1="6780" y1="25000" x2="17797" y2="18220"/>
                        <a14:backgroundMark x1="24576" y1="15254" x2="38559" y2="7627"/>
                        <a14:backgroundMark x1="37288" y1="9322" x2="42797" y2="5085"/>
                        <a14:backgroundMark x1="65254" y1="9746" x2="71186" y2="13136"/>
                        <a14:backgroundMark x1="44068" y1="5085" x2="48729" y2="424"/>
                        <a14:backgroundMark x1="66525" y1="10593" x2="69915" y2="12712"/>
                        <a14:backgroundMark x1="54661" y1="5085" x2="57203" y2="5932"/>
                        <a14:backgroundMark x1="68220" y1="12712" x2="69915" y2="13136"/>
                        <a14:backgroundMark x1="77119" y1="16949" x2="82627" y2="19068"/>
                        <a14:backgroundMark x1="83898" y1="20339" x2="89831" y2="23729"/>
                        <a14:backgroundMark x1="87712" y1="80085" x2="76271" y2="86017"/>
                        <a14:backgroundMark x1="61017" y1="91525" x2="81780" y2="82627"/>
                        <a14:backgroundMark x1="77542" y1="83898" x2="82627" y2="80508"/>
                        <a14:backgroundMark x1="59322" y1="91949" x2="63136" y2="90254"/>
                        <a14:backgroundMark x1="8898" y1="76695" x2="14831" y2="80508"/>
                        <a14:backgroundMark x1="16949" y1="81780" x2="23729" y2="86864"/>
                        <a14:backgroundMark x1="17373" y1="80508" x2="19915" y2="82627"/>
                        <a14:backgroundMark x1="34746" y1="89831" x2="38559" y2="923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59032" y="3984043"/>
            <a:ext cx="137971" cy="137971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9CFF2D4F-CF03-427C-B4C9-CD0908492F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56" b="92373" l="8898" r="89831">
                        <a14:foregroundMark x1="54295" y1="9565" x2="60169" y2="13559"/>
                        <a14:foregroundMark x1="49576" y1="6356" x2="52210" y2="8147"/>
                        <a14:foregroundMark x1="90254" y1="27542" x2="90254" y2="73305"/>
                        <a14:foregroundMark x1="52966" y1="92373" x2="48729" y2="89407"/>
                        <a14:foregroundMark x1="8917" y1="28314" x2="9322" y2="71186"/>
                        <a14:backgroundMark x1="6780" y1="25000" x2="17797" y2="18220"/>
                        <a14:backgroundMark x1="24576" y1="15254" x2="38559" y2="7627"/>
                        <a14:backgroundMark x1="37288" y1="9322" x2="42797" y2="5085"/>
                        <a14:backgroundMark x1="65254" y1="9746" x2="71186" y2="13136"/>
                        <a14:backgroundMark x1="44068" y1="5085" x2="48729" y2="424"/>
                        <a14:backgroundMark x1="66525" y1="10593" x2="69915" y2="12712"/>
                        <a14:backgroundMark x1="54661" y1="5085" x2="57203" y2="5932"/>
                        <a14:backgroundMark x1="68220" y1="12712" x2="69915" y2="13136"/>
                        <a14:backgroundMark x1="77119" y1="16949" x2="82627" y2="19068"/>
                        <a14:backgroundMark x1="83898" y1="20339" x2="89831" y2="23729"/>
                        <a14:backgroundMark x1="87712" y1="80085" x2="76271" y2="86017"/>
                        <a14:backgroundMark x1="61017" y1="91525" x2="81780" y2="82627"/>
                        <a14:backgroundMark x1="77542" y1="83898" x2="82627" y2="80508"/>
                        <a14:backgroundMark x1="59322" y1="91949" x2="63136" y2="90254"/>
                        <a14:backgroundMark x1="8898" y1="76695" x2="14831" y2="80508"/>
                        <a14:backgroundMark x1="16949" y1="81780" x2="23729" y2="86864"/>
                        <a14:backgroundMark x1="17373" y1="80508" x2="19915" y2="82627"/>
                        <a14:backgroundMark x1="34746" y1="89831" x2="38559" y2="923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37737" y="5449746"/>
            <a:ext cx="137971" cy="137971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97555203-E06E-41FA-9DB4-8246B3CD59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6" t="27592" r="67559"/>
          <a:stretch/>
        </p:blipFill>
        <p:spPr>
          <a:xfrm>
            <a:off x="7727819" y="1784921"/>
            <a:ext cx="1106620" cy="142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540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전 알아보기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3DEC23-2155-40E2-92AA-42C2C8CF6362}"/>
              </a:ext>
            </a:extLst>
          </p:cNvPr>
          <p:cNvSpPr txBox="1"/>
          <p:nvPr/>
        </p:nvSpPr>
        <p:spPr>
          <a:xfrm>
            <a:off x="563696" y="1140903"/>
            <a:ext cx="6717948" cy="4687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3600" b="1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타이니 타운</a:t>
            </a:r>
            <a:endParaRPr lang="en-US" altLang="ko-KR" sz="3600" b="1" dirty="0">
              <a:solidFill>
                <a:srgbClr val="6A2E0D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endParaRPr lang="en-US" altLang="ko-KR" sz="500" spc="-150" dirty="0">
              <a:solidFill>
                <a:srgbClr val="0C141C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어서 오세요</a:t>
            </a:r>
            <a:r>
              <a:rPr lang="en-US" altLang="ko-KR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r>
              <a:rPr lang="ko-KR" altLang="en-US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어느 울창한 숲 속에 작은 동물들이 모여 살고 있었습니다</a:t>
            </a:r>
            <a:r>
              <a:rPr lang="en-US" altLang="ko-KR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 </a:t>
            </a:r>
            <a:r>
              <a:rPr lang="ko-KR" altLang="en-US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 동물들의 걱정거리는 포식자들을 피해 안락하게 살 수 있는 자신들만의 마을을 만드는 것이었어요</a:t>
            </a:r>
            <a:r>
              <a:rPr lang="en-US" altLang="ko-KR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ko-KR" altLang="en-US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하지만 나무로 뒤덮인 이 숲에는 마을을 건설할 만한 땅도</a:t>
            </a:r>
            <a:r>
              <a:rPr lang="en-US" altLang="ko-KR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자원도</a:t>
            </a:r>
            <a:r>
              <a:rPr lang="en-US" altLang="ko-KR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      </a:t>
            </a:r>
            <a:r>
              <a:rPr lang="ko-KR" altLang="en-US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턱없이 부족했습니다</a:t>
            </a:r>
            <a:r>
              <a:rPr lang="en-US" altLang="ko-KR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 </a:t>
            </a:r>
            <a:r>
              <a:rPr lang="ko-KR" altLang="en-US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동물들은 머리를 맞대고 해결책을 궁리했습니다</a:t>
            </a:r>
            <a:r>
              <a:rPr lang="en-US" altLang="ko-KR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    </a:t>
            </a:r>
          </a:p>
          <a:p>
            <a:pPr algn="just">
              <a:lnSpc>
                <a:spcPct val="150000"/>
              </a:lnSpc>
            </a:pPr>
            <a:r>
              <a:rPr lang="ko-KR" altLang="en-US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어떻게 하면 좀 더 효율적으로 안락하고 좋은 마을을 지을 수 있을까</a:t>
            </a:r>
            <a:r>
              <a:rPr lang="en-US" altLang="ko-KR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 </a:t>
            </a:r>
            <a:r>
              <a:rPr lang="ko-KR" altLang="en-US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결국</a:t>
            </a:r>
            <a:r>
              <a:rPr lang="en-US" altLang="ko-KR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</a:t>
            </a:r>
            <a:r>
              <a:rPr lang="ko-KR" altLang="en-US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각자 조그마한 부지를 똑같이 나눠 가진 후</a:t>
            </a:r>
            <a:r>
              <a:rPr lang="en-US" altLang="ko-KR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같은 자원으로 서로  다른 자신들만의 마을을 짓기로 했습니다</a:t>
            </a:r>
            <a:r>
              <a:rPr lang="en-US" altLang="ko-KR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577B24BA-2CFB-45E6-8486-D5D4791BAC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55"/>
          <a:stretch/>
        </p:blipFill>
        <p:spPr>
          <a:xfrm>
            <a:off x="7952762" y="551215"/>
            <a:ext cx="3758491" cy="5391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62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9"/>
    </mc:Choice>
    <mc:Fallback xmlns="">
      <p:transition spd="slow" advTm="2159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변형 규칙</a:t>
            </a: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03046A34-7111-4AD1-9FB9-538624D32B7B}"/>
              </a:ext>
            </a:extLst>
          </p:cNvPr>
          <p:cNvSpPr/>
          <p:nvPr/>
        </p:nvSpPr>
        <p:spPr>
          <a:xfrm>
            <a:off x="1031248" y="1172598"/>
            <a:ext cx="6080752" cy="642832"/>
          </a:xfrm>
          <a:prstGeom prst="rect">
            <a:avLst/>
          </a:prstGeom>
          <a:solidFill>
            <a:srgbClr val="6A2E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2)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마을 회관 변형 규칙 </a:t>
            </a:r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자원 카드 사용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851FAA3-22F8-49CF-9168-64CFA9866C02}"/>
              </a:ext>
            </a:extLst>
          </p:cNvPr>
          <p:cNvSpPr txBox="1"/>
          <p:nvPr/>
        </p:nvSpPr>
        <p:spPr>
          <a:xfrm>
            <a:off x="555526" y="1878930"/>
            <a:ext cx="6772374" cy="3488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자원 카드 </a:t>
            </a:r>
            <a:r>
              <a:rPr lang="en-US" altLang="ko-KR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15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섞어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더미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만들고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위에서 </a:t>
            </a:r>
            <a:r>
              <a:rPr lang="en-US" altLang="ko-KR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5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보지 않고 버림</a:t>
            </a:r>
            <a:endParaRPr lang="en-US" altLang="ko-KR" sz="3000" b="1" spc="-150" dirty="0">
              <a:solidFill>
                <a:srgbClr val="6A2E0D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플레이어 중 한 사람이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시장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 되어서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라운드 시작 시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자원 카드 한 장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펼침</a:t>
            </a:r>
            <a:endParaRPr lang="en-US" altLang="ko-KR" sz="3000" b="1" spc="-150" dirty="0">
              <a:solidFill>
                <a:srgbClr val="6A2E0D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펼친 카드에 표시된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자원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각자 마을에 둠</a:t>
            </a:r>
            <a:endParaRPr lang="en-US" altLang="ko-KR" sz="3000" b="1" spc="-150" dirty="0">
              <a:solidFill>
                <a:srgbClr val="6A2E0D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3187898E-2A31-49D5-B9E6-315AC3A570A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FFF"/>
              </a:clrFrom>
              <a:clrTo>
                <a:srgbClr val="F6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73" b="98020" l="2153" r="98043">
                        <a14:foregroundMark x1="13699" y1="5233" x2="51663" y2="3678"/>
                        <a14:foregroundMark x1="60665" y1="6506" x2="78474" y2="10042"/>
                        <a14:foregroundMark x1="91781" y1="6223" x2="84932" y2="78925"/>
                        <a14:foregroundMark x1="84932" y1="78925" x2="38356" y2="90948"/>
                        <a14:foregroundMark x1="38356" y1="90948" x2="10763" y2="61386"/>
                        <a14:foregroundMark x1="10763" y1="61386" x2="9002" y2="24611"/>
                        <a14:foregroundMark x1="9002" y1="24611" x2="17417" y2="10184"/>
                        <a14:foregroundMark x1="6654" y1="3819" x2="38943" y2="3819"/>
                        <a14:foregroundMark x1="24658" y1="78925" x2="67906" y2="94767"/>
                        <a14:foregroundMark x1="67906" y1="94767" x2="26614" y2="79632"/>
                        <a14:foregroundMark x1="26810" y1="78501" x2="80822" y2="73267"/>
                        <a14:foregroundMark x1="37378" y1="60396" x2="62622" y2="61669"/>
                        <a14:foregroundMark x1="93542" y1="55163" x2="92564" y2="91089"/>
                        <a14:foregroundMark x1="92564" y1="91089" x2="55773" y2="89250"/>
                        <a14:foregroundMark x1="92368" y1="97595" x2="58317" y2="97454"/>
                        <a14:foregroundMark x1="58317" y1="97454" x2="34638" y2="97030"/>
                        <a14:foregroundMark x1="9589" y1="74823" x2="16047" y2="91231"/>
                        <a14:foregroundMark x1="7045" y1="90523" x2="31507" y2="95757"/>
                        <a14:foregroundMark x1="25440" y1="88967" x2="25832" y2="77652"/>
                        <a14:foregroundMark x1="59295" y1="78642" x2="72407" y2="86139"/>
                        <a14:foregroundMark x1="74560" y1="78642" x2="80626" y2="89533"/>
                        <a14:foregroundMark x1="77299" y1="92504" x2="85127" y2="93211"/>
                        <a14:foregroundMark x1="95303" y1="95050" x2="90411" y2="78784"/>
                        <a14:foregroundMark x1="3523" y1="2829" x2="5284" y2="2970"/>
                        <a14:foregroundMark x1="4892" y1="2405" x2="38748" y2="1414"/>
                        <a14:foregroundMark x1="98043" y1="23479" x2="97847" y2="16832"/>
                        <a14:foregroundMark x1="7045" y1="77935" x2="6067" y2="91796"/>
                        <a14:foregroundMark x1="4892" y1="76521" x2="23875" y2="94342"/>
                        <a14:foregroundMark x1="25832" y1="98020" x2="3327" y2="87129"/>
                        <a14:foregroundMark x1="2153" y1="90382" x2="3327" y2="95757"/>
                        <a14:foregroundMark x1="98043" y1="5941" x2="97847" y2="91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27411">
            <a:off x="9650823" y="1363064"/>
            <a:ext cx="1372859" cy="1899435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CB349E5F-3AFD-4FEC-9160-B985A29091F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FFF"/>
              </a:clrFrom>
              <a:clrTo>
                <a:srgbClr val="F6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73" b="98020" l="2153" r="98043">
                        <a14:foregroundMark x1="13699" y1="5233" x2="51663" y2="3678"/>
                        <a14:foregroundMark x1="60665" y1="6506" x2="78474" y2="10042"/>
                        <a14:foregroundMark x1="91781" y1="6223" x2="84932" y2="78925"/>
                        <a14:foregroundMark x1="84932" y1="78925" x2="38356" y2="90948"/>
                        <a14:foregroundMark x1="38356" y1="90948" x2="10763" y2="61386"/>
                        <a14:foregroundMark x1="10763" y1="61386" x2="9002" y2="24611"/>
                        <a14:foregroundMark x1="9002" y1="24611" x2="17417" y2="10184"/>
                        <a14:foregroundMark x1="6654" y1="3819" x2="38943" y2="3819"/>
                        <a14:foregroundMark x1="24658" y1="78925" x2="67906" y2="94767"/>
                        <a14:foregroundMark x1="67906" y1="94767" x2="26614" y2="79632"/>
                        <a14:foregroundMark x1="26810" y1="78501" x2="80822" y2="73267"/>
                        <a14:foregroundMark x1="37378" y1="60396" x2="62622" y2="61669"/>
                        <a14:foregroundMark x1="93542" y1="55163" x2="92564" y2="91089"/>
                        <a14:foregroundMark x1="92564" y1="91089" x2="55773" y2="89250"/>
                        <a14:foregroundMark x1="92368" y1="97595" x2="58317" y2="97454"/>
                        <a14:foregroundMark x1="58317" y1="97454" x2="34638" y2="97030"/>
                        <a14:foregroundMark x1="9589" y1="74823" x2="16047" y2="91231"/>
                        <a14:foregroundMark x1="7045" y1="90523" x2="31507" y2="95757"/>
                        <a14:foregroundMark x1="25440" y1="88967" x2="25832" y2="77652"/>
                        <a14:foregroundMark x1="59295" y1="78642" x2="72407" y2="86139"/>
                        <a14:foregroundMark x1="74560" y1="78642" x2="80626" y2="89533"/>
                        <a14:foregroundMark x1="77299" y1="92504" x2="85127" y2="93211"/>
                        <a14:foregroundMark x1="95303" y1="95050" x2="90411" y2="78784"/>
                        <a14:foregroundMark x1="3523" y1="2829" x2="5284" y2="2970"/>
                        <a14:foregroundMark x1="4892" y1="2405" x2="38748" y2="1414"/>
                        <a14:foregroundMark x1="98043" y1="23479" x2="97847" y2="16832"/>
                        <a14:foregroundMark x1="7045" y1="77935" x2="6067" y2="91796"/>
                        <a14:foregroundMark x1="4892" y1="76521" x2="23875" y2="94342"/>
                        <a14:foregroundMark x1="25832" y1="98020" x2="3327" y2="87129"/>
                        <a14:foregroundMark x1="2153" y1="90382" x2="3327" y2="95757"/>
                        <a14:foregroundMark x1="98043" y1="5941" x2="97847" y2="91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27411">
            <a:off x="9549223" y="1349472"/>
            <a:ext cx="1372859" cy="1899435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35F9759B-50CF-42AF-924B-69D65F1D6E1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FFF"/>
              </a:clrFrom>
              <a:clrTo>
                <a:srgbClr val="F6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73" b="98020" l="2153" r="98043">
                        <a14:foregroundMark x1="13699" y1="5233" x2="51663" y2="3678"/>
                        <a14:foregroundMark x1="60665" y1="6506" x2="78474" y2="10042"/>
                        <a14:foregroundMark x1="91781" y1="6223" x2="84932" y2="78925"/>
                        <a14:foregroundMark x1="84932" y1="78925" x2="38356" y2="90948"/>
                        <a14:foregroundMark x1="38356" y1="90948" x2="10763" y2="61386"/>
                        <a14:foregroundMark x1="10763" y1="61386" x2="9002" y2="24611"/>
                        <a14:foregroundMark x1="9002" y1="24611" x2="17417" y2="10184"/>
                        <a14:foregroundMark x1="6654" y1="3819" x2="38943" y2="3819"/>
                        <a14:foregroundMark x1="24658" y1="78925" x2="67906" y2="94767"/>
                        <a14:foregroundMark x1="67906" y1="94767" x2="26614" y2="79632"/>
                        <a14:foregroundMark x1="26810" y1="78501" x2="80822" y2="73267"/>
                        <a14:foregroundMark x1="37378" y1="60396" x2="62622" y2="61669"/>
                        <a14:foregroundMark x1="93542" y1="55163" x2="92564" y2="91089"/>
                        <a14:foregroundMark x1="92564" y1="91089" x2="55773" y2="89250"/>
                        <a14:foregroundMark x1="92368" y1="97595" x2="58317" y2="97454"/>
                        <a14:foregroundMark x1="58317" y1="97454" x2="34638" y2="97030"/>
                        <a14:foregroundMark x1="9589" y1="74823" x2="16047" y2="91231"/>
                        <a14:foregroundMark x1="7045" y1="90523" x2="31507" y2="95757"/>
                        <a14:foregroundMark x1="25440" y1="88967" x2="25832" y2="77652"/>
                        <a14:foregroundMark x1="59295" y1="78642" x2="72407" y2="86139"/>
                        <a14:foregroundMark x1="74560" y1="78642" x2="80626" y2="89533"/>
                        <a14:foregroundMark x1="77299" y1="92504" x2="85127" y2="93211"/>
                        <a14:foregroundMark x1="95303" y1="95050" x2="90411" y2="78784"/>
                        <a14:foregroundMark x1="3523" y1="2829" x2="5284" y2="2970"/>
                        <a14:foregroundMark x1="4892" y1="2405" x2="38748" y2="1414"/>
                        <a14:foregroundMark x1="98043" y1="23479" x2="97847" y2="16832"/>
                        <a14:foregroundMark x1="7045" y1="77935" x2="6067" y2="91796"/>
                        <a14:foregroundMark x1="4892" y1="76521" x2="23875" y2="94342"/>
                        <a14:foregroundMark x1="25832" y1="98020" x2="3327" y2="87129"/>
                        <a14:foregroundMark x1="2153" y1="90382" x2="3327" y2="95757"/>
                        <a14:foregroundMark x1="98043" y1="5941" x2="97847" y2="91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27411">
            <a:off x="9549224" y="1247104"/>
            <a:ext cx="1372859" cy="1899435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FABF4D97-2D4F-4324-9FCC-9C043A40280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FFF"/>
              </a:clrFrom>
              <a:clrTo>
                <a:srgbClr val="F6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73" b="98020" l="2153" r="98043">
                        <a14:foregroundMark x1="13699" y1="5233" x2="51663" y2="3678"/>
                        <a14:foregroundMark x1="60665" y1="6506" x2="78474" y2="10042"/>
                        <a14:foregroundMark x1="91781" y1="6223" x2="84932" y2="78925"/>
                        <a14:foregroundMark x1="84932" y1="78925" x2="38356" y2="90948"/>
                        <a14:foregroundMark x1="38356" y1="90948" x2="10763" y2="61386"/>
                        <a14:foregroundMark x1="10763" y1="61386" x2="9002" y2="24611"/>
                        <a14:foregroundMark x1="9002" y1="24611" x2="17417" y2="10184"/>
                        <a14:foregroundMark x1="6654" y1="3819" x2="38943" y2="3819"/>
                        <a14:foregroundMark x1="24658" y1="78925" x2="67906" y2="94767"/>
                        <a14:foregroundMark x1="67906" y1="94767" x2="26614" y2="79632"/>
                        <a14:foregroundMark x1="26810" y1="78501" x2="80822" y2="73267"/>
                        <a14:foregroundMark x1="37378" y1="60396" x2="62622" y2="61669"/>
                        <a14:foregroundMark x1="93542" y1="55163" x2="92564" y2="91089"/>
                        <a14:foregroundMark x1="92564" y1="91089" x2="55773" y2="89250"/>
                        <a14:foregroundMark x1="92368" y1="97595" x2="58317" y2="97454"/>
                        <a14:foregroundMark x1="58317" y1="97454" x2="34638" y2="97030"/>
                        <a14:foregroundMark x1="9589" y1="74823" x2="16047" y2="91231"/>
                        <a14:foregroundMark x1="7045" y1="90523" x2="31507" y2="95757"/>
                        <a14:foregroundMark x1="25440" y1="88967" x2="25832" y2="77652"/>
                        <a14:foregroundMark x1="59295" y1="78642" x2="72407" y2="86139"/>
                        <a14:foregroundMark x1="74560" y1="78642" x2="80626" y2="89533"/>
                        <a14:foregroundMark x1="77299" y1="92504" x2="85127" y2="93211"/>
                        <a14:foregroundMark x1="95303" y1="95050" x2="90411" y2="78784"/>
                        <a14:foregroundMark x1="3523" y1="2829" x2="5284" y2="2970"/>
                        <a14:foregroundMark x1="4892" y1="2405" x2="38748" y2="1414"/>
                        <a14:foregroundMark x1="98043" y1="23479" x2="97847" y2="16832"/>
                        <a14:foregroundMark x1="7045" y1="77935" x2="6067" y2="91796"/>
                        <a14:foregroundMark x1="4892" y1="76521" x2="23875" y2="94342"/>
                        <a14:foregroundMark x1="25832" y1="98020" x2="3327" y2="87129"/>
                        <a14:foregroundMark x1="2153" y1="90382" x2="3327" y2="95757"/>
                        <a14:foregroundMark x1="98043" y1="5941" x2="97847" y2="91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27411">
            <a:off x="9600023" y="1335880"/>
            <a:ext cx="1372859" cy="1899435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D673DE6E-F8AA-49E1-AE38-DBCA6D65840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FFF"/>
              </a:clrFrom>
              <a:clrTo>
                <a:srgbClr val="F6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73" b="98020" l="2153" r="98043">
                        <a14:foregroundMark x1="13699" y1="5233" x2="51663" y2="3678"/>
                        <a14:foregroundMark x1="60665" y1="6506" x2="78474" y2="10042"/>
                        <a14:foregroundMark x1="91781" y1="6223" x2="84932" y2="78925"/>
                        <a14:foregroundMark x1="84932" y1="78925" x2="38356" y2="90948"/>
                        <a14:foregroundMark x1="38356" y1="90948" x2="10763" y2="61386"/>
                        <a14:foregroundMark x1="10763" y1="61386" x2="9002" y2="24611"/>
                        <a14:foregroundMark x1="9002" y1="24611" x2="17417" y2="10184"/>
                        <a14:foregroundMark x1="6654" y1="3819" x2="38943" y2="3819"/>
                        <a14:foregroundMark x1="24658" y1="78925" x2="67906" y2="94767"/>
                        <a14:foregroundMark x1="67906" y1="94767" x2="26614" y2="79632"/>
                        <a14:foregroundMark x1="26810" y1="78501" x2="80822" y2="73267"/>
                        <a14:foregroundMark x1="37378" y1="60396" x2="62622" y2="61669"/>
                        <a14:foregroundMark x1="93542" y1="55163" x2="92564" y2="91089"/>
                        <a14:foregroundMark x1="92564" y1="91089" x2="55773" y2="89250"/>
                        <a14:foregroundMark x1="92368" y1="97595" x2="58317" y2="97454"/>
                        <a14:foregroundMark x1="58317" y1="97454" x2="34638" y2="97030"/>
                        <a14:foregroundMark x1="9589" y1="74823" x2="16047" y2="91231"/>
                        <a14:foregroundMark x1="7045" y1="90523" x2="31507" y2="95757"/>
                        <a14:foregroundMark x1="25440" y1="88967" x2="25832" y2="77652"/>
                        <a14:foregroundMark x1="59295" y1="78642" x2="72407" y2="86139"/>
                        <a14:foregroundMark x1="74560" y1="78642" x2="80626" y2="89533"/>
                        <a14:foregroundMark x1="77299" y1="92504" x2="85127" y2="93211"/>
                        <a14:foregroundMark x1="95303" y1="95050" x2="90411" y2="78784"/>
                        <a14:foregroundMark x1="3523" y1="2829" x2="5284" y2="2970"/>
                        <a14:foregroundMark x1="4892" y1="2405" x2="38748" y2="1414"/>
                        <a14:foregroundMark x1="98043" y1="23479" x2="97847" y2="16832"/>
                        <a14:foregroundMark x1="7045" y1="77935" x2="6067" y2="91796"/>
                        <a14:foregroundMark x1="4892" y1="76521" x2="23875" y2="94342"/>
                        <a14:foregroundMark x1="25832" y1="98020" x2="3327" y2="87129"/>
                        <a14:foregroundMark x1="2153" y1="90382" x2="3327" y2="95757"/>
                        <a14:foregroundMark x1="98043" y1="5941" x2="97847" y2="91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27411">
            <a:off x="9498423" y="1308697"/>
            <a:ext cx="1372859" cy="1899435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3A89E039-1E6E-46A0-A87B-4FB3B355533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FFF"/>
              </a:clrFrom>
              <a:clrTo>
                <a:srgbClr val="F6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73" b="98020" l="2153" r="98043">
                        <a14:foregroundMark x1="13699" y1="5233" x2="51663" y2="3678"/>
                        <a14:foregroundMark x1="60665" y1="6506" x2="78474" y2="10042"/>
                        <a14:foregroundMark x1="91781" y1="6223" x2="84932" y2="78925"/>
                        <a14:foregroundMark x1="84932" y1="78925" x2="38356" y2="90948"/>
                        <a14:foregroundMark x1="38356" y1="90948" x2="10763" y2="61386"/>
                        <a14:foregroundMark x1="10763" y1="61386" x2="9002" y2="24611"/>
                        <a14:foregroundMark x1="9002" y1="24611" x2="17417" y2="10184"/>
                        <a14:foregroundMark x1="6654" y1="3819" x2="38943" y2="3819"/>
                        <a14:foregroundMark x1="24658" y1="78925" x2="67906" y2="94767"/>
                        <a14:foregroundMark x1="67906" y1="94767" x2="26614" y2="79632"/>
                        <a14:foregroundMark x1="26810" y1="78501" x2="80822" y2="73267"/>
                        <a14:foregroundMark x1="37378" y1="60396" x2="62622" y2="61669"/>
                        <a14:foregroundMark x1="93542" y1="55163" x2="92564" y2="91089"/>
                        <a14:foregroundMark x1="92564" y1="91089" x2="55773" y2="89250"/>
                        <a14:foregroundMark x1="92368" y1="97595" x2="58317" y2="97454"/>
                        <a14:foregroundMark x1="58317" y1="97454" x2="34638" y2="97030"/>
                        <a14:foregroundMark x1="9589" y1="74823" x2="16047" y2="91231"/>
                        <a14:foregroundMark x1="7045" y1="90523" x2="31507" y2="95757"/>
                        <a14:foregroundMark x1="25440" y1="88967" x2="25832" y2="77652"/>
                        <a14:foregroundMark x1="59295" y1="78642" x2="72407" y2="86139"/>
                        <a14:foregroundMark x1="74560" y1="78642" x2="80626" y2="89533"/>
                        <a14:foregroundMark x1="77299" y1="92504" x2="85127" y2="93211"/>
                        <a14:foregroundMark x1="95303" y1="95050" x2="90411" y2="78784"/>
                        <a14:foregroundMark x1="3523" y1="2829" x2="5284" y2="2970"/>
                        <a14:foregroundMark x1="4892" y1="2405" x2="38748" y2="1414"/>
                        <a14:foregroundMark x1="98043" y1="23479" x2="97847" y2="16832"/>
                        <a14:foregroundMark x1="7045" y1="77935" x2="6067" y2="91796"/>
                        <a14:foregroundMark x1="4892" y1="76521" x2="23875" y2="94342"/>
                        <a14:foregroundMark x1="25832" y1="98020" x2="3327" y2="87129"/>
                        <a14:foregroundMark x1="2153" y1="90382" x2="3327" y2="95757"/>
                        <a14:foregroundMark x1="98043" y1="5941" x2="97847" y2="91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27411">
            <a:off x="9498424" y="1166568"/>
            <a:ext cx="1372859" cy="1899435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DD59F450-D08E-4C89-B87B-5B85094F871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FFF"/>
              </a:clrFrom>
              <a:clrTo>
                <a:srgbClr val="F6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73" b="98020" l="2153" r="98043">
                        <a14:foregroundMark x1="13699" y1="5233" x2="51663" y2="3678"/>
                        <a14:foregroundMark x1="60665" y1="6506" x2="78474" y2="10042"/>
                        <a14:foregroundMark x1="91781" y1="6223" x2="84932" y2="78925"/>
                        <a14:foregroundMark x1="84932" y1="78925" x2="38356" y2="90948"/>
                        <a14:foregroundMark x1="38356" y1="90948" x2="10763" y2="61386"/>
                        <a14:foregroundMark x1="10763" y1="61386" x2="9002" y2="24611"/>
                        <a14:foregroundMark x1="9002" y1="24611" x2="17417" y2="10184"/>
                        <a14:foregroundMark x1="6654" y1="3819" x2="38943" y2="3819"/>
                        <a14:foregroundMark x1="24658" y1="78925" x2="67906" y2="94767"/>
                        <a14:foregroundMark x1="67906" y1="94767" x2="26614" y2="79632"/>
                        <a14:foregroundMark x1="26810" y1="78501" x2="80822" y2="73267"/>
                        <a14:foregroundMark x1="37378" y1="60396" x2="62622" y2="61669"/>
                        <a14:foregroundMark x1="93542" y1="55163" x2="92564" y2="91089"/>
                        <a14:foregroundMark x1="92564" y1="91089" x2="55773" y2="89250"/>
                        <a14:foregroundMark x1="92368" y1="97595" x2="58317" y2="97454"/>
                        <a14:foregroundMark x1="58317" y1="97454" x2="34638" y2="97030"/>
                        <a14:foregroundMark x1="9589" y1="74823" x2="16047" y2="91231"/>
                        <a14:foregroundMark x1="7045" y1="90523" x2="31507" y2="95757"/>
                        <a14:foregroundMark x1="25440" y1="88967" x2="25832" y2="77652"/>
                        <a14:foregroundMark x1="59295" y1="78642" x2="72407" y2="86139"/>
                        <a14:foregroundMark x1="74560" y1="78642" x2="80626" y2="89533"/>
                        <a14:foregroundMark x1="77299" y1="92504" x2="85127" y2="93211"/>
                        <a14:foregroundMark x1="95303" y1="95050" x2="90411" y2="78784"/>
                        <a14:foregroundMark x1="3523" y1="2829" x2="5284" y2="2970"/>
                        <a14:foregroundMark x1="4892" y1="2405" x2="38748" y2="1414"/>
                        <a14:foregroundMark x1="98043" y1="23479" x2="97847" y2="16832"/>
                        <a14:foregroundMark x1="7045" y1="77935" x2="6067" y2="91796"/>
                        <a14:foregroundMark x1="4892" y1="76521" x2="23875" y2="94342"/>
                        <a14:foregroundMark x1="25832" y1="98020" x2="3327" y2="87129"/>
                        <a14:foregroundMark x1="2153" y1="90382" x2="3327" y2="95757"/>
                        <a14:foregroundMark x1="98043" y1="5941" x2="97847" y2="91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27411">
            <a:off x="9474182" y="1228161"/>
            <a:ext cx="1372859" cy="1899435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80C56317-C3E1-4E0D-8D17-E943C73C9DB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FFF"/>
              </a:clrFrom>
              <a:clrTo>
                <a:srgbClr val="F6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73" b="98020" l="2153" r="98043">
                        <a14:foregroundMark x1="13699" y1="5233" x2="51663" y2="3678"/>
                        <a14:foregroundMark x1="60665" y1="6506" x2="78474" y2="10042"/>
                        <a14:foregroundMark x1="91781" y1="6223" x2="84932" y2="78925"/>
                        <a14:foregroundMark x1="84932" y1="78925" x2="38356" y2="90948"/>
                        <a14:foregroundMark x1="38356" y1="90948" x2="10763" y2="61386"/>
                        <a14:foregroundMark x1="10763" y1="61386" x2="9002" y2="24611"/>
                        <a14:foregroundMark x1="9002" y1="24611" x2="17417" y2="10184"/>
                        <a14:foregroundMark x1="6654" y1="3819" x2="38943" y2="3819"/>
                        <a14:foregroundMark x1="24658" y1="78925" x2="67906" y2="94767"/>
                        <a14:foregroundMark x1="67906" y1="94767" x2="26614" y2="79632"/>
                        <a14:foregroundMark x1="26810" y1="78501" x2="80822" y2="73267"/>
                        <a14:foregroundMark x1="37378" y1="60396" x2="62622" y2="61669"/>
                        <a14:foregroundMark x1="93542" y1="55163" x2="92564" y2="91089"/>
                        <a14:foregroundMark x1="92564" y1="91089" x2="55773" y2="89250"/>
                        <a14:foregroundMark x1="92368" y1="97595" x2="58317" y2="97454"/>
                        <a14:foregroundMark x1="58317" y1="97454" x2="34638" y2="97030"/>
                        <a14:foregroundMark x1="9589" y1="74823" x2="16047" y2="91231"/>
                        <a14:foregroundMark x1="7045" y1="90523" x2="31507" y2="95757"/>
                        <a14:foregroundMark x1="25440" y1="88967" x2="25832" y2="77652"/>
                        <a14:foregroundMark x1="59295" y1="78642" x2="72407" y2="86139"/>
                        <a14:foregroundMark x1="74560" y1="78642" x2="80626" y2="89533"/>
                        <a14:foregroundMark x1="77299" y1="92504" x2="85127" y2="93211"/>
                        <a14:foregroundMark x1="95303" y1="95050" x2="90411" y2="78784"/>
                        <a14:foregroundMark x1="3523" y1="2829" x2="5284" y2="2970"/>
                        <a14:foregroundMark x1="4892" y1="2405" x2="38748" y2="1414"/>
                        <a14:foregroundMark x1="98043" y1="23479" x2="97847" y2="16832"/>
                        <a14:foregroundMark x1="7045" y1="77935" x2="6067" y2="91796"/>
                        <a14:foregroundMark x1="4892" y1="76521" x2="23875" y2="94342"/>
                        <a14:foregroundMark x1="25832" y1="98020" x2="3327" y2="87129"/>
                        <a14:foregroundMark x1="2153" y1="90382" x2="3327" y2="95757"/>
                        <a14:foregroundMark x1="98043" y1="5941" x2="97847" y2="91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27411">
            <a:off x="9322944" y="1356268"/>
            <a:ext cx="1372859" cy="1899435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676A3FED-731A-405A-9991-3F309C7FB26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FFF"/>
              </a:clrFrom>
              <a:clrTo>
                <a:srgbClr val="F6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73" b="98020" l="2153" r="98043">
                        <a14:foregroundMark x1="13699" y1="5233" x2="51663" y2="3678"/>
                        <a14:foregroundMark x1="60665" y1="6506" x2="78474" y2="10042"/>
                        <a14:foregroundMark x1="91781" y1="6223" x2="84932" y2="78925"/>
                        <a14:foregroundMark x1="84932" y1="78925" x2="38356" y2="90948"/>
                        <a14:foregroundMark x1="38356" y1="90948" x2="10763" y2="61386"/>
                        <a14:foregroundMark x1="10763" y1="61386" x2="9002" y2="24611"/>
                        <a14:foregroundMark x1="9002" y1="24611" x2="17417" y2="10184"/>
                        <a14:foregroundMark x1="6654" y1="3819" x2="38943" y2="3819"/>
                        <a14:foregroundMark x1="24658" y1="78925" x2="67906" y2="94767"/>
                        <a14:foregroundMark x1="67906" y1="94767" x2="26614" y2="79632"/>
                        <a14:foregroundMark x1="26810" y1="78501" x2="80822" y2="73267"/>
                        <a14:foregroundMark x1="37378" y1="60396" x2="62622" y2="61669"/>
                        <a14:foregroundMark x1="93542" y1="55163" x2="92564" y2="91089"/>
                        <a14:foregroundMark x1="92564" y1="91089" x2="55773" y2="89250"/>
                        <a14:foregroundMark x1="92368" y1="97595" x2="58317" y2="97454"/>
                        <a14:foregroundMark x1="58317" y1="97454" x2="34638" y2="97030"/>
                        <a14:foregroundMark x1="9589" y1="74823" x2="16047" y2="91231"/>
                        <a14:foregroundMark x1="7045" y1="90523" x2="31507" y2="95757"/>
                        <a14:foregroundMark x1="25440" y1="88967" x2="25832" y2="77652"/>
                        <a14:foregroundMark x1="59295" y1="78642" x2="72407" y2="86139"/>
                        <a14:foregroundMark x1="74560" y1="78642" x2="80626" y2="89533"/>
                        <a14:foregroundMark x1="77299" y1="92504" x2="85127" y2="93211"/>
                        <a14:foregroundMark x1="95303" y1="95050" x2="90411" y2="78784"/>
                        <a14:foregroundMark x1="3523" y1="2829" x2="5284" y2="2970"/>
                        <a14:foregroundMark x1="4892" y1="2405" x2="38748" y2="1414"/>
                        <a14:foregroundMark x1="98043" y1="23479" x2="97847" y2="16832"/>
                        <a14:foregroundMark x1="7045" y1="77935" x2="6067" y2="91796"/>
                        <a14:foregroundMark x1="4892" y1="76521" x2="23875" y2="94342"/>
                        <a14:foregroundMark x1="25832" y1="98020" x2="3327" y2="87129"/>
                        <a14:foregroundMark x1="2153" y1="90382" x2="3327" y2="95757"/>
                        <a14:foregroundMark x1="98043" y1="5941" x2="97847" y2="91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27411">
            <a:off x="9386536" y="1268250"/>
            <a:ext cx="1372859" cy="1899435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B261659A-553E-4CA9-906C-ACAD5AD881F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FFF"/>
              </a:clrFrom>
              <a:clrTo>
                <a:srgbClr val="F6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73" b="98020" l="2153" r="98043">
                        <a14:foregroundMark x1="13699" y1="5233" x2="51663" y2="3678"/>
                        <a14:foregroundMark x1="60665" y1="6506" x2="78474" y2="10042"/>
                        <a14:foregroundMark x1="91781" y1="6223" x2="84932" y2="78925"/>
                        <a14:foregroundMark x1="84932" y1="78925" x2="38356" y2="90948"/>
                        <a14:foregroundMark x1="38356" y1="90948" x2="10763" y2="61386"/>
                        <a14:foregroundMark x1="10763" y1="61386" x2="9002" y2="24611"/>
                        <a14:foregroundMark x1="9002" y1="24611" x2="17417" y2="10184"/>
                        <a14:foregroundMark x1="6654" y1="3819" x2="38943" y2="3819"/>
                        <a14:foregroundMark x1="24658" y1="78925" x2="67906" y2="94767"/>
                        <a14:foregroundMark x1="67906" y1="94767" x2="26614" y2="79632"/>
                        <a14:foregroundMark x1="26810" y1="78501" x2="80822" y2="73267"/>
                        <a14:foregroundMark x1="37378" y1="60396" x2="62622" y2="61669"/>
                        <a14:foregroundMark x1="93542" y1="55163" x2="92564" y2="91089"/>
                        <a14:foregroundMark x1="92564" y1="91089" x2="55773" y2="89250"/>
                        <a14:foregroundMark x1="92368" y1="97595" x2="58317" y2="97454"/>
                        <a14:foregroundMark x1="58317" y1="97454" x2="34638" y2="97030"/>
                        <a14:foregroundMark x1="9589" y1="74823" x2="16047" y2="91231"/>
                        <a14:foregroundMark x1="7045" y1="90523" x2="31507" y2="95757"/>
                        <a14:foregroundMark x1="25440" y1="88967" x2="25832" y2="77652"/>
                        <a14:foregroundMark x1="59295" y1="78642" x2="72407" y2="86139"/>
                        <a14:foregroundMark x1="74560" y1="78642" x2="80626" y2="89533"/>
                        <a14:foregroundMark x1="77299" y1="92504" x2="85127" y2="93211"/>
                        <a14:foregroundMark x1="95303" y1="95050" x2="90411" y2="78784"/>
                        <a14:foregroundMark x1="3523" y1="2829" x2="5284" y2="2970"/>
                        <a14:foregroundMark x1="4892" y1="2405" x2="38748" y2="1414"/>
                        <a14:foregroundMark x1="98043" y1="23479" x2="97847" y2="16832"/>
                        <a14:foregroundMark x1="7045" y1="77935" x2="6067" y2="91796"/>
                        <a14:foregroundMark x1="4892" y1="76521" x2="23875" y2="94342"/>
                        <a14:foregroundMark x1="25832" y1="98020" x2="3327" y2="87129"/>
                        <a14:foregroundMark x1="2153" y1="90382" x2="3327" y2="95757"/>
                        <a14:foregroundMark x1="98043" y1="5941" x2="97847" y2="91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27411">
            <a:off x="9354707" y="1185510"/>
            <a:ext cx="1372859" cy="1899435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FC4C7D7F-5A5E-4A5C-90E6-40441F64AE9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FFF"/>
              </a:clrFrom>
              <a:clrTo>
                <a:srgbClr val="F6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73" b="98020" l="2153" r="98043">
                        <a14:foregroundMark x1="13699" y1="5233" x2="51663" y2="3678"/>
                        <a14:foregroundMark x1="60665" y1="6506" x2="78474" y2="10042"/>
                        <a14:foregroundMark x1="91781" y1="6223" x2="84932" y2="78925"/>
                        <a14:foregroundMark x1="84932" y1="78925" x2="38356" y2="90948"/>
                        <a14:foregroundMark x1="38356" y1="90948" x2="10763" y2="61386"/>
                        <a14:foregroundMark x1="10763" y1="61386" x2="9002" y2="24611"/>
                        <a14:foregroundMark x1="9002" y1="24611" x2="17417" y2="10184"/>
                        <a14:foregroundMark x1="6654" y1="3819" x2="38943" y2="3819"/>
                        <a14:foregroundMark x1="24658" y1="78925" x2="67906" y2="94767"/>
                        <a14:foregroundMark x1="67906" y1="94767" x2="26614" y2="79632"/>
                        <a14:foregroundMark x1="26810" y1="78501" x2="80822" y2="73267"/>
                        <a14:foregroundMark x1="37378" y1="60396" x2="62622" y2="61669"/>
                        <a14:foregroundMark x1="93542" y1="55163" x2="92564" y2="91089"/>
                        <a14:foregroundMark x1="92564" y1="91089" x2="55773" y2="89250"/>
                        <a14:foregroundMark x1="92368" y1="97595" x2="58317" y2="97454"/>
                        <a14:foregroundMark x1="58317" y1="97454" x2="34638" y2="97030"/>
                        <a14:foregroundMark x1="9589" y1="74823" x2="16047" y2="91231"/>
                        <a14:foregroundMark x1="7045" y1="90523" x2="31507" y2="95757"/>
                        <a14:foregroundMark x1="25440" y1="88967" x2="25832" y2="77652"/>
                        <a14:foregroundMark x1="59295" y1="78642" x2="72407" y2="86139"/>
                        <a14:foregroundMark x1="74560" y1="78642" x2="80626" y2="89533"/>
                        <a14:foregroundMark x1="77299" y1="92504" x2="85127" y2="93211"/>
                        <a14:foregroundMark x1="95303" y1="95050" x2="90411" y2="78784"/>
                        <a14:foregroundMark x1="3523" y1="2829" x2="5284" y2="2970"/>
                        <a14:foregroundMark x1="4892" y1="2405" x2="38748" y2="1414"/>
                        <a14:foregroundMark x1="98043" y1="23479" x2="97847" y2="16832"/>
                        <a14:foregroundMark x1="7045" y1="77935" x2="6067" y2="91796"/>
                        <a14:foregroundMark x1="4892" y1="76521" x2="23875" y2="94342"/>
                        <a14:foregroundMark x1="25832" y1="98020" x2="3327" y2="87129"/>
                        <a14:foregroundMark x1="2153" y1="90382" x2="3327" y2="95757"/>
                        <a14:foregroundMark x1="98043" y1="5941" x2="97847" y2="91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27411">
            <a:off x="9386471" y="1266340"/>
            <a:ext cx="1372859" cy="1899435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B2E41E04-1667-4217-A52C-6DBDD73D599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FFF"/>
              </a:clrFrom>
              <a:clrTo>
                <a:srgbClr val="F6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73" b="98020" l="2153" r="98043">
                        <a14:foregroundMark x1="13699" y1="5233" x2="51663" y2="3678"/>
                        <a14:foregroundMark x1="60665" y1="6506" x2="78474" y2="10042"/>
                        <a14:foregroundMark x1="91781" y1="6223" x2="84932" y2="78925"/>
                        <a14:foregroundMark x1="84932" y1="78925" x2="38356" y2="90948"/>
                        <a14:foregroundMark x1="38356" y1="90948" x2="10763" y2="61386"/>
                        <a14:foregroundMark x1="10763" y1="61386" x2="9002" y2="24611"/>
                        <a14:foregroundMark x1="9002" y1="24611" x2="17417" y2="10184"/>
                        <a14:foregroundMark x1="6654" y1="3819" x2="38943" y2="3819"/>
                        <a14:foregroundMark x1="24658" y1="78925" x2="67906" y2="94767"/>
                        <a14:foregroundMark x1="67906" y1="94767" x2="26614" y2="79632"/>
                        <a14:foregroundMark x1="26810" y1="78501" x2="80822" y2="73267"/>
                        <a14:foregroundMark x1="37378" y1="60396" x2="62622" y2="61669"/>
                        <a14:foregroundMark x1="93542" y1="55163" x2="92564" y2="91089"/>
                        <a14:foregroundMark x1="92564" y1="91089" x2="55773" y2="89250"/>
                        <a14:foregroundMark x1="92368" y1="97595" x2="58317" y2="97454"/>
                        <a14:foregroundMark x1="58317" y1="97454" x2="34638" y2="97030"/>
                        <a14:foregroundMark x1="9589" y1="74823" x2="16047" y2="91231"/>
                        <a14:foregroundMark x1="7045" y1="90523" x2="31507" y2="95757"/>
                        <a14:foregroundMark x1="25440" y1="88967" x2="25832" y2="77652"/>
                        <a14:foregroundMark x1="59295" y1="78642" x2="72407" y2="86139"/>
                        <a14:foregroundMark x1="74560" y1="78642" x2="80626" y2="89533"/>
                        <a14:foregroundMark x1="77299" y1="92504" x2="85127" y2="93211"/>
                        <a14:foregroundMark x1="95303" y1="95050" x2="90411" y2="78784"/>
                        <a14:foregroundMark x1="3523" y1="2829" x2="5284" y2="2970"/>
                        <a14:foregroundMark x1="4892" y1="2405" x2="38748" y2="1414"/>
                        <a14:foregroundMark x1="98043" y1="23479" x2="97847" y2="16832"/>
                        <a14:foregroundMark x1="7045" y1="77935" x2="6067" y2="91796"/>
                        <a14:foregroundMark x1="4892" y1="76521" x2="23875" y2="94342"/>
                        <a14:foregroundMark x1="25832" y1="98020" x2="3327" y2="87129"/>
                        <a14:foregroundMark x1="2153" y1="90382" x2="3327" y2="95757"/>
                        <a14:foregroundMark x1="98043" y1="5941" x2="97847" y2="91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27411">
            <a:off x="9433692" y="1354693"/>
            <a:ext cx="1372859" cy="1899435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DDE1DD90-7A20-4129-B2B9-E8CE7033AFA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FFF"/>
              </a:clrFrom>
              <a:clrTo>
                <a:srgbClr val="F6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73" b="98020" l="2153" r="98043">
                        <a14:foregroundMark x1="13699" y1="5233" x2="51663" y2="3678"/>
                        <a14:foregroundMark x1="60665" y1="6506" x2="78474" y2="10042"/>
                        <a14:foregroundMark x1="91781" y1="6223" x2="84932" y2="78925"/>
                        <a14:foregroundMark x1="84932" y1="78925" x2="38356" y2="90948"/>
                        <a14:foregroundMark x1="38356" y1="90948" x2="10763" y2="61386"/>
                        <a14:foregroundMark x1="10763" y1="61386" x2="9002" y2="24611"/>
                        <a14:foregroundMark x1="9002" y1="24611" x2="17417" y2="10184"/>
                        <a14:foregroundMark x1="6654" y1="3819" x2="38943" y2="3819"/>
                        <a14:foregroundMark x1="24658" y1="78925" x2="67906" y2="94767"/>
                        <a14:foregroundMark x1="67906" y1="94767" x2="26614" y2="79632"/>
                        <a14:foregroundMark x1="26810" y1="78501" x2="80822" y2="73267"/>
                        <a14:foregroundMark x1="37378" y1="60396" x2="62622" y2="61669"/>
                        <a14:foregroundMark x1="93542" y1="55163" x2="92564" y2="91089"/>
                        <a14:foregroundMark x1="92564" y1="91089" x2="55773" y2="89250"/>
                        <a14:foregroundMark x1="92368" y1="97595" x2="58317" y2="97454"/>
                        <a14:foregroundMark x1="58317" y1="97454" x2="34638" y2="97030"/>
                        <a14:foregroundMark x1="9589" y1="74823" x2="16047" y2="91231"/>
                        <a14:foregroundMark x1="7045" y1="90523" x2="31507" y2="95757"/>
                        <a14:foregroundMark x1="25440" y1="88967" x2="25832" y2="77652"/>
                        <a14:foregroundMark x1="59295" y1="78642" x2="72407" y2="86139"/>
                        <a14:foregroundMark x1="74560" y1="78642" x2="80626" y2="89533"/>
                        <a14:foregroundMark x1="77299" y1="92504" x2="85127" y2="93211"/>
                        <a14:foregroundMark x1="95303" y1="95050" x2="90411" y2="78784"/>
                        <a14:foregroundMark x1="3523" y1="2829" x2="5284" y2="2970"/>
                        <a14:foregroundMark x1="4892" y1="2405" x2="38748" y2="1414"/>
                        <a14:foregroundMark x1="98043" y1="23479" x2="97847" y2="16832"/>
                        <a14:foregroundMark x1="7045" y1="77935" x2="6067" y2="91796"/>
                        <a14:foregroundMark x1="4892" y1="76521" x2="23875" y2="94342"/>
                        <a14:foregroundMark x1="25832" y1="98020" x2="3327" y2="87129"/>
                        <a14:foregroundMark x1="2153" y1="90382" x2="3327" y2="95757"/>
                        <a14:foregroundMark x1="98043" y1="5941" x2="97847" y2="91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27411">
            <a:off x="9396863" y="1349379"/>
            <a:ext cx="1372859" cy="1899435"/>
          </a:xfrm>
          <a:prstGeom prst="rect">
            <a:avLst/>
          </a:prstGeom>
        </p:spPr>
      </p:pic>
      <p:pic>
        <p:nvPicPr>
          <p:cNvPr id="40" name="그림 39">
            <a:extLst>
              <a:ext uri="{FF2B5EF4-FFF2-40B4-BE49-F238E27FC236}">
                <a16:creationId xmlns:a16="http://schemas.microsoft.com/office/drawing/2014/main" id="{D4AD7CCC-DFFF-4CB3-97D9-71C102A1358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FFF"/>
              </a:clrFrom>
              <a:clrTo>
                <a:srgbClr val="F6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73" b="98020" l="2153" r="98043">
                        <a14:foregroundMark x1="13699" y1="5233" x2="51663" y2="3678"/>
                        <a14:foregroundMark x1="60665" y1="6506" x2="78474" y2="10042"/>
                        <a14:foregroundMark x1="91781" y1="6223" x2="84932" y2="78925"/>
                        <a14:foregroundMark x1="84932" y1="78925" x2="38356" y2="90948"/>
                        <a14:foregroundMark x1="38356" y1="90948" x2="10763" y2="61386"/>
                        <a14:foregroundMark x1="10763" y1="61386" x2="9002" y2="24611"/>
                        <a14:foregroundMark x1="9002" y1="24611" x2="17417" y2="10184"/>
                        <a14:foregroundMark x1="6654" y1="3819" x2="38943" y2="3819"/>
                        <a14:foregroundMark x1="24658" y1="78925" x2="67906" y2="94767"/>
                        <a14:foregroundMark x1="67906" y1="94767" x2="26614" y2="79632"/>
                        <a14:foregroundMark x1="26810" y1="78501" x2="80822" y2="73267"/>
                        <a14:foregroundMark x1="37378" y1="60396" x2="62622" y2="61669"/>
                        <a14:foregroundMark x1="93542" y1="55163" x2="92564" y2="91089"/>
                        <a14:foregroundMark x1="92564" y1="91089" x2="55773" y2="89250"/>
                        <a14:foregroundMark x1="92368" y1="97595" x2="58317" y2="97454"/>
                        <a14:foregroundMark x1="58317" y1="97454" x2="34638" y2="97030"/>
                        <a14:foregroundMark x1="9589" y1="74823" x2="16047" y2="91231"/>
                        <a14:foregroundMark x1="7045" y1="90523" x2="31507" y2="95757"/>
                        <a14:foregroundMark x1="25440" y1="88967" x2="25832" y2="77652"/>
                        <a14:foregroundMark x1="59295" y1="78642" x2="72407" y2="86139"/>
                        <a14:foregroundMark x1="74560" y1="78642" x2="80626" y2="89533"/>
                        <a14:foregroundMark x1="77299" y1="92504" x2="85127" y2="93211"/>
                        <a14:foregroundMark x1="95303" y1="95050" x2="90411" y2="78784"/>
                        <a14:foregroundMark x1="3523" y1="2829" x2="5284" y2="2970"/>
                        <a14:foregroundMark x1="4892" y1="2405" x2="38748" y2="1414"/>
                        <a14:foregroundMark x1="98043" y1="23479" x2="97847" y2="16832"/>
                        <a14:foregroundMark x1="7045" y1="77935" x2="6067" y2="91796"/>
                        <a14:foregroundMark x1="4892" y1="76521" x2="23875" y2="94342"/>
                        <a14:foregroundMark x1="25832" y1="98020" x2="3327" y2="87129"/>
                        <a14:foregroundMark x1="2153" y1="90382" x2="3327" y2="95757"/>
                        <a14:foregroundMark x1="98043" y1="5941" x2="97847" y2="91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27411">
            <a:off x="9365099" y="1380136"/>
            <a:ext cx="1372859" cy="1899435"/>
          </a:xfrm>
          <a:prstGeom prst="rect">
            <a:avLst/>
          </a:prstGeom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8196F420-D969-4EA8-89C8-F9C4293A4C4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FFF"/>
              </a:clrFrom>
              <a:clrTo>
                <a:srgbClr val="F6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73" b="98020" l="2153" r="98043">
                        <a14:foregroundMark x1="13699" y1="5233" x2="51663" y2="3678"/>
                        <a14:foregroundMark x1="60665" y1="6506" x2="78474" y2="10042"/>
                        <a14:foregroundMark x1="91781" y1="6223" x2="84932" y2="78925"/>
                        <a14:foregroundMark x1="84932" y1="78925" x2="38356" y2="90948"/>
                        <a14:foregroundMark x1="38356" y1="90948" x2="10763" y2="61386"/>
                        <a14:foregroundMark x1="10763" y1="61386" x2="9002" y2="24611"/>
                        <a14:foregroundMark x1="9002" y1="24611" x2="17417" y2="10184"/>
                        <a14:foregroundMark x1="6654" y1="3819" x2="38943" y2="3819"/>
                        <a14:foregroundMark x1="24658" y1="78925" x2="67906" y2="94767"/>
                        <a14:foregroundMark x1="67906" y1="94767" x2="26614" y2="79632"/>
                        <a14:foregroundMark x1="26810" y1="78501" x2="80822" y2="73267"/>
                        <a14:foregroundMark x1="37378" y1="60396" x2="62622" y2="61669"/>
                        <a14:foregroundMark x1="93542" y1="55163" x2="92564" y2="91089"/>
                        <a14:foregroundMark x1="92564" y1="91089" x2="55773" y2="89250"/>
                        <a14:foregroundMark x1="92368" y1="97595" x2="58317" y2="97454"/>
                        <a14:foregroundMark x1="58317" y1="97454" x2="34638" y2="97030"/>
                        <a14:foregroundMark x1="9589" y1="74823" x2="16047" y2="91231"/>
                        <a14:foregroundMark x1="7045" y1="90523" x2="31507" y2="95757"/>
                        <a14:foregroundMark x1="25440" y1="88967" x2="25832" y2="77652"/>
                        <a14:foregroundMark x1="59295" y1="78642" x2="72407" y2="86139"/>
                        <a14:foregroundMark x1="74560" y1="78642" x2="80626" y2="89533"/>
                        <a14:foregroundMark x1="77299" y1="92504" x2="85127" y2="93211"/>
                        <a14:foregroundMark x1="95303" y1="95050" x2="90411" y2="78784"/>
                        <a14:foregroundMark x1="3523" y1="2829" x2="5284" y2="2970"/>
                        <a14:foregroundMark x1="4892" y1="2405" x2="38748" y2="1414"/>
                        <a14:foregroundMark x1="98043" y1="23479" x2="97847" y2="16832"/>
                        <a14:foregroundMark x1="7045" y1="77935" x2="6067" y2="91796"/>
                        <a14:foregroundMark x1="4892" y1="76521" x2="23875" y2="94342"/>
                        <a14:foregroundMark x1="25832" y1="98020" x2="3327" y2="87129"/>
                        <a14:foregroundMark x1="2153" y1="90382" x2="3327" y2="95757"/>
                        <a14:foregroundMark x1="98043" y1="5941" x2="97847" y2="91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27411">
            <a:off x="9415823" y="1435822"/>
            <a:ext cx="1372859" cy="1899435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44A38A13-8D92-42FD-A04C-60C1A1EAF1D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9FDFC"/>
              </a:clrFrom>
              <a:clrTo>
                <a:srgbClr val="F9FDF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46" b="97171" l="2740" r="95695">
                        <a14:foregroundMark x1="18787" y1="6506" x2="71429" y2="12447"/>
                        <a14:foregroundMark x1="71429" y1="12447" x2="90607" y2="9901"/>
                        <a14:foregroundMark x1="92564" y1="9618" x2="92955" y2="33380"/>
                        <a14:foregroundMark x1="92564" y1="35078" x2="85127" y2="71570"/>
                        <a14:foregroundMark x1="92368" y1="4668" x2="92955" y2="76238"/>
                        <a14:foregroundMark x1="92955" y1="76238" x2="50881" y2="95191"/>
                        <a14:foregroundMark x1="50881" y1="95191" x2="8415" y2="78925"/>
                        <a14:foregroundMark x1="8415" y1="78925" x2="10372" y2="7496"/>
                        <a14:foregroundMark x1="10372" y1="7496" x2="90607" y2="4243"/>
                        <a14:foregroundMark x1="65753" y1="20934" x2="13894" y2="27581"/>
                        <a14:foregroundMark x1="38356" y1="12871" x2="49119" y2="14427"/>
                        <a14:foregroundMark x1="95499" y1="2687" x2="95890" y2="13579"/>
                        <a14:foregroundMark x1="41879" y1="5375" x2="56360" y2="9901"/>
                        <a14:foregroundMark x1="60274" y1="4950" x2="35225" y2="11740"/>
                        <a14:foregroundMark x1="4110" y1="4385" x2="10372" y2="31966"/>
                        <a14:foregroundMark x1="16047" y1="43989" x2="36595" y2="78642"/>
                        <a14:foregroundMark x1="36595" y1="78642" x2="45010" y2="82603"/>
                        <a14:foregroundMark x1="17417" y1="91655" x2="56751" y2="88543"/>
                        <a14:foregroundMark x1="35029" y1="94342" x2="65949" y2="92645"/>
                        <a14:foregroundMark x1="79843" y1="94767" x2="87671" y2="86704"/>
                        <a14:foregroundMark x1="93346" y1="94201" x2="43640" y2="96322"/>
                        <a14:foregroundMark x1="43640" y1="96322" x2="88258" y2="89816"/>
                        <a14:foregroundMark x1="14677" y1="96040" x2="2740" y2="88826"/>
                        <a14:foregroundMark x1="4110" y1="91796" x2="13894" y2="96464"/>
                        <a14:foregroundMark x1="41683" y1="51909" x2="65362" y2="57709"/>
                        <a14:foregroundMark x1="34247" y1="48232" x2="67123" y2="43706"/>
                        <a14:foregroundMark x1="51859" y1="42574" x2="64384" y2="64498"/>
                        <a14:foregroundMark x1="68885" y1="44130" x2="68689" y2="43706"/>
                        <a14:foregroundMark x1="68493" y1="45545" x2="62622" y2="66054"/>
                        <a14:foregroundMark x1="50294" y1="62093" x2="38552" y2="55021"/>
                        <a14:foregroundMark x1="35812" y1="42999" x2="63209" y2="62518"/>
                        <a14:foregroundMark x1="92564" y1="91372" x2="94521" y2="94201"/>
                        <a14:foregroundMark x1="38552" y1="96322" x2="24266" y2="96040"/>
                        <a14:foregroundMark x1="8023" y1="2970" x2="84932" y2="4526"/>
                        <a14:foregroundMark x1="2740" y1="93494" x2="15068" y2="97171"/>
                        <a14:foregroundMark x1="9393" y1="87270" x2="24266" y2="89816"/>
                        <a14:foregroundMark x1="31115" y1="87977" x2="69667" y2="871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851831">
            <a:off x="9332960" y="3874778"/>
            <a:ext cx="1479880" cy="2047504"/>
          </a:xfrm>
          <a:prstGeom prst="rect">
            <a:avLst/>
          </a:prstGeom>
        </p:spPr>
      </p:pic>
      <p:pic>
        <p:nvPicPr>
          <p:cNvPr id="42" name="그림 41">
            <a:extLst>
              <a:ext uri="{FF2B5EF4-FFF2-40B4-BE49-F238E27FC236}">
                <a16:creationId xmlns:a16="http://schemas.microsoft.com/office/drawing/2014/main" id="{E42C0F59-B198-4610-B34A-7FF3FFFA163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6322" t="4658" r="279"/>
          <a:stretch/>
        </p:blipFill>
        <p:spPr>
          <a:xfrm>
            <a:off x="7434486" y="1731672"/>
            <a:ext cx="1460663" cy="3394656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FE3F7E0B-FE6F-4DC1-BE6A-A1F330D350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508" b="95763" l="8475" r="91102">
                        <a14:foregroundMark x1="52250" y1="91366" x2="57300" y2="91233"/>
                        <a14:foregroundMark x1="47243" y1="91497" x2="51207" y2="91393"/>
                        <a14:foregroundMark x1="49827" y1="92831" x2="49576" y2="88559"/>
                        <a14:foregroundMark x1="90678" y1="37712" x2="91525" y2="59322"/>
                        <a14:foregroundMark x1="8889" y1="28530" x2="8475" y2="54237"/>
                        <a14:foregroundMark x1="48305" y1="5508" x2="49153" y2="6780"/>
                        <a14:foregroundMark x1="91102" y1="25000" x2="88157" y2="25000"/>
                        <a14:backgroundMark x1="8051" y1="24153" x2="47458" y2="3390"/>
                        <a14:backgroundMark x1="52748" y1="4666" x2="72034" y2="15254"/>
                        <a14:backgroundMark x1="50424" y1="3390" x2="51191" y2="3811"/>
                        <a14:backgroundMark x1="79661" y1="17797" x2="82969" y2="19548"/>
                        <a14:backgroundMark x1="77542" y1="16525" x2="80932" y2="18220"/>
                        <a14:backgroundMark x1="91102" y1="25000" x2="92797" y2="25847"/>
                        <a14:backgroundMark x1="83475" y1="19915" x2="90254" y2="22458"/>
                        <a14:backgroundMark x1="92373" y1="76695" x2="74576" y2="86864"/>
                        <a14:backgroundMark x1="55508" y1="94915" x2="80508" y2="81780"/>
                        <a14:backgroundMark x1="78390" y1="83051" x2="85169" y2="79661"/>
                        <a14:backgroundMark x1="86017" y1="79237" x2="92373" y2="75424"/>
                        <a14:backgroundMark x1="35593" y1="89831" x2="44492" y2="94492"/>
                        <a14:backgroundMark x1="46610" y1="96186" x2="51695" y2="99153"/>
                        <a14:backgroundMark x1="5932" y1="76695" x2="22458" y2="83475"/>
                        <a14:backgroundMark x1="31356" y1="88136" x2="33475" y2="885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93821" y="2069724"/>
            <a:ext cx="140107" cy="140107"/>
          </a:xfrm>
          <a:prstGeom prst="rect">
            <a:avLst/>
          </a:prstGeom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id="{6C76D497-B18E-4F54-953C-155522E646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508" b="95763" l="8475" r="91102">
                        <a14:foregroundMark x1="52250" y1="91366" x2="57300" y2="91233"/>
                        <a14:foregroundMark x1="47243" y1="91497" x2="51207" y2="91393"/>
                        <a14:foregroundMark x1="49827" y1="92831" x2="49576" y2="88559"/>
                        <a14:foregroundMark x1="90678" y1="37712" x2="91525" y2="59322"/>
                        <a14:foregroundMark x1="8889" y1="28530" x2="8475" y2="54237"/>
                        <a14:foregroundMark x1="48305" y1="5508" x2="49153" y2="6780"/>
                        <a14:foregroundMark x1="91102" y1="25000" x2="88157" y2="25000"/>
                        <a14:backgroundMark x1="8051" y1="24153" x2="47458" y2="3390"/>
                        <a14:backgroundMark x1="52748" y1="4666" x2="72034" y2="15254"/>
                        <a14:backgroundMark x1="50424" y1="3390" x2="51191" y2="3811"/>
                        <a14:backgroundMark x1="79661" y1="17797" x2="82969" y2="19548"/>
                        <a14:backgroundMark x1="77542" y1="16525" x2="80932" y2="18220"/>
                        <a14:backgroundMark x1="91102" y1="25000" x2="92797" y2="25847"/>
                        <a14:backgroundMark x1="83475" y1="19915" x2="90254" y2="22458"/>
                        <a14:backgroundMark x1="92373" y1="76695" x2="74576" y2="86864"/>
                        <a14:backgroundMark x1="55508" y1="94915" x2="80508" y2="81780"/>
                        <a14:backgroundMark x1="78390" y1="83051" x2="85169" y2="79661"/>
                        <a14:backgroundMark x1="86017" y1="79237" x2="92373" y2="75424"/>
                        <a14:backgroundMark x1="35593" y1="89831" x2="44492" y2="94492"/>
                        <a14:backgroundMark x1="46610" y1="96186" x2="51695" y2="99153"/>
                        <a14:backgroundMark x1="5932" y1="76695" x2="22458" y2="83475"/>
                        <a14:backgroundMark x1="31356" y1="88136" x2="33475" y2="885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69475" y="3397250"/>
            <a:ext cx="140107" cy="140107"/>
          </a:xfrm>
          <a:prstGeom prst="rect">
            <a:avLst/>
          </a:prstGeom>
        </p:spPr>
      </p:pic>
      <p:pic>
        <p:nvPicPr>
          <p:cNvPr id="45" name="그림 44">
            <a:extLst>
              <a:ext uri="{FF2B5EF4-FFF2-40B4-BE49-F238E27FC236}">
                <a16:creationId xmlns:a16="http://schemas.microsoft.com/office/drawing/2014/main" id="{664237FE-7455-4D11-BB75-4C1CB4A2CE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508" b="95763" l="8475" r="91102">
                        <a14:foregroundMark x1="52250" y1="91366" x2="57300" y2="91233"/>
                        <a14:foregroundMark x1="47243" y1="91497" x2="51207" y2="91393"/>
                        <a14:foregroundMark x1="49827" y1="92831" x2="49576" y2="88559"/>
                        <a14:foregroundMark x1="90678" y1="37712" x2="91525" y2="59322"/>
                        <a14:foregroundMark x1="8889" y1="28530" x2="8475" y2="54237"/>
                        <a14:foregroundMark x1="48305" y1="5508" x2="49153" y2="6780"/>
                        <a14:foregroundMark x1="91102" y1="25000" x2="88157" y2="25000"/>
                        <a14:backgroundMark x1="8051" y1="24153" x2="47458" y2="3390"/>
                        <a14:backgroundMark x1="52748" y1="4666" x2="72034" y2="15254"/>
                        <a14:backgroundMark x1="50424" y1="3390" x2="51191" y2="3811"/>
                        <a14:backgroundMark x1="79661" y1="17797" x2="82969" y2="19548"/>
                        <a14:backgroundMark x1="77542" y1="16525" x2="80932" y2="18220"/>
                        <a14:backgroundMark x1="91102" y1="25000" x2="92797" y2="25847"/>
                        <a14:backgroundMark x1="83475" y1="19915" x2="90254" y2="22458"/>
                        <a14:backgroundMark x1="92373" y1="76695" x2="74576" y2="86864"/>
                        <a14:backgroundMark x1="55508" y1="94915" x2="80508" y2="81780"/>
                        <a14:backgroundMark x1="78390" y1="83051" x2="85169" y2="79661"/>
                        <a14:backgroundMark x1="86017" y1="79237" x2="92373" y2="75424"/>
                        <a14:backgroundMark x1="35593" y1="89831" x2="44492" y2="94492"/>
                        <a14:backgroundMark x1="46610" y1="96186" x2="51695" y2="99153"/>
                        <a14:backgroundMark x1="5932" y1="76695" x2="22458" y2="83475"/>
                        <a14:backgroundMark x1="31356" y1="88136" x2="33475" y2="885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69475" y="4743450"/>
            <a:ext cx="140107" cy="14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902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85185E-6 L 0.00104 0.38935 " pathEditMode="relative" rAng="0" ptsTypes="AA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1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7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변형 규칙</a:t>
            </a: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03046A34-7111-4AD1-9FB9-538624D32B7B}"/>
              </a:ext>
            </a:extLst>
          </p:cNvPr>
          <p:cNvSpPr/>
          <p:nvPr/>
        </p:nvSpPr>
        <p:spPr>
          <a:xfrm>
            <a:off x="1031248" y="1172598"/>
            <a:ext cx="6080752" cy="642832"/>
          </a:xfrm>
          <a:prstGeom prst="rect">
            <a:avLst/>
          </a:prstGeom>
          <a:solidFill>
            <a:srgbClr val="6A2E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2)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마을 회관 변형 규칙 </a:t>
            </a:r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자원 카드 사용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851FAA3-22F8-49CF-9168-64CFA9866C02}"/>
              </a:ext>
            </a:extLst>
          </p:cNvPr>
          <p:cNvSpPr txBox="1"/>
          <p:nvPr/>
        </p:nvSpPr>
        <p:spPr>
          <a:xfrm>
            <a:off x="555526" y="1878930"/>
            <a:ext cx="6772374" cy="1410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다음 라운드 시작 시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자원 카드 한 장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펼침</a:t>
            </a:r>
            <a:endParaRPr lang="en-US" altLang="ko-KR" sz="3000" b="1" spc="-150" dirty="0">
              <a:solidFill>
                <a:srgbClr val="6A2E0D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이전 라운드에 펼친 자원 카드는 버림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3187898E-2A31-49D5-B9E6-315AC3A570A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FFF"/>
              </a:clrFrom>
              <a:clrTo>
                <a:srgbClr val="F6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73" b="98020" l="2153" r="98043">
                        <a14:foregroundMark x1="13699" y1="5233" x2="51663" y2="3678"/>
                        <a14:foregroundMark x1="60665" y1="6506" x2="78474" y2="10042"/>
                        <a14:foregroundMark x1="91781" y1="6223" x2="84932" y2="78925"/>
                        <a14:foregroundMark x1="84932" y1="78925" x2="38356" y2="90948"/>
                        <a14:foregroundMark x1="38356" y1="90948" x2="10763" y2="61386"/>
                        <a14:foregroundMark x1="10763" y1="61386" x2="9002" y2="24611"/>
                        <a14:foregroundMark x1="9002" y1="24611" x2="17417" y2="10184"/>
                        <a14:foregroundMark x1="6654" y1="3819" x2="38943" y2="3819"/>
                        <a14:foregroundMark x1="24658" y1="78925" x2="67906" y2="94767"/>
                        <a14:foregroundMark x1="67906" y1="94767" x2="26614" y2="79632"/>
                        <a14:foregroundMark x1="26810" y1="78501" x2="80822" y2="73267"/>
                        <a14:foregroundMark x1="37378" y1="60396" x2="62622" y2="61669"/>
                        <a14:foregroundMark x1="93542" y1="55163" x2="92564" y2="91089"/>
                        <a14:foregroundMark x1="92564" y1="91089" x2="55773" y2="89250"/>
                        <a14:foregroundMark x1="92368" y1="97595" x2="58317" y2="97454"/>
                        <a14:foregroundMark x1="58317" y1="97454" x2="34638" y2="97030"/>
                        <a14:foregroundMark x1="9589" y1="74823" x2="16047" y2="91231"/>
                        <a14:foregroundMark x1="7045" y1="90523" x2="31507" y2="95757"/>
                        <a14:foregroundMark x1="25440" y1="88967" x2="25832" y2="77652"/>
                        <a14:foregroundMark x1="59295" y1="78642" x2="72407" y2="86139"/>
                        <a14:foregroundMark x1="74560" y1="78642" x2="80626" y2="89533"/>
                        <a14:foregroundMark x1="77299" y1="92504" x2="85127" y2="93211"/>
                        <a14:foregroundMark x1="95303" y1="95050" x2="90411" y2="78784"/>
                        <a14:foregroundMark x1="3523" y1="2829" x2="5284" y2="2970"/>
                        <a14:foregroundMark x1="4892" y1="2405" x2="38748" y2="1414"/>
                        <a14:foregroundMark x1="98043" y1="23479" x2="97847" y2="16832"/>
                        <a14:foregroundMark x1="7045" y1="77935" x2="6067" y2="91796"/>
                        <a14:foregroundMark x1="4892" y1="76521" x2="23875" y2="94342"/>
                        <a14:foregroundMark x1="25832" y1="98020" x2="3327" y2="87129"/>
                        <a14:foregroundMark x1="2153" y1="90382" x2="3327" y2="95757"/>
                        <a14:foregroundMark x1="98043" y1="5941" x2="97847" y2="91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27411">
            <a:off x="9650823" y="1363064"/>
            <a:ext cx="1372859" cy="1899435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CB349E5F-3AFD-4FEC-9160-B985A29091F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FFF"/>
              </a:clrFrom>
              <a:clrTo>
                <a:srgbClr val="F6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73" b="98020" l="2153" r="98043">
                        <a14:foregroundMark x1="13699" y1="5233" x2="51663" y2="3678"/>
                        <a14:foregroundMark x1="60665" y1="6506" x2="78474" y2="10042"/>
                        <a14:foregroundMark x1="91781" y1="6223" x2="84932" y2="78925"/>
                        <a14:foregroundMark x1="84932" y1="78925" x2="38356" y2="90948"/>
                        <a14:foregroundMark x1="38356" y1="90948" x2="10763" y2="61386"/>
                        <a14:foregroundMark x1="10763" y1="61386" x2="9002" y2="24611"/>
                        <a14:foregroundMark x1="9002" y1="24611" x2="17417" y2="10184"/>
                        <a14:foregroundMark x1="6654" y1="3819" x2="38943" y2="3819"/>
                        <a14:foregroundMark x1="24658" y1="78925" x2="67906" y2="94767"/>
                        <a14:foregroundMark x1="67906" y1="94767" x2="26614" y2="79632"/>
                        <a14:foregroundMark x1="26810" y1="78501" x2="80822" y2="73267"/>
                        <a14:foregroundMark x1="37378" y1="60396" x2="62622" y2="61669"/>
                        <a14:foregroundMark x1="93542" y1="55163" x2="92564" y2="91089"/>
                        <a14:foregroundMark x1="92564" y1="91089" x2="55773" y2="89250"/>
                        <a14:foregroundMark x1="92368" y1="97595" x2="58317" y2="97454"/>
                        <a14:foregroundMark x1="58317" y1="97454" x2="34638" y2="97030"/>
                        <a14:foregroundMark x1="9589" y1="74823" x2="16047" y2="91231"/>
                        <a14:foregroundMark x1="7045" y1="90523" x2="31507" y2="95757"/>
                        <a14:foregroundMark x1="25440" y1="88967" x2="25832" y2="77652"/>
                        <a14:foregroundMark x1="59295" y1="78642" x2="72407" y2="86139"/>
                        <a14:foregroundMark x1="74560" y1="78642" x2="80626" y2="89533"/>
                        <a14:foregroundMark x1="77299" y1="92504" x2="85127" y2="93211"/>
                        <a14:foregroundMark x1="95303" y1="95050" x2="90411" y2="78784"/>
                        <a14:foregroundMark x1="3523" y1="2829" x2="5284" y2="2970"/>
                        <a14:foregroundMark x1="4892" y1="2405" x2="38748" y2="1414"/>
                        <a14:foregroundMark x1="98043" y1="23479" x2="97847" y2="16832"/>
                        <a14:foregroundMark x1="7045" y1="77935" x2="6067" y2="91796"/>
                        <a14:foregroundMark x1="4892" y1="76521" x2="23875" y2="94342"/>
                        <a14:foregroundMark x1="25832" y1="98020" x2="3327" y2="87129"/>
                        <a14:foregroundMark x1="2153" y1="90382" x2="3327" y2="95757"/>
                        <a14:foregroundMark x1="98043" y1="5941" x2="97847" y2="91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27411">
            <a:off x="9549223" y="1349472"/>
            <a:ext cx="1372859" cy="1899435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35F9759B-50CF-42AF-924B-69D65F1D6E1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FFF"/>
              </a:clrFrom>
              <a:clrTo>
                <a:srgbClr val="F6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73" b="98020" l="2153" r="98043">
                        <a14:foregroundMark x1="13699" y1="5233" x2="51663" y2="3678"/>
                        <a14:foregroundMark x1="60665" y1="6506" x2="78474" y2="10042"/>
                        <a14:foregroundMark x1="91781" y1="6223" x2="84932" y2="78925"/>
                        <a14:foregroundMark x1="84932" y1="78925" x2="38356" y2="90948"/>
                        <a14:foregroundMark x1="38356" y1="90948" x2="10763" y2="61386"/>
                        <a14:foregroundMark x1="10763" y1="61386" x2="9002" y2="24611"/>
                        <a14:foregroundMark x1="9002" y1="24611" x2="17417" y2="10184"/>
                        <a14:foregroundMark x1="6654" y1="3819" x2="38943" y2="3819"/>
                        <a14:foregroundMark x1="24658" y1="78925" x2="67906" y2="94767"/>
                        <a14:foregroundMark x1="67906" y1="94767" x2="26614" y2="79632"/>
                        <a14:foregroundMark x1="26810" y1="78501" x2="80822" y2="73267"/>
                        <a14:foregroundMark x1="37378" y1="60396" x2="62622" y2="61669"/>
                        <a14:foregroundMark x1="93542" y1="55163" x2="92564" y2="91089"/>
                        <a14:foregroundMark x1="92564" y1="91089" x2="55773" y2="89250"/>
                        <a14:foregroundMark x1="92368" y1="97595" x2="58317" y2="97454"/>
                        <a14:foregroundMark x1="58317" y1="97454" x2="34638" y2="97030"/>
                        <a14:foregroundMark x1="9589" y1="74823" x2="16047" y2="91231"/>
                        <a14:foregroundMark x1="7045" y1="90523" x2="31507" y2="95757"/>
                        <a14:foregroundMark x1="25440" y1="88967" x2="25832" y2="77652"/>
                        <a14:foregroundMark x1="59295" y1="78642" x2="72407" y2="86139"/>
                        <a14:foregroundMark x1="74560" y1="78642" x2="80626" y2="89533"/>
                        <a14:foregroundMark x1="77299" y1="92504" x2="85127" y2="93211"/>
                        <a14:foregroundMark x1="95303" y1="95050" x2="90411" y2="78784"/>
                        <a14:foregroundMark x1="3523" y1="2829" x2="5284" y2="2970"/>
                        <a14:foregroundMark x1="4892" y1="2405" x2="38748" y2="1414"/>
                        <a14:foregroundMark x1="98043" y1="23479" x2="97847" y2="16832"/>
                        <a14:foregroundMark x1="7045" y1="77935" x2="6067" y2="91796"/>
                        <a14:foregroundMark x1="4892" y1="76521" x2="23875" y2="94342"/>
                        <a14:foregroundMark x1="25832" y1="98020" x2="3327" y2="87129"/>
                        <a14:foregroundMark x1="2153" y1="90382" x2="3327" y2="95757"/>
                        <a14:foregroundMark x1="98043" y1="5941" x2="97847" y2="91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27411">
            <a:off x="9549224" y="1247104"/>
            <a:ext cx="1372859" cy="1899435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FABF4D97-2D4F-4324-9FCC-9C043A40280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FFF"/>
              </a:clrFrom>
              <a:clrTo>
                <a:srgbClr val="F6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73" b="98020" l="2153" r="98043">
                        <a14:foregroundMark x1="13699" y1="5233" x2="51663" y2="3678"/>
                        <a14:foregroundMark x1="60665" y1="6506" x2="78474" y2="10042"/>
                        <a14:foregroundMark x1="91781" y1="6223" x2="84932" y2="78925"/>
                        <a14:foregroundMark x1="84932" y1="78925" x2="38356" y2="90948"/>
                        <a14:foregroundMark x1="38356" y1="90948" x2="10763" y2="61386"/>
                        <a14:foregroundMark x1="10763" y1="61386" x2="9002" y2="24611"/>
                        <a14:foregroundMark x1="9002" y1="24611" x2="17417" y2="10184"/>
                        <a14:foregroundMark x1="6654" y1="3819" x2="38943" y2="3819"/>
                        <a14:foregroundMark x1="24658" y1="78925" x2="67906" y2="94767"/>
                        <a14:foregroundMark x1="67906" y1="94767" x2="26614" y2="79632"/>
                        <a14:foregroundMark x1="26810" y1="78501" x2="80822" y2="73267"/>
                        <a14:foregroundMark x1="37378" y1="60396" x2="62622" y2="61669"/>
                        <a14:foregroundMark x1="93542" y1="55163" x2="92564" y2="91089"/>
                        <a14:foregroundMark x1="92564" y1="91089" x2="55773" y2="89250"/>
                        <a14:foregroundMark x1="92368" y1="97595" x2="58317" y2="97454"/>
                        <a14:foregroundMark x1="58317" y1="97454" x2="34638" y2="97030"/>
                        <a14:foregroundMark x1="9589" y1="74823" x2="16047" y2="91231"/>
                        <a14:foregroundMark x1="7045" y1="90523" x2="31507" y2="95757"/>
                        <a14:foregroundMark x1="25440" y1="88967" x2="25832" y2="77652"/>
                        <a14:foregroundMark x1="59295" y1="78642" x2="72407" y2="86139"/>
                        <a14:foregroundMark x1="74560" y1="78642" x2="80626" y2="89533"/>
                        <a14:foregroundMark x1="77299" y1="92504" x2="85127" y2="93211"/>
                        <a14:foregroundMark x1="95303" y1="95050" x2="90411" y2="78784"/>
                        <a14:foregroundMark x1="3523" y1="2829" x2="5284" y2="2970"/>
                        <a14:foregroundMark x1="4892" y1="2405" x2="38748" y2="1414"/>
                        <a14:foregroundMark x1="98043" y1="23479" x2="97847" y2="16832"/>
                        <a14:foregroundMark x1="7045" y1="77935" x2="6067" y2="91796"/>
                        <a14:foregroundMark x1="4892" y1="76521" x2="23875" y2="94342"/>
                        <a14:foregroundMark x1="25832" y1="98020" x2="3327" y2="87129"/>
                        <a14:foregroundMark x1="2153" y1="90382" x2="3327" y2="95757"/>
                        <a14:foregroundMark x1="98043" y1="5941" x2="97847" y2="91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27411">
            <a:off x="9600023" y="1335880"/>
            <a:ext cx="1372859" cy="1899435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D673DE6E-F8AA-49E1-AE38-DBCA6D65840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FFF"/>
              </a:clrFrom>
              <a:clrTo>
                <a:srgbClr val="F6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73" b="98020" l="2153" r="98043">
                        <a14:foregroundMark x1="13699" y1="5233" x2="51663" y2="3678"/>
                        <a14:foregroundMark x1="60665" y1="6506" x2="78474" y2="10042"/>
                        <a14:foregroundMark x1="91781" y1="6223" x2="84932" y2="78925"/>
                        <a14:foregroundMark x1="84932" y1="78925" x2="38356" y2="90948"/>
                        <a14:foregroundMark x1="38356" y1="90948" x2="10763" y2="61386"/>
                        <a14:foregroundMark x1="10763" y1="61386" x2="9002" y2="24611"/>
                        <a14:foregroundMark x1="9002" y1="24611" x2="17417" y2="10184"/>
                        <a14:foregroundMark x1="6654" y1="3819" x2="38943" y2="3819"/>
                        <a14:foregroundMark x1="24658" y1="78925" x2="67906" y2="94767"/>
                        <a14:foregroundMark x1="67906" y1="94767" x2="26614" y2="79632"/>
                        <a14:foregroundMark x1="26810" y1="78501" x2="80822" y2="73267"/>
                        <a14:foregroundMark x1="37378" y1="60396" x2="62622" y2="61669"/>
                        <a14:foregroundMark x1="93542" y1="55163" x2="92564" y2="91089"/>
                        <a14:foregroundMark x1="92564" y1="91089" x2="55773" y2="89250"/>
                        <a14:foregroundMark x1="92368" y1="97595" x2="58317" y2="97454"/>
                        <a14:foregroundMark x1="58317" y1="97454" x2="34638" y2="97030"/>
                        <a14:foregroundMark x1="9589" y1="74823" x2="16047" y2="91231"/>
                        <a14:foregroundMark x1="7045" y1="90523" x2="31507" y2="95757"/>
                        <a14:foregroundMark x1="25440" y1="88967" x2="25832" y2="77652"/>
                        <a14:foregroundMark x1="59295" y1="78642" x2="72407" y2="86139"/>
                        <a14:foregroundMark x1="74560" y1="78642" x2="80626" y2="89533"/>
                        <a14:foregroundMark x1="77299" y1="92504" x2="85127" y2="93211"/>
                        <a14:foregroundMark x1="95303" y1="95050" x2="90411" y2="78784"/>
                        <a14:foregroundMark x1="3523" y1="2829" x2="5284" y2="2970"/>
                        <a14:foregroundMark x1="4892" y1="2405" x2="38748" y2="1414"/>
                        <a14:foregroundMark x1="98043" y1="23479" x2="97847" y2="16832"/>
                        <a14:foregroundMark x1="7045" y1="77935" x2="6067" y2="91796"/>
                        <a14:foregroundMark x1="4892" y1="76521" x2="23875" y2="94342"/>
                        <a14:foregroundMark x1="25832" y1="98020" x2="3327" y2="87129"/>
                        <a14:foregroundMark x1="2153" y1="90382" x2="3327" y2="95757"/>
                        <a14:foregroundMark x1="98043" y1="5941" x2="97847" y2="91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27411">
            <a:off x="9498423" y="1308697"/>
            <a:ext cx="1372859" cy="1899435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3A89E039-1E6E-46A0-A87B-4FB3B355533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FFF"/>
              </a:clrFrom>
              <a:clrTo>
                <a:srgbClr val="F6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73" b="98020" l="2153" r="98043">
                        <a14:foregroundMark x1="13699" y1="5233" x2="51663" y2="3678"/>
                        <a14:foregroundMark x1="60665" y1="6506" x2="78474" y2="10042"/>
                        <a14:foregroundMark x1="91781" y1="6223" x2="84932" y2="78925"/>
                        <a14:foregroundMark x1="84932" y1="78925" x2="38356" y2="90948"/>
                        <a14:foregroundMark x1="38356" y1="90948" x2="10763" y2="61386"/>
                        <a14:foregroundMark x1="10763" y1="61386" x2="9002" y2="24611"/>
                        <a14:foregroundMark x1="9002" y1="24611" x2="17417" y2="10184"/>
                        <a14:foregroundMark x1="6654" y1="3819" x2="38943" y2="3819"/>
                        <a14:foregroundMark x1="24658" y1="78925" x2="67906" y2="94767"/>
                        <a14:foregroundMark x1="67906" y1="94767" x2="26614" y2="79632"/>
                        <a14:foregroundMark x1="26810" y1="78501" x2="80822" y2="73267"/>
                        <a14:foregroundMark x1="37378" y1="60396" x2="62622" y2="61669"/>
                        <a14:foregroundMark x1="93542" y1="55163" x2="92564" y2="91089"/>
                        <a14:foregroundMark x1="92564" y1="91089" x2="55773" y2="89250"/>
                        <a14:foregroundMark x1="92368" y1="97595" x2="58317" y2="97454"/>
                        <a14:foregroundMark x1="58317" y1="97454" x2="34638" y2="97030"/>
                        <a14:foregroundMark x1="9589" y1="74823" x2="16047" y2="91231"/>
                        <a14:foregroundMark x1="7045" y1="90523" x2="31507" y2="95757"/>
                        <a14:foregroundMark x1="25440" y1="88967" x2="25832" y2="77652"/>
                        <a14:foregroundMark x1="59295" y1="78642" x2="72407" y2="86139"/>
                        <a14:foregroundMark x1="74560" y1="78642" x2="80626" y2="89533"/>
                        <a14:foregroundMark x1="77299" y1="92504" x2="85127" y2="93211"/>
                        <a14:foregroundMark x1="95303" y1="95050" x2="90411" y2="78784"/>
                        <a14:foregroundMark x1="3523" y1="2829" x2="5284" y2="2970"/>
                        <a14:foregroundMark x1="4892" y1="2405" x2="38748" y2="1414"/>
                        <a14:foregroundMark x1="98043" y1="23479" x2="97847" y2="16832"/>
                        <a14:foregroundMark x1="7045" y1="77935" x2="6067" y2="91796"/>
                        <a14:foregroundMark x1="4892" y1="76521" x2="23875" y2="94342"/>
                        <a14:foregroundMark x1="25832" y1="98020" x2="3327" y2="87129"/>
                        <a14:foregroundMark x1="2153" y1="90382" x2="3327" y2="95757"/>
                        <a14:foregroundMark x1="98043" y1="5941" x2="97847" y2="91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27411">
            <a:off x="9498424" y="1166568"/>
            <a:ext cx="1372859" cy="1899435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DD59F450-D08E-4C89-B87B-5B85094F871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FFF"/>
              </a:clrFrom>
              <a:clrTo>
                <a:srgbClr val="F6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73" b="98020" l="2153" r="98043">
                        <a14:foregroundMark x1="13699" y1="5233" x2="51663" y2="3678"/>
                        <a14:foregroundMark x1="60665" y1="6506" x2="78474" y2="10042"/>
                        <a14:foregroundMark x1="91781" y1="6223" x2="84932" y2="78925"/>
                        <a14:foregroundMark x1="84932" y1="78925" x2="38356" y2="90948"/>
                        <a14:foregroundMark x1="38356" y1="90948" x2="10763" y2="61386"/>
                        <a14:foregroundMark x1="10763" y1="61386" x2="9002" y2="24611"/>
                        <a14:foregroundMark x1="9002" y1="24611" x2="17417" y2="10184"/>
                        <a14:foregroundMark x1="6654" y1="3819" x2="38943" y2="3819"/>
                        <a14:foregroundMark x1="24658" y1="78925" x2="67906" y2="94767"/>
                        <a14:foregroundMark x1="67906" y1="94767" x2="26614" y2="79632"/>
                        <a14:foregroundMark x1="26810" y1="78501" x2="80822" y2="73267"/>
                        <a14:foregroundMark x1="37378" y1="60396" x2="62622" y2="61669"/>
                        <a14:foregroundMark x1="93542" y1="55163" x2="92564" y2="91089"/>
                        <a14:foregroundMark x1="92564" y1="91089" x2="55773" y2="89250"/>
                        <a14:foregroundMark x1="92368" y1="97595" x2="58317" y2="97454"/>
                        <a14:foregroundMark x1="58317" y1="97454" x2="34638" y2="97030"/>
                        <a14:foregroundMark x1="9589" y1="74823" x2="16047" y2="91231"/>
                        <a14:foregroundMark x1="7045" y1="90523" x2="31507" y2="95757"/>
                        <a14:foregroundMark x1="25440" y1="88967" x2="25832" y2="77652"/>
                        <a14:foregroundMark x1="59295" y1="78642" x2="72407" y2="86139"/>
                        <a14:foregroundMark x1="74560" y1="78642" x2="80626" y2="89533"/>
                        <a14:foregroundMark x1="77299" y1="92504" x2="85127" y2="93211"/>
                        <a14:foregroundMark x1="95303" y1="95050" x2="90411" y2="78784"/>
                        <a14:foregroundMark x1="3523" y1="2829" x2="5284" y2="2970"/>
                        <a14:foregroundMark x1="4892" y1="2405" x2="38748" y2="1414"/>
                        <a14:foregroundMark x1="98043" y1="23479" x2="97847" y2="16832"/>
                        <a14:foregroundMark x1="7045" y1="77935" x2="6067" y2="91796"/>
                        <a14:foregroundMark x1="4892" y1="76521" x2="23875" y2="94342"/>
                        <a14:foregroundMark x1="25832" y1="98020" x2="3327" y2="87129"/>
                        <a14:foregroundMark x1="2153" y1="90382" x2="3327" y2="95757"/>
                        <a14:foregroundMark x1="98043" y1="5941" x2="97847" y2="91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27411">
            <a:off x="9474182" y="1228161"/>
            <a:ext cx="1372859" cy="1899435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80C56317-C3E1-4E0D-8D17-E943C73C9DB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FFF"/>
              </a:clrFrom>
              <a:clrTo>
                <a:srgbClr val="F6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73" b="98020" l="2153" r="98043">
                        <a14:foregroundMark x1="13699" y1="5233" x2="51663" y2="3678"/>
                        <a14:foregroundMark x1="60665" y1="6506" x2="78474" y2="10042"/>
                        <a14:foregroundMark x1="91781" y1="6223" x2="84932" y2="78925"/>
                        <a14:foregroundMark x1="84932" y1="78925" x2="38356" y2="90948"/>
                        <a14:foregroundMark x1="38356" y1="90948" x2="10763" y2="61386"/>
                        <a14:foregroundMark x1="10763" y1="61386" x2="9002" y2="24611"/>
                        <a14:foregroundMark x1="9002" y1="24611" x2="17417" y2="10184"/>
                        <a14:foregroundMark x1="6654" y1="3819" x2="38943" y2="3819"/>
                        <a14:foregroundMark x1="24658" y1="78925" x2="67906" y2="94767"/>
                        <a14:foregroundMark x1="67906" y1="94767" x2="26614" y2="79632"/>
                        <a14:foregroundMark x1="26810" y1="78501" x2="80822" y2="73267"/>
                        <a14:foregroundMark x1="37378" y1="60396" x2="62622" y2="61669"/>
                        <a14:foregroundMark x1="93542" y1="55163" x2="92564" y2="91089"/>
                        <a14:foregroundMark x1="92564" y1="91089" x2="55773" y2="89250"/>
                        <a14:foregroundMark x1="92368" y1="97595" x2="58317" y2="97454"/>
                        <a14:foregroundMark x1="58317" y1="97454" x2="34638" y2="97030"/>
                        <a14:foregroundMark x1="9589" y1="74823" x2="16047" y2="91231"/>
                        <a14:foregroundMark x1="7045" y1="90523" x2="31507" y2="95757"/>
                        <a14:foregroundMark x1="25440" y1="88967" x2="25832" y2="77652"/>
                        <a14:foregroundMark x1="59295" y1="78642" x2="72407" y2="86139"/>
                        <a14:foregroundMark x1="74560" y1="78642" x2="80626" y2="89533"/>
                        <a14:foregroundMark x1="77299" y1="92504" x2="85127" y2="93211"/>
                        <a14:foregroundMark x1="95303" y1="95050" x2="90411" y2="78784"/>
                        <a14:foregroundMark x1="3523" y1="2829" x2="5284" y2="2970"/>
                        <a14:foregroundMark x1="4892" y1="2405" x2="38748" y2="1414"/>
                        <a14:foregroundMark x1="98043" y1="23479" x2="97847" y2="16832"/>
                        <a14:foregroundMark x1="7045" y1="77935" x2="6067" y2="91796"/>
                        <a14:foregroundMark x1="4892" y1="76521" x2="23875" y2="94342"/>
                        <a14:foregroundMark x1="25832" y1="98020" x2="3327" y2="87129"/>
                        <a14:foregroundMark x1="2153" y1="90382" x2="3327" y2="95757"/>
                        <a14:foregroundMark x1="98043" y1="5941" x2="97847" y2="91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27411">
            <a:off x="9322944" y="1356268"/>
            <a:ext cx="1372859" cy="1899435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44A38A13-8D92-42FD-A04C-60C1A1EAF1D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9FDFC"/>
              </a:clrFrom>
              <a:clrTo>
                <a:srgbClr val="F9FDF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46" b="97171" l="2740" r="95695">
                        <a14:foregroundMark x1="18787" y1="6506" x2="71429" y2="12447"/>
                        <a14:foregroundMark x1="71429" y1="12447" x2="90607" y2="9901"/>
                        <a14:foregroundMark x1="92564" y1="9618" x2="92955" y2="33380"/>
                        <a14:foregroundMark x1="92564" y1="35078" x2="85127" y2="71570"/>
                        <a14:foregroundMark x1="92368" y1="4668" x2="92955" y2="76238"/>
                        <a14:foregroundMark x1="92955" y1="76238" x2="50881" y2="95191"/>
                        <a14:foregroundMark x1="50881" y1="95191" x2="8415" y2="78925"/>
                        <a14:foregroundMark x1="8415" y1="78925" x2="10372" y2="7496"/>
                        <a14:foregroundMark x1="10372" y1="7496" x2="90607" y2="4243"/>
                        <a14:foregroundMark x1="65753" y1="20934" x2="13894" y2="27581"/>
                        <a14:foregroundMark x1="38356" y1="12871" x2="49119" y2="14427"/>
                        <a14:foregroundMark x1="95499" y1="2687" x2="95890" y2="13579"/>
                        <a14:foregroundMark x1="41879" y1="5375" x2="56360" y2="9901"/>
                        <a14:foregroundMark x1="60274" y1="4950" x2="35225" y2="11740"/>
                        <a14:foregroundMark x1="4110" y1="4385" x2="10372" y2="31966"/>
                        <a14:foregroundMark x1="16047" y1="43989" x2="36595" y2="78642"/>
                        <a14:foregroundMark x1="36595" y1="78642" x2="45010" y2="82603"/>
                        <a14:foregroundMark x1="17417" y1="91655" x2="56751" y2="88543"/>
                        <a14:foregroundMark x1="35029" y1="94342" x2="65949" y2="92645"/>
                        <a14:foregroundMark x1="79843" y1="94767" x2="87671" y2="86704"/>
                        <a14:foregroundMark x1="93346" y1="94201" x2="43640" y2="96322"/>
                        <a14:foregroundMark x1="43640" y1="96322" x2="88258" y2="89816"/>
                        <a14:foregroundMark x1="14677" y1="96040" x2="2740" y2="88826"/>
                        <a14:foregroundMark x1="4110" y1="91796" x2="13894" y2="96464"/>
                        <a14:foregroundMark x1="41683" y1="51909" x2="65362" y2="57709"/>
                        <a14:foregroundMark x1="34247" y1="48232" x2="67123" y2="43706"/>
                        <a14:foregroundMark x1="51859" y1="42574" x2="64384" y2="64498"/>
                        <a14:foregroundMark x1="68885" y1="44130" x2="68689" y2="43706"/>
                        <a14:foregroundMark x1="68493" y1="45545" x2="62622" y2="66054"/>
                        <a14:foregroundMark x1="50294" y1="62093" x2="38552" y2="55021"/>
                        <a14:foregroundMark x1="35812" y1="42999" x2="63209" y2="62518"/>
                        <a14:foregroundMark x1="92564" y1="91372" x2="94521" y2="94201"/>
                        <a14:foregroundMark x1="38552" y1="96322" x2="24266" y2="96040"/>
                        <a14:foregroundMark x1="8023" y1="2970" x2="84932" y2="4526"/>
                        <a14:foregroundMark x1="2740" y1="93494" x2="15068" y2="97171"/>
                        <a14:foregroundMark x1="9393" y1="87270" x2="24266" y2="89816"/>
                        <a14:foregroundMark x1="31115" y1="87977" x2="69667" y2="871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851831">
            <a:off x="9332960" y="3874778"/>
            <a:ext cx="1479880" cy="2047504"/>
          </a:xfrm>
          <a:prstGeom prst="rect">
            <a:avLst/>
          </a:prstGeom>
        </p:spPr>
      </p:pic>
      <p:pic>
        <p:nvPicPr>
          <p:cNvPr id="42" name="그림 41">
            <a:extLst>
              <a:ext uri="{FF2B5EF4-FFF2-40B4-BE49-F238E27FC236}">
                <a16:creationId xmlns:a16="http://schemas.microsoft.com/office/drawing/2014/main" id="{E42C0F59-B198-4610-B34A-7FF3FFFA163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6322" t="4658" r="279"/>
          <a:stretch/>
        </p:blipFill>
        <p:spPr>
          <a:xfrm>
            <a:off x="7434486" y="1731672"/>
            <a:ext cx="1460663" cy="3394656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FE3F7E0B-FE6F-4DC1-BE6A-A1F330D350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508" b="95763" l="8475" r="91102">
                        <a14:foregroundMark x1="52250" y1="91366" x2="57300" y2="91233"/>
                        <a14:foregroundMark x1="47243" y1="91497" x2="51207" y2="91393"/>
                        <a14:foregroundMark x1="49827" y1="92831" x2="49576" y2="88559"/>
                        <a14:foregroundMark x1="90678" y1="37712" x2="91525" y2="59322"/>
                        <a14:foregroundMark x1="8889" y1="28530" x2="8475" y2="54237"/>
                        <a14:foregroundMark x1="48305" y1="5508" x2="49153" y2="6780"/>
                        <a14:foregroundMark x1="91102" y1="25000" x2="88157" y2="25000"/>
                        <a14:backgroundMark x1="8051" y1="24153" x2="47458" y2="3390"/>
                        <a14:backgroundMark x1="52748" y1="4666" x2="72034" y2="15254"/>
                        <a14:backgroundMark x1="50424" y1="3390" x2="51191" y2="3811"/>
                        <a14:backgroundMark x1="79661" y1="17797" x2="82969" y2="19548"/>
                        <a14:backgroundMark x1="77542" y1="16525" x2="80932" y2="18220"/>
                        <a14:backgroundMark x1="91102" y1="25000" x2="92797" y2="25847"/>
                        <a14:backgroundMark x1="83475" y1="19915" x2="90254" y2="22458"/>
                        <a14:backgroundMark x1="92373" y1="76695" x2="74576" y2="86864"/>
                        <a14:backgroundMark x1="55508" y1="94915" x2="80508" y2="81780"/>
                        <a14:backgroundMark x1="78390" y1="83051" x2="85169" y2="79661"/>
                        <a14:backgroundMark x1="86017" y1="79237" x2="92373" y2="75424"/>
                        <a14:backgroundMark x1="35593" y1="89831" x2="44492" y2="94492"/>
                        <a14:backgroundMark x1="46610" y1="96186" x2="51695" y2="99153"/>
                        <a14:backgroundMark x1="5932" y1="76695" x2="22458" y2="83475"/>
                        <a14:backgroundMark x1="31356" y1="88136" x2="33475" y2="885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93821" y="2069724"/>
            <a:ext cx="140107" cy="140107"/>
          </a:xfrm>
          <a:prstGeom prst="rect">
            <a:avLst/>
          </a:prstGeom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id="{6C76D497-B18E-4F54-953C-155522E646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508" b="95763" l="8475" r="91102">
                        <a14:foregroundMark x1="52250" y1="91366" x2="57300" y2="91233"/>
                        <a14:foregroundMark x1="47243" y1="91497" x2="51207" y2="91393"/>
                        <a14:foregroundMark x1="49827" y1="92831" x2="49576" y2="88559"/>
                        <a14:foregroundMark x1="90678" y1="37712" x2="91525" y2="59322"/>
                        <a14:foregroundMark x1="8889" y1="28530" x2="8475" y2="54237"/>
                        <a14:foregroundMark x1="48305" y1="5508" x2="49153" y2="6780"/>
                        <a14:foregroundMark x1="91102" y1="25000" x2="88157" y2="25000"/>
                        <a14:backgroundMark x1="8051" y1="24153" x2="47458" y2="3390"/>
                        <a14:backgroundMark x1="52748" y1="4666" x2="72034" y2="15254"/>
                        <a14:backgroundMark x1="50424" y1="3390" x2="51191" y2="3811"/>
                        <a14:backgroundMark x1="79661" y1="17797" x2="82969" y2="19548"/>
                        <a14:backgroundMark x1="77542" y1="16525" x2="80932" y2="18220"/>
                        <a14:backgroundMark x1="91102" y1="25000" x2="92797" y2="25847"/>
                        <a14:backgroundMark x1="83475" y1="19915" x2="90254" y2="22458"/>
                        <a14:backgroundMark x1="92373" y1="76695" x2="74576" y2="86864"/>
                        <a14:backgroundMark x1="55508" y1="94915" x2="80508" y2="81780"/>
                        <a14:backgroundMark x1="78390" y1="83051" x2="85169" y2="79661"/>
                        <a14:backgroundMark x1="86017" y1="79237" x2="92373" y2="75424"/>
                        <a14:backgroundMark x1="35593" y1="89831" x2="44492" y2="94492"/>
                        <a14:backgroundMark x1="46610" y1="96186" x2="51695" y2="99153"/>
                        <a14:backgroundMark x1="5932" y1="76695" x2="22458" y2="83475"/>
                        <a14:backgroundMark x1="31356" y1="88136" x2="33475" y2="885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69475" y="3397250"/>
            <a:ext cx="140107" cy="140107"/>
          </a:xfrm>
          <a:prstGeom prst="rect">
            <a:avLst/>
          </a:prstGeom>
        </p:spPr>
      </p:pic>
      <p:pic>
        <p:nvPicPr>
          <p:cNvPr id="45" name="그림 44">
            <a:extLst>
              <a:ext uri="{FF2B5EF4-FFF2-40B4-BE49-F238E27FC236}">
                <a16:creationId xmlns:a16="http://schemas.microsoft.com/office/drawing/2014/main" id="{664237FE-7455-4D11-BB75-4C1CB4A2CE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508" b="95763" l="8475" r="91102">
                        <a14:foregroundMark x1="52250" y1="91366" x2="57300" y2="91233"/>
                        <a14:foregroundMark x1="47243" y1="91497" x2="51207" y2="91393"/>
                        <a14:foregroundMark x1="49827" y1="92831" x2="49576" y2="88559"/>
                        <a14:foregroundMark x1="90678" y1="37712" x2="91525" y2="59322"/>
                        <a14:foregroundMark x1="8889" y1="28530" x2="8475" y2="54237"/>
                        <a14:foregroundMark x1="48305" y1="5508" x2="49153" y2="6780"/>
                        <a14:foregroundMark x1="91102" y1="25000" x2="88157" y2="25000"/>
                        <a14:backgroundMark x1="8051" y1="24153" x2="47458" y2="3390"/>
                        <a14:backgroundMark x1="52748" y1="4666" x2="72034" y2="15254"/>
                        <a14:backgroundMark x1="50424" y1="3390" x2="51191" y2="3811"/>
                        <a14:backgroundMark x1="79661" y1="17797" x2="82969" y2="19548"/>
                        <a14:backgroundMark x1="77542" y1="16525" x2="80932" y2="18220"/>
                        <a14:backgroundMark x1="91102" y1="25000" x2="92797" y2="25847"/>
                        <a14:backgroundMark x1="83475" y1="19915" x2="90254" y2="22458"/>
                        <a14:backgroundMark x1="92373" y1="76695" x2="74576" y2="86864"/>
                        <a14:backgroundMark x1="55508" y1="94915" x2="80508" y2="81780"/>
                        <a14:backgroundMark x1="78390" y1="83051" x2="85169" y2="79661"/>
                        <a14:backgroundMark x1="86017" y1="79237" x2="92373" y2="75424"/>
                        <a14:backgroundMark x1="35593" y1="89831" x2="44492" y2="94492"/>
                        <a14:backgroundMark x1="46610" y1="96186" x2="51695" y2="99153"/>
                        <a14:backgroundMark x1="5932" y1="76695" x2="22458" y2="83475"/>
                        <a14:backgroundMark x1="31356" y1="88136" x2="33475" y2="885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69475" y="4743450"/>
            <a:ext cx="140107" cy="140107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1F25535B-689D-4157-B20D-AAD4CAC8431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9FDFC"/>
              </a:clrFrom>
              <a:clrTo>
                <a:srgbClr val="F9FDFC">
                  <a:alpha val="0"/>
                </a:srgbClr>
              </a:clrTo>
            </a:clrChange>
          </a:blip>
          <a:srcRect l="2796" t="1084" r="936" b="1027"/>
          <a:stretch/>
        </p:blipFill>
        <p:spPr>
          <a:xfrm rot="308144">
            <a:off x="9306938" y="3807327"/>
            <a:ext cx="1463648" cy="2060917"/>
          </a:xfrm>
          <a:prstGeom prst="roundRect">
            <a:avLst>
              <a:gd name="adj" fmla="val 6565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0AE50675-0AAF-4B36-892F-D42F22B786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356" b="92373" l="8898" r="89831">
                        <a14:foregroundMark x1="54295" y1="9565" x2="60169" y2="13559"/>
                        <a14:foregroundMark x1="49576" y1="6356" x2="52210" y2="8147"/>
                        <a14:foregroundMark x1="90254" y1="27542" x2="90254" y2="73305"/>
                        <a14:foregroundMark x1="52966" y1="92373" x2="48729" y2="89407"/>
                        <a14:foregroundMark x1="8917" y1="28314" x2="9322" y2="71186"/>
                        <a14:backgroundMark x1="6780" y1="25000" x2="17797" y2="18220"/>
                        <a14:backgroundMark x1="24576" y1="15254" x2="38559" y2="7627"/>
                        <a14:backgroundMark x1="37288" y1="9322" x2="42797" y2="5085"/>
                        <a14:backgroundMark x1="65254" y1="9746" x2="71186" y2="13136"/>
                        <a14:backgroundMark x1="44068" y1="5085" x2="48729" y2="424"/>
                        <a14:backgroundMark x1="66525" y1="10593" x2="69915" y2="12712"/>
                        <a14:backgroundMark x1="54661" y1="5085" x2="57203" y2="5932"/>
                        <a14:backgroundMark x1="68220" y1="12712" x2="69915" y2="13136"/>
                        <a14:backgroundMark x1="77119" y1="16949" x2="82627" y2="19068"/>
                        <a14:backgroundMark x1="83898" y1="20339" x2="89831" y2="23729"/>
                        <a14:backgroundMark x1="87712" y1="80085" x2="76271" y2="86017"/>
                        <a14:backgroundMark x1="61017" y1="91525" x2="81780" y2="82627"/>
                        <a14:backgroundMark x1="77542" y1="83898" x2="82627" y2="80508"/>
                        <a14:backgroundMark x1="59322" y1="91949" x2="63136" y2="90254"/>
                        <a14:backgroundMark x1="8898" y1="76695" x2="14831" y2="80508"/>
                        <a14:backgroundMark x1="16949" y1="81780" x2="23729" y2="86864"/>
                        <a14:backgroundMark x1="17373" y1="80508" x2="19915" y2="82627"/>
                        <a14:backgroundMark x1="34746" y1="89831" x2="38559" y2="923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77517" y="1878930"/>
            <a:ext cx="137971" cy="137971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0B5562CB-E333-4016-8B3F-CAE46C92E2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356" b="92373" l="8898" r="89831">
                        <a14:foregroundMark x1="54295" y1="9565" x2="60169" y2="13559"/>
                        <a14:foregroundMark x1="49576" y1="6356" x2="52210" y2="8147"/>
                        <a14:foregroundMark x1="90254" y1="27542" x2="90254" y2="73305"/>
                        <a14:foregroundMark x1="52966" y1="92373" x2="48729" y2="89407"/>
                        <a14:foregroundMark x1="8917" y1="28314" x2="9322" y2="71186"/>
                        <a14:backgroundMark x1="6780" y1="25000" x2="17797" y2="18220"/>
                        <a14:backgroundMark x1="24576" y1="15254" x2="38559" y2="7627"/>
                        <a14:backgroundMark x1="37288" y1="9322" x2="42797" y2="5085"/>
                        <a14:backgroundMark x1="65254" y1="9746" x2="71186" y2="13136"/>
                        <a14:backgroundMark x1="44068" y1="5085" x2="48729" y2="424"/>
                        <a14:backgroundMark x1="66525" y1="10593" x2="69915" y2="12712"/>
                        <a14:backgroundMark x1="54661" y1="5085" x2="57203" y2="5932"/>
                        <a14:backgroundMark x1="68220" y1="12712" x2="69915" y2="13136"/>
                        <a14:backgroundMark x1="77119" y1="16949" x2="82627" y2="19068"/>
                        <a14:backgroundMark x1="83898" y1="20339" x2="89831" y2="23729"/>
                        <a14:backgroundMark x1="87712" y1="80085" x2="76271" y2="86017"/>
                        <a14:backgroundMark x1="61017" y1="91525" x2="81780" y2="82627"/>
                        <a14:backgroundMark x1="77542" y1="83898" x2="82627" y2="80508"/>
                        <a14:backgroundMark x1="59322" y1="91949" x2="63136" y2="90254"/>
                        <a14:backgroundMark x1="8898" y1="76695" x2="14831" y2="80508"/>
                        <a14:backgroundMark x1="16949" y1="81780" x2="23729" y2="86864"/>
                        <a14:backgroundMark x1="17373" y1="80508" x2="19915" y2="82627"/>
                        <a14:backgroundMark x1="34746" y1="89831" x2="38559" y2="923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05050" y="3195972"/>
            <a:ext cx="137971" cy="137971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8AC27B20-DA8C-4454-BCAE-D99D89E0088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356" b="92373" l="8898" r="89831">
                        <a14:foregroundMark x1="54295" y1="9565" x2="60169" y2="13559"/>
                        <a14:foregroundMark x1="49576" y1="6356" x2="52210" y2="8147"/>
                        <a14:foregroundMark x1="90254" y1="27542" x2="90254" y2="73305"/>
                        <a14:foregroundMark x1="52966" y1="92373" x2="48729" y2="89407"/>
                        <a14:foregroundMark x1="8917" y1="28314" x2="9322" y2="71186"/>
                        <a14:backgroundMark x1="6780" y1="25000" x2="17797" y2="18220"/>
                        <a14:backgroundMark x1="24576" y1="15254" x2="38559" y2="7627"/>
                        <a14:backgroundMark x1="37288" y1="9322" x2="42797" y2="5085"/>
                        <a14:backgroundMark x1="65254" y1="9746" x2="71186" y2="13136"/>
                        <a14:backgroundMark x1="44068" y1="5085" x2="48729" y2="424"/>
                        <a14:backgroundMark x1="66525" y1="10593" x2="69915" y2="12712"/>
                        <a14:backgroundMark x1="54661" y1="5085" x2="57203" y2="5932"/>
                        <a14:backgroundMark x1="68220" y1="12712" x2="69915" y2="13136"/>
                        <a14:backgroundMark x1="77119" y1="16949" x2="82627" y2="19068"/>
                        <a14:backgroundMark x1="83898" y1="20339" x2="89831" y2="23729"/>
                        <a14:backgroundMark x1="87712" y1="80085" x2="76271" y2="86017"/>
                        <a14:backgroundMark x1="61017" y1="91525" x2="81780" y2="82627"/>
                        <a14:backgroundMark x1="77542" y1="83898" x2="82627" y2="80508"/>
                        <a14:backgroundMark x1="59322" y1="91949" x2="63136" y2="90254"/>
                        <a14:backgroundMark x1="8898" y1="76695" x2="14831" y2="80508"/>
                        <a14:backgroundMark x1="16949" y1="81780" x2="23729" y2="86864"/>
                        <a14:backgroundMark x1="17373" y1="80508" x2="19915" y2="82627"/>
                        <a14:backgroundMark x1="34746" y1="89831" x2="38559" y2="923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17108" y="4760559"/>
            <a:ext cx="137971" cy="137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316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11111E-6 L 0.00144 0.37593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1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7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변형 규칙</a:t>
            </a: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03046A34-7111-4AD1-9FB9-538624D32B7B}"/>
              </a:ext>
            </a:extLst>
          </p:cNvPr>
          <p:cNvSpPr/>
          <p:nvPr/>
        </p:nvSpPr>
        <p:spPr>
          <a:xfrm>
            <a:off x="1031248" y="1172598"/>
            <a:ext cx="6080752" cy="642832"/>
          </a:xfrm>
          <a:prstGeom prst="rect">
            <a:avLst/>
          </a:prstGeom>
          <a:solidFill>
            <a:srgbClr val="6A2E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2)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마을 회관 변형 규칙 </a:t>
            </a:r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자원 카드 사용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851FAA3-22F8-49CF-9168-64CFA9866C02}"/>
              </a:ext>
            </a:extLst>
          </p:cNvPr>
          <p:cNvSpPr txBox="1"/>
          <p:nvPr/>
        </p:nvSpPr>
        <p:spPr>
          <a:xfrm>
            <a:off x="555525" y="1878930"/>
            <a:ext cx="8216999" cy="2795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다음 라운드 시작 시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자원 카드 한 장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펼침</a:t>
            </a:r>
            <a:endParaRPr lang="en-US" altLang="ko-KR" sz="3000" b="1" spc="-150" dirty="0">
              <a:solidFill>
                <a:srgbClr val="6A2E0D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이전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라운드에 펼친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자원 카드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는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버림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5.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세 번째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라운드에는 자원카드를 뽑지 않고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각자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원하는 자원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</a:t>
            </a:r>
            <a:r>
              <a:rPr lang="en-US" altLang="ko-KR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골라서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가져 감</a:t>
            </a:r>
            <a:endParaRPr lang="en-US" altLang="ko-KR" sz="3000" b="1" spc="-150" dirty="0">
              <a:solidFill>
                <a:srgbClr val="6A2E0D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3187898E-2A31-49D5-B9E6-315AC3A570A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FFF"/>
              </a:clrFrom>
              <a:clrTo>
                <a:srgbClr val="F6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73" b="98020" l="2153" r="98043">
                        <a14:foregroundMark x1="13699" y1="5233" x2="51663" y2="3678"/>
                        <a14:foregroundMark x1="60665" y1="6506" x2="78474" y2="10042"/>
                        <a14:foregroundMark x1="91781" y1="6223" x2="84932" y2="78925"/>
                        <a14:foregroundMark x1="84932" y1="78925" x2="38356" y2="90948"/>
                        <a14:foregroundMark x1="38356" y1="90948" x2="10763" y2="61386"/>
                        <a14:foregroundMark x1="10763" y1="61386" x2="9002" y2="24611"/>
                        <a14:foregroundMark x1="9002" y1="24611" x2="17417" y2="10184"/>
                        <a14:foregroundMark x1="6654" y1="3819" x2="38943" y2="3819"/>
                        <a14:foregroundMark x1="24658" y1="78925" x2="67906" y2="94767"/>
                        <a14:foregroundMark x1="67906" y1="94767" x2="26614" y2="79632"/>
                        <a14:foregroundMark x1="26810" y1="78501" x2="80822" y2="73267"/>
                        <a14:foregroundMark x1="37378" y1="60396" x2="62622" y2="61669"/>
                        <a14:foregroundMark x1="93542" y1="55163" x2="92564" y2="91089"/>
                        <a14:foregroundMark x1="92564" y1="91089" x2="55773" y2="89250"/>
                        <a14:foregroundMark x1="92368" y1="97595" x2="58317" y2="97454"/>
                        <a14:foregroundMark x1="58317" y1="97454" x2="34638" y2="97030"/>
                        <a14:foregroundMark x1="9589" y1="74823" x2="16047" y2="91231"/>
                        <a14:foregroundMark x1="7045" y1="90523" x2="31507" y2="95757"/>
                        <a14:foregroundMark x1="25440" y1="88967" x2="25832" y2="77652"/>
                        <a14:foregroundMark x1="59295" y1="78642" x2="72407" y2="86139"/>
                        <a14:foregroundMark x1="74560" y1="78642" x2="80626" y2="89533"/>
                        <a14:foregroundMark x1="77299" y1="92504" x2="85127" y2="93211"/>
                        <a14:foregroundMark x1="95303" y1="95050" x2="90411" y2="78784"/>
                        <a14:foregroundMark x1="3523" y1="2829" x2="5284" y2="2970"/>
                        <a14:foregroundMark x1="4892" y1="2405" x2="38748" y2="1414"/>
                        <a14:foregroundMark x1="98043" y1="23479" x2="97847" y2="16832"/>
                        <a14:foregroundMark x1="7045" y1="77935" x2="6067" y2="91796"/>
                        <a14:foregroundMark x1="4892" y1="76521" x2="23875" y2="94342"/>
                        <a14:foregroundMark x1="25832" y1="98020" x2="3327" y2="87129"/>
                        <a14:foregroundMark x1="2153" y1="90382" x2="3327" y2="95757"/>
                        <a14:foregroundMark x1="98043" y1="5941" x2="97847" y2="91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27411">
            <a:off x="9650823" y="1363064"/>
            <a:ext cx="1372859" cy="1899435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CB349E5F-3AFD-4FEC-9160-B985A29091F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FFF"/>
              </a:clrFrom>
              <a:clrTo>
                <a:srgbClr val="F6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73" b="98020" l="2153" r="98043">
                        <a14:foregroundMark x1="13699" y1="5233" x2="51663" y2="3678"/>
                        <a14:foregroundMark x1="60665" y1="6506" x2="78474" y2="10042"/>
                        <a14:foregroundMark x1="91781" y1="6223" x2="84932" y2="78925"/>
                        <a14:foregroundMark x1="84932" y1="78925" x2="38356" y2="90948"/>
                        <a14:foregroundMark x1="38356" y1="90948" x2="10763" y2="61386"/>
                        <a14:foregroundMark x1="10763" y1="61386" x2="9002" y2="24611"/>
                        <a14:foregroundMark x1="9002" y1="24611" x2="17417" y2="10184"/>
                        <a14:foregroundMark x1="6654" y1="3819" x2="38943" y2="3819"/>
                        <a14:foregroundMark x1="24658" y1="78925" x2="67906" y2="94767"/>
                        <a14:foregroundMark x1="67906" y1="94767" x2="26614" y2="79632"/>
                        <a14:foregroundMark x1="26810" y1="78501" x2="80822" y2="73267"/>
                        <a14:foregroundMark x1="37378" y1="60396" x2="62622" y2="61669"/>
                        <a14:foregroundMark x1="93542" y1="55163" x2="92564" y2="91089"/>
                        <a14:foregroundMark x1="92564" y1="91089" x2="55773" y2="89250"/>
                        <a14:foregroundMark x1="92368" y1="97595" x2="58317" y2="97454"/>
                        <a14:foregroundMark x1="58317" y1="97454" x2="34638" y2="97030"/>
                        <a14:foregroundMark x1="9589" y1="74823" x2="16047" y2="91231"/>
                        <a14:foregroundMark x1="7045" y1="90523" x2="31507" y2="95757"/>
                        <a14:foregroundMark x1="25440" y1="88967" x2="25832" y2="77652"/>
                        <a14:foregroundMark x1="59295" y1="78642" x2="72407" y2="86139"/>
                        <a14:foregroundMark x1="74560" y1="78642" x2="80626" y2="89533"/>
                        <a14:foregroundMark x1="77299" y1="92504" x2="85127" y2="93211"/>
                        <a14:foregroundMark x1="95303" y1="95050" x2="90411" y2="78784"/>
                        <a14:foregroundMark x1="3523" y1="2829" x2="5284" y2="2970"/>
                        <a14:foregroundMark x1="4892" y1="2405" x2="38748" y2="1414"/>
                        <a14:foregroundMark x1="98043" y1="23479" x2="97847" y2="16832"/>
                        <a14:foregroundMark x1="7045" y1="77935" x2="6067" y2="91796"/>
                        <a14:foregroundMark x1="4892" y1="76521" x2="23875" y2="94342"/>
                        <a14:foregroundMark x1="25832" y1="98020" x2="3327" y2="87129"/>
                        <a14:foregroundMark x1="2153" y1="90382" x2="3327" y2="95757"/>
                        <a14:foregroundMark x1="98043" y1="5941" x2="97847" y2="91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27411">
            <a:off x="9549223" y="1349472"/>
            <a:ext cx="1372859" cy="1899435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35F9759B-50CF-42AF-924B-69D65F1D6E1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FFF"/>
              </a:clrFrom>
              <a:clrTo>
                <a:srgbClr val="F6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73" b="98020" l="2153" r="98043">
                        <a14:foregroundMark x1="13699" y1="5233" x2="51663" y2="3678"/>
                        <a14:foregroundMark x1="60665" y1="6506" x2="78474" y2="10042"/>
                        <a14:foregroundMark x1="91781" y1="6223" x2="84932" y2="78925"/>
                        <a14:foregroundMark x1="84932" y1="78925" x2="38356" y2="90948"/>
                        <a14:foregroundMark x1="38356" y1="90948" x2="10763" y2="61386"/>
                        <a14:foregroundMark x1="10763" y1="61386" x2="9002" y2="24611"/>
                        <a14:foregroundMark x1="9002" y1="24611" x2="17417" y2="10184"/>
                        <a14:foregroundMark x1="6654" y1="3819" x2="38943" y2="3819"/>
                        <a14:foregroundMark x1="24658" y1="78925" x2="67906" y2="94767"/>
                        <a14:foregroundMark x1="67906" y1="94767" x2="26614" y2="79632"/>
                        <a14:foregroundMark x1="26810" y1="78501" x2="80822" y2="73267"/>
                        <a14:foregroundMark x1="37378" y1="60396" x2="62622" y2="61669"/>
                        <a14:foregroundMark x1="93542" y1="55163" x2="92564" y2="91089"/>
                        <a14:foregroundMark x1="92564" y1="91089" x2="55773" y2="89250"/>
                        <a14:foregroundMark x1="92368" y1="97595" x2="58317" y2="97454"/>
                        <a14:foregroundMark x1="58317" y1="97454" x2="34638" y2="97030"/>
                        <a14:foregroundMark x1="9589" y1="74823" x2="16047" y2="91231"/>
                        <a14:foregroundMark x1="7045" y1="90523" x2="31507" y2="95757"/>
                        <a14:foregroundMark x1="25440" y1="88967" x2="25832" y2="77652"/>
                        <a14:foregroundMark x1="59295" y1="78642" x2="72407" y2="86139"/>
                        <a14:foregroundMark x1="74560" y1="78642" x2="80626" y2="89533"/>
                        <a14:foregroundMark x1="77299" y1="92504" x2="85127" y2="93211"/>
                        <a14:foregroundMark x1="95303" y1="95050" x2="90411" y2="78784"/>
                        <a14:foregroundMark x1="3523" y1="2829" x2="5284" y2="2970"/>
                        <a14:foregroundMark x1="4892" y1="2405" x2="38748" y2="1414"/>
                        <a14:foregroundMark x1="98043" y1="23479" x2="97847" y2="16832"/>
                        <a14:foregroundMark x1="7045" y1="77935" x2="6067" y2="91796"/>
                        <a14:foregroundMark x1="4892" y1="76521" x2="23875" y2="94342"/>
                        <a14:foregroundMark x1="25832" y1="98020" x2="3327" y2="87129"/>
                        <a14:foregroundMark x1="2153" y1="90382" x2="3327" y2="95757"/>
                        <a14:foregroundMark x1="98043" y1="5941" x2="97847" y2="91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27411">
            <a:off x="9549224" y="1247104"/>
            <a:ext cx="1372859" cy="1899435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FABF4D97-2D4F-4324-9FCC-9C043A40280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FFF"/>
              </a:clrFrom>
              <a:clrTo>
                <a:srgbClr val="F6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73" b="98020" l="2153" r="98043">
                        <a14:foregroundMark x1="13699" y1="5233" x2="51663" y2="3678"/>
                        <a14:foregroundMark x1="60665" y1="6506" x2="78474" y2="10042"/>
                        <a14:foregroundMark x1="91781" y1="6223" x2="84932" y2="78925"/>
                        <a14:foregroundMark x1="84932" y1="78925" x2="38356" y2="90948"/>
                        <a14:foregroundMark x1="38356" y1="90948" x2="10763" y2="61386"/>
                        <a14:foregroundMark x1="10763" y1="61386" x2="9002" y2="24611"/>
                        <a14:foregroundMark x1="9002" y1="24611" x2="17417" y2="10184"/>
                        <a14:foregroundMark x1="6654" y1="3819" x2="38943" y2="3819"/>
                        <a14:foregroundMark x1="24658" y1="78925" x2="67906" y2="94767"/>
                        <a14:foregroundMark x1="67906" y1="94767" x2="26614" y2="79632"/>
                        <a14:foregroundMark x1="26810" y1="78501" x2="80822" y2="73267"/>
                        <a14:foregroundMark x1="37378" y1="60396" x2="62622" y2="61669"/>
                        <a14:foregroundMark x1="93542" y1="55163" x2="92564" y2="91089"/>
                        <a14:foregroundMark x1="92564" y1="91089" x2="55773" y2="89250"/>
                        <a14:foregroundMark x1="92368" y1="97595" x2="58317" y2="97454"/>
                        <a14:foregroundMark x1="58317" y1="97454" x2="34638" y2="97030"/>
                        <a14:foregroundMark x1="9589" y1="74823" x2="16047" y2="91231"/>
                        <a14:foregroundMark x1="7045" y1="90523" x2="31507" y2="95757"/>
                        <a14:foregroundMark x1="25440" y1="88967" x2="25832" y2="77652"/>
                        <a14:foregroundMark x1="59295" y1="78642" x2="72407" y2="86139"/>
                        <a14:foregroundMark x1="74560" y1="78642" x2="80626" y2="89533"/>
                        <a14:foregroundMark x1="77299" y1="92504" x2="85127" y2="93211"/>
                        <a14:foregroundMark x1="95303" y1="95050" x2="90411" y2="78784"/>
                        <a14:foregroundMark x1="3523" y1="2829" x2="5284" y2="2970"/>
                        <a14:foregroundMark x1="4892" y1="2405" x2="38748" y2="1414"/>
                        <a14:foregroundMark x1="98043" y1="23479" x2="97847" y2="16832"/>
                        <a14:foregroundMark x1="7045" y1="77935" x2="6067" y2="91796"/>
                        <a14:foregroundMark x1="4892" y1="76521" x2="23875" y2="94342"/>
                        <a14:foregroundMark x1="25832" y1="98020" x2="3327" y2="87129"/>
                        <a14:foregroundMark x1="2153" y1="90382" x2="3327" y2="95757"/>
                        <a14:foregroundMark x1="98043" y1="5941" x2="97847" y2="91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27411">
            <a:off x="9600023" y="1335880"/>
            <a:ext cx="1372859" cy="1899435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D673DE6E-F8AA-49E1-AE38-DBCA6D65840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FFF"/>
              </a:clrFrom>
              <a:clrTo>
                <a:srgbClr val="F6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73" b="98020" l="2153" r="98043">
                        <a14:foregroundMark x1="13699" y1="5233" x2="51663" y2="3678"/>
                        <a14:foregroundMark x1="60665" y1="6506" x2="78474" y2="10042"/>
                        <a14:foregroundMark x1="91781" y1="6223" x2="84932" y2="78925"/>
                        <a14:foregroundMark x1="84932" y1="78925" x2="38356" y2="90948"/>
                        <a14:foregroundMark x1="38356" y1="90948" x2="10763" y2="61386"/>
                        <a14:foregroundMark x1="10763" y1="61386" x2="9002" y2="24611"/>
                        <a14:foregroundMark x1="9002" y1="24611" x2="17417" y2="10184"/>
                        <a14:foregroundMark x1="6654" y1="3819" x2="38943" y2="3819"/>
                        <a14:foregroundMark x1="24658" y1="78925" x2="67906" y2="94767"/>
                        <a14:foregroundMark x1="67906" y1="94767" x2="26614" y2="79632"/>
                        <a14:foregroundMark x1="26810" y1="78501" x2="80822" y2="73267"/>
                        <a14:foregroundMark x1="37378" y1="60396" x2="62622" y2="61669"/>
                        <a14:foregroundMark x1="93542" y1="55163" x2="92564" y2="91089"/>
                        <a14:foregroundMark x1="92564" y1="91089" x2="55773" y2="89250"/>
                        <a14:foregroundMark x1="92368" y1="97595" x2="58317" y2="97454"/>
                        <a14:foregroundMark x1="58317" y1="97454" x2="34638" y2="97030"/>
                        <a14:foregroundMark x1="9589" y1="74823" x2="16047" y2="91231"/>
                        <a14:foregroundMark x1="7045" y1="90523" x2="31507" y2="95757"/>
                        <a14:foregroundMark x1="25440" y1="88967" x2="25832" y2="77652"/>
                        <a14:foregroundMark x1="59295" y1="78642" x2="72407" y2="86139"/>
                        <a14:foregroundMark x1="74560" y1="78642" x2="80626" y2="89533"/>
                        <a14:foregroundMark x1="77299" y1="92504" x2="85127" y2="93211"/>
                        <a14:foregroundMark x1="95303" y1="95050" x2="90411" y2="78784"/>
                        <a14:foregroundMark x1="3523" y1="2829" x2="5284" y2="2970"/>
                        <a14:foregroundMark x1="4892" y1="2405" x2="38748" y2="1414"/>
                        <a14:foregroundMark x1="98043" y1="23479" x2="97847" y2="16832"/>
                        <a14:foregroundMark x1="7045" y1="77935" x2="6067" y2="91796"/>
                        <a14:foregroundMark x1="4892" y1="76521" x2="23875" y2="94342"/>
                        <a14:foregroundMark x1="25832" y1="98020" x2="3327" y2="87129"/>
                        <a14:foregroundMark x1="2153" y1="90382" x2="3327" y2="95757"/>
                        <a14:foregroundMark x1="98043" y1="5941" x2="97847" y2="91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27411">
            <a:off x="9498423" y="1308697"/>
            <a:ext cx="1372859" cy="1899435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3A89E039-1E6E-46A0-A87B-4FB3B355533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FFF"/>
              </a:clrFrom>
              <a:clrTo>
                <a:srgbClr val="F6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73" b="98020" l="2153" r="98043">
                        <a14:foregroundMark x1="13699" y1="5233" x2="51663" y2="3678"/>
                        <a14:foregroundMark x1="60665" y1="6506" x2="78474" y2="10042"/>
                        <a14:foregroundMark x1="91781" y1="6223" x2="84932" y2="78925"/>
                        <a14:foregroundMark x1="84932" y1="78925" x2="38356" y2="90948"/>
                        <a14:foregroundMark x1="38356" y1="90948" x2="10763" y2="61386"/>
                        <a14:foregroundMark x1="10763" y1="61386" x2="9002" y2="24611"/>
                        <a14:foregroundMark x1="9002" y1="24611" x2="17417" y2="10184"/>
                        <a14:foregroundMark x1="6654" y1="3819" x2="38943" y2="3819"/>
                        <a14:foregroundMark x1="24658" y1="78925" x2="67906" y2="94767"/>
                        <a14:foregroundMark x1="67906" y1="94767" x2="26614" y2="79632"/>
                        <a14:foregroundMark x1="26810" y1="78501" x2="80822" y2="73267"/>
                        <a14:foregroundMark x1="37378" y1="60396" x2="62622" y2="61669"/>
                        <a14:foregroundMark x1="93542" y1="55163" x2="92564" y2="91089"/>
                        <a14:foregroundMark x1="92564" y1="91089" x2="55773" y2="89250"/>
                        <a14:foregroundMark x1="92368" y1="97595" x2="58317" y2="97454"/>
                        <a14:foregroundMark x1="58317" y1="97454" x2="34638" y2="97030"/>
                        <a14:foregroundMark x1="9589" y1="74823" x2="16047" y2="91231"/>
                        <a14:foregroundMark x1="7045" y1="90523" x2="31507" y2="95757"/>
                        <a14:foregroundMark x1="25440" y1="88967" x2="25832" y2="77652"/>
                        <a14:foregroundMark x1="59295" y1="78642" x2="72407" y2="86139"/>
                        <a14:foregroundMark x1="74560" y1="78642" x2="80626" y2="89533"/>
                        <a14:foregroundMark x1="77299" y1="92504" x2="85127" y2="93211"/>
                        <a14:foregroundMark x1="95303" y1="95050" x2="90411" y2="78784"/>
                        <a14:foregroundMark x1="3523" y1="2829" x2="5284" y2="2970"/>
                        <a14:foregroundMark x1="4892" y1="2405" x2="38748" y2="1414"/>
                        <a14:foregroundMark x1="98043" y1="23479" x2="97847" y2="16832"/>
                        <a14:foregroundMark x1="7045" y1="77935" x2="6067" y2="91796"/>
                        <a14:foregroundMark x1="4892" y1="76521" x2="23875" y2="94342"/>
                        <a14:foregroundMark x1="25832" y1="98020" x2="3327" y2="87129"/>
                        <a14:foregroundMark x1="2153" y1="90382" x2="3327" y2="95757"/>
                        <a14:foregroundMark x1="98043" y1="5941" x2="97847" y2="91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27411">
            <a:off x="9498424" y="1166568"/>
            <a:ext cx="1372859" cy="1899435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DD59F450-D08E-4C89-B87B-5B85094F871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FFF"/>
              </a:clrFrom>
              <a:clrTo>
                <a:srgbClr val="F6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73" b="98020" l="2153" r="98043">
                        <a14:foregroundMark x1="13699" y1="5233" x2="51663" y2="3678"/>
                        <a14:foregroundMark x1="60665" y1="6506" x2="78474" y2="10042"/>
                        <a14:foregroundMark x1="91781" y1="6223" x2="84932" y2="78925"/>
                        <a14:foregroundMark x1="84932" y1="78925" x2="38356" y2="90948"/>
                        <a14:foregroundMark x1="38356" y1="90948" x2="10763" y2="61386"/>
                        <a14:foregroundMark x1="10763" y1="61386" x2="9002" y2="24611"/>
                        <a14:foregroundMark x1="9002" y1="24611" x2="17417" y2="10184"/>
                        <a14:foregroundMark x1="6654" y1="3819" x2="38943" y2="3819"/>
                        <a14:foregroundMark x1="24658" y1="78925" x2="67906" y2="94767"/>
                        <a14:foregroundMark x1="67906" y1="94767" x2="26614" y2="79632"/>
                        <a14:foregroundMark x1="26810" y1="78501" x2="80822" y2="73267"/>
                        <a14:foregroundMark x1="37378" y1="60396" x2="62622" y2="61669"/>
                        <a14:foregroundMark x1="93542" y1="55163" x2="92564" y2="91089"/>
                        <a14:foregroundMark x1="92564" y1="91089" x2="55773" y2="89250"/>
                        <a14:foregroundMark x1="92368" y1="97595" x2="58317" y2="97454"/>
                        <a14:foregroundMark x1="58317" y1="97454" x2="34638" y2="97030"/>
                        <a14:foregroundMark x1="9589" y1="74823" x2="16047" y2="91231"/>
                        <a14:foregroundMark x1="7045" y1="90523" x2="31507" y2="95757"/>
                        <a14:foregroundMark x1="25440" y1="88967" x2="25832" y2="77652"/>
                        <a14:foregroundMark x1="59295" y1="78642" x2="72407" y2="86139"/>
                        <a14:foregroundMark x1="74560" y1="78642" x2="80626" y2="89533"/>
                        <a14:foregroundMark x1="77299" y1="92504" x2="85127" y2="93211"/>
                        <a14:foregroundMark x1="95303" y1="95050" x2="90411" y2="78784"/>
                        <a14:foregroundMark x1="3523" y1="2829" x2="5284" y2="2970"/>
                        <a14:foregroundMark x1="4892" y1="2405" x2="38748" y2="1414"/>
                        <a14:foregroundMark x1="98043" y1="23479" x2="97847" y2="16832"/>
                        <a14:foregroundMark x1="7045" y1="77935" x2="6067" y2="91796"/>
                        <a14:foregroundMark x1="4892" y1="76521" x2="23875" y2="94342"/>
                        <a14:foregroundMark x1="25832" y1="98020" x2="3327" y2="87129"/>
                        <a14:foregroundMark x1="2153" y1="90382" x2="3327" y2="95757"/>
                        <a14:foregroundMark x1="98043" y1="5941" x2="97847" y2="91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27411">
            <a:off x="9474182" y="1228161"/>
            <a:ext cx="1372859" cy="1899435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80C56317-C3E1-4E0D-8D17-E943C73C9DB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FFF"/>
              </a:clrFrom>
              <a:clrTo>
                <a:srgbClr val="F6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73" b="98020" l="2153" r="98043">
                        <a14:foregroundMark x1="13699" y1="5233" x2="51663" y2="3678"/>
                        <a14:foregroundMark x1="60665" y1="6506" x2="78474" y2="10042"/>
                        <a14:foregroundMark x1="91781" y1="6223" x2="84932" y2="78925"/>
                        <a14:foregroundMark x1="84932" y1="78925" x2="38356" y2="90948"/>
                        <a14:foregroundMark x1="38356" y1="90948" x2="10763" y2="61386"/>
                        <a14:foregroundMark x1="10763" y1="61386" x2="9002" y2="24611"/>
                        <a14:foregroundMark x1="9002" y1="24611" x2="17417" y2="10184"/>
                        <a14:foregroundMark x1="6654" y1="3819" x2="38943" y2="3819"/>
                        <a14:foregroundMark x1="24658" y1="78925" x2="67906" y2="94767"/>
                        <a14:foregroundMark x1="67906" y1="94767" x2="26614" y2="79632"/>
                        <a14:foregroundMark x1="26810" y1="78501" x2="80822" y2="73267"/>
                        <a14:foregroundMark x1="37378" y1="60396" x2="62622" y2="61669"/>
                        <a14:foregroundMark x1="93542" y1="55163" x2="92564" y2="91089"/>
                        <a14:foregroundMark x1="92564" y1="91089" x2="55773" y2="89250"/>
                        <a14:foregroundMark x1="92368" y1="97595" x2="58317" y2="97454"/>
                        <a14:foregroundMark x1="58317" y1="97454" x2="34638" y2="97030"/>
                        <a14:foregroundMark x1="9589" y1="74823" x2="16047" y2="91231"/>
                        <a14:foregroundMark x1="7045" y1="90523" x2="31507" y2="95757"/>
                        <a14:foregroundMark x1="25440" y1="88967" x2="25832" y2="77652"/>
                        <a14:foregroundMark x1="59295" y1="78642" x2="72407" y2="86139"/>
                        <a14:foregroundMark x1="74560" y1="78642" x2="80626" y2="89533"/>
                        <a14:foregroundMark x1="77299" y1="92504" x2="85127" y2="93211"/>
                        <a14:foregroundMark x1="95303" y1="95050" x2="90411" y2="78784"/>
                        <a14:foregroundMark x1="3523" y1="2829" x2="5284" y2="2970"/>
                        <a14:foregroundMark x1="4892" y1="2405" x2="38748" y2="1414"/>
                        <a14:foregroundMark x1="98043" y1="23479" x2="97847" y2="16832"/>
                        <a14:foregroundMark x1="7045" y1="77935" x2="6067" y2="91796"/>
                        <a14:foregroundMark x1="4892" y1="76521" x2="23875" y2="94342"/>
                        <a14:foregroundMark x1="25832" y1="98020" x2="3327" y2="87129"/>
                        <a14:foregroundMark x1="2153" y1="90382" x2="3327" y2="95757"/>
                        <a14:foregroundMark x1="98043" y1="5941" x2="97847" y2="91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27411">
            <a:off x="9381703" y="1316937"/>
            <a:ext cx="1372859" cy="1899435"/>
          </a:xfrm>
          <a:prstGeom prst="rect">
            <a:avLst/>
          </a:prstGeom>
        </p:spPr>
      </p:pic>
      <p:pic>
        <p:nvPicPr>
          <p:cNvPr id="42" name="그림 41">
            <a:extLst>
              <a:ext uri="{FF2B5EF4-FFF2-40B4-BE49-F238E27FC236}">
                <a16:creationId xmlns:a16="http://schemas.microsoft.com/office/drawing/2014/main" id="{E42C0F59-B198-4610-B34A-7FF3FFFA16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6322" t="4658" r="279"/>
          <a:stretch/>
        </p:blipFill>
        <p:spPr>
          <a:xfrm>
            <a:off x="7434486" y="1731672"/>
            <a:ext cx="1460663" cy="3394656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FE3F7E0B-FE6F-4DC1-BE6A-A1F330D350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08" b="95763" l="8475" r="91102">
                        <a14:foregroundMark x1="52250" y1="91366" x2="57300" y2="91233"/>
                        <a14:foregroundMark x1="47243" y1="91497" x2="51207" y2="91393"/>
                        <a14:foregroundMark x1="49827" y1="92831" x2="49576" y2="88559"/>
                        <a14:foregroundMark x1="90678" y1="37712" x2="91525" y2="59322"/>
                        <a14:foregroundMark x1="8889" y1="28530" x2="8475" y2="54237"/>
                        <a14:foregroundMark x1="48305" y1="5508" x2="49153" y2="6780"/>
                        <a14:foregroundMark x1="91102" y1="25000" x2="88157" y2="25000"/>
                        <a14:backgroundMark x1="8051" y1="24153" x2="47458" y2="3390"/>
                        <a14:backgroundMark x1="52748" y1="4666" x2="72034" y2="15254"/>
                        <a14:backgroundMark x1="50424" y1="3390" x2="51191" y2="3811"/>
                        <a14:backgroundMark x1="79661" y1="17797" x2="82969" y2="19548"/>
                        <a14:backgroundMark x1="77542" y1="16525" x2="80932" y2="18220"/>
                        <a14:backgroundMark x1="91102" y1="25000" x2="92797" y2="25847"/>
                        <a14:backgroundMark x1="83475" y1="19915" x2="90254" y2="22458"/>
                        <a14:backgroundMark x1="92373" y1="76695" x2="74576" y2="86864"/>
                        <a14:backgroundMark x1="55508" y1="94915" x2="80508" y2="81780"/>
                        <a14:backgroundMark x1="78390" y1="83051" x2="85169" y2="79661"/>
                        <a14:backgroundMark x1="86017" y1="79237" x2="92373" y2="75424"/>
                        <a14:backgroundMark x1="35593" y1="89831" x2="44492" y2="94492"/>
                        <a14:backgroundMark x1="46610" y1="96186" x2="51695" y2="99153"/>
                        <a14:backgroundMark x1="5932" y1="76695" x2="22458" y2="83475"/>
                        <a14:backgroundMark x1="31356" y1="88136" x2="33475" y2="885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83430" y="2069724"/>
            <a:ext cx="140107" cy="140107"/>
          </a:xfrm>
          <a:prstGeom prst="rect">
            <a:avLst/>
          </a:prstGeom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id="{6C76D497-B18E-4F54-953C-155522E646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08" b="95763" l="8475" r="91102">
                        <a14:foregroundMark x1="52250" y1="91366" x2="57300" y2="91233"/>
                        <a14:foregroundMark x1="47243" y1="91497" x2="51207" y2="91393"/>
                        <a14:foregroundMark x1="49827" y1="92831" x2="49576" y2="88559"/>
                        <a14:foregroundMark x1="90678" y1="37712" x2="91525" y2="59322"/>
                        <a14:foregroundMark x1="8889" y1="28530" x2="8475" y2="54237"/>
                        <a14:foregroundMark x1="48305" y1="5508" x2="49153" y2="6780"/>
                        <a14:foregroundMark x1="91102" y1="25000" x2="88157" y2="25000"/>
                        <a14:backgroundMark x1="8051" y1="24153" x2="47458" y2="3390"/>
                        <a14:backgroundMark x1="52748" y1="4666" x2="72034" y2="15254"/>
                        <a14:backgroundMark x1="50424" y1="3390" x2="51191" y2="3811"/>
                        <a14:backgroundMark x1="79661" y1="17797" x2="82969" y2="19548"/>
                        <a14:backgroundMark x1="77542" y1="16525" x2="80932" y2="18220"/>
                        <a14:backgroundMark x1="91102" y1="25000" x2="92797" y2="25847"/>
                        <a14:backgroundMark x1="83475" y1="19915" x2="90254" y2="22458"/>
                        <a14:backgroundMark x1="92373" y1="76695" x2="74576" y2="86864"/>
                        <a14:backgroundMark x1="55508" y1="94915" x2="80508" y2="81780"/>
                        <a14:backgroundMark x1="78390" y1="83051" x2="85169" y2="79661"/>
                        <a14:backgroundMark x1="86017" y1="79237" x2="92373" y2="75424"/>
                        <a14:backgroundMark x1="35593" y1="89831" x2="44492" y2="94492"/>
                        <a14:backgroundMark x1="46610" y1="96186" x2="51695" y2="99153"/>
                        <a14:backgroundMark x1="5932" y1="76695" x2="22458" y2="83475"/>
                        <a14:backgroundMark x1="31356" y1="88136" x2="33475" y2="885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69475" y="3397250"/>
            <a:ext cx="140107" cy="140107"/>
          </a:xfrm>
          <a:prstGeom prst="rect">
            <a:avLst/>
          </a:prstGeom>
        </p:spPr>
      </p:pic>
      <p:pic>
        <p:nvPicPr>
          <p:cNvPr id="45" name="그림 44">
            <a:extLst>
              <a:ext uri="{FF2B5EF4-FFF2-40B4-BE49-F238E27FC236}">
                <a16:creationId xmlns:a16="http://schemas.microsoft.com/office/drawing/2014/main" id="{664237FE-7455-4D11-BB75-4C1CB4A2CE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08" b="95763" l="8475" r="91102">
                        <a14:foregroundMark x1="52250" y1="91366" x2="57300" y2="91233"/>
                        <a14:foregroundMark x1="47243" y1="91497" x2="51207" y2="91393"/>
                        <a14:foregroundMark x1="49827" y1="92831" x2="49576" y2="88559"/>
                        <a14:foregroundMark x1="90678" y1="37712" x2="91525" y2="59322"/>
                        <a14:foregroundMark x1="8889" y1="28530" x2="8475" y2="54237"/>
                        <a14:foregroundMark x1="48305" y1="5508" x2="49153" y2="6780"/>
                        <a14:foregroundMark x1="91102" y1="25000" x2="88157" y2="25000"/>
                        <a14:backgroundMark x1="8051" y1="24153" x2="47458" y2="3390"/>
                        <a14:backgroundMark x1="52748" y1="4666" x2="72034" y2="15254"/>
                        <a14:backgroundMark x1="50424" y1="3390" x2="51191" y2="3811"/>
                        <a14:backgroundMark x1="79661" y1="17797" x2="82969" y2="19548"/>
                        <a14:backgroundMark x1="77542" y1="16525" x2="80932" y2="18220"/>
                        <a14:backgroundMark x1="91102" y1="25000" x2="92797" y2="25847"/>
                        <a14:backgroundMark x1="83475" y1="19915" x2="90254" y2="22458"/>
                        <a14:backgroundMark x1="92373" y1="76695" x2="74576" y2="86864"/>
                        <a14:backgroundMark x1="55508" y1="94915" x2="80508" y2="81780"/>
                        <a14:backgroundMark x1="78390" y1="83051" x2="85169" y2="79661"/>
                        <a14:backgroundMark x1="86017" y1="79237" x2="92373" y2="75424"/>
                        <a14:backgroundMark x1="35593" y1="89831" x2="44492" y2="94492"/>
                        <a14:backgroundMark x1="46610" y1="96186" x2="51695" y2="99153"/>
                        <a14:backgroundMark x1="5932" y1="76695" x2="22458" y2="83475"/>
                        <a14:backgroundMark x1="31356" y1="88136" x2="33475" y2="885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69475" y="4743450"/>
            <a:ext cx="140107" cy="140107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1F25535B-689D-4157-B20D-AAD4CAC8431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9FDFC"/>
              </a:clrFrom>
              <a:clrTo>
                <a:srgbClr val="F9FDFC">
                  <a:alpha val="0"/>
                </a:srgbClr>
              </a:clrTo>
            </a:clrChange>
          </a:blip>
          <a:srcRect l="2796" t="1084" r="936" b="1027"/>
          <a:stretch/>
        </p:blipFill>
        <p:spPr>
          <a:xfrm rot="308144">
            <a:off x="9306938" y="3807327"/>
            <a:ext cx="1463648" cy="2060917"/>
          </a:xfrm>
          <a:prstGeom prst="roundRect">
            <a:avLst>
              <a:gd name="adj" fmla="val 6565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0AE50675-0AAF-4B36-892F-D42F22B786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356" b="92373" l="8898" r="89831">
                        <a14:foregroundMark x1="54295" y1="9565" x2="60169" y2="13559"/>
                        <a14:foregroundMark x1="49576" y1="6356" x2="52210" y2="8147"/>
                        <a14:foregroundMark x1="90254" y1="27542" x2="90254" y2="73305"/>
                        <a14:foregroundMark x1="52966" y1="92373" x2="48729" y2="89407"/>
                        <a14:foregroundMark x1="8917" y1="28314" x2="9322" y2="71186"/>
                        <a14:backgroundMark x1="6780" y1="25000" x2="17797" y2="18220"/>
                        <a14:backgroundMark x1="24576" y1="15254" x2="38559" y2="7627"/>
                        <a14:backgroundMark x1="37288" y1="9322" x2="42797" y2="5085"/>
                        <a14:backgroundMark x1="65254" y1="9746" x2="71186" y2="13136"/>
                        <a14:backgroundMark x1="44068" y1="5085" x2="48729" y2="424"/>
                        <a14:backgroundMark x1="66525" y1="10593" x2="69915" y2="12712"/>
                        <a14:backgroundMark x1="54661" y1="5085" x2="57203" y2="5932"/>
                        <a14:backgroundMark x1="68220" y1="12712" x2="69915" y2="13136"/>
                        <a14:backgroundMark x1="77119" y1="16949" x2="82627" y2="19068"/>
                        <a14:backgroundMark x1="83898" y1="20339" x2="89831" y2="23729"/>
                        <a14:backgroundMark x1="87712" y1="80085" x2="76271" y2="86017"/>
                        <a14:backgroundMark x1="61017" y1="91525" x2="81780" y2="82627"/>
                        <a14:backgroundMark x1="77542" y1="83898" x2="82627" y2="80508"/>
                        <a14:backgroundMark x1="59322" y1="91949" x2="63136" y2="90254"/>
                        <a14:backgroundMark x1="8898" y1="76695" x2="14831" y2="80508"/>
                        <a14:backgroundMark x1="16949" y1="81780" x2="23729" y2="86864"/>
                        <a14:backgroundMark x1="17373" y1="80508" x2="19915" y2="82627"/>
                        <a14:backgroundMark x1="34746" y1="89831" x2="38559" y2="923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77517" y="1878930"/>
            <a:ext cx="137971" cy="137971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0B5562CB-E333-4016-8B3F-CAE46C92E2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356" b="92373" l="8898" r="89831">
                        <a14:foregroundMark x1="54295" y1="9565" x2="60169" y2="13559"/>
                        <a14:foregroundMark x1="49576" y1="6356" x2="52210" y2="8147"/>
                        <a14:foregroundMark x1="90254" y1="27542" x2="90254" y2="73305"/>
                        <a14:foregroundMark x1="52966" y1="92373" x2="48729" y2="89407"/>
                        <a14:foregroundMark x1="8917" y1="28314" x2="9322" y2="71186"/>
                        <a14:backgroundMark x1="6780" y1="25000" x2="17797" y2="18220"/>
                        <a14:backgroundMark x1="24576" y1="15254" x2="38559" y2="7627"/>
                        <a14:backgroundMark x1="37288" y1="9322" x2="42797" y2="5085"/>
                        <a14:backgroundMark x1="65254" y1="9746" x2="71186" y2="13136"/>
                        <a14:backgroundMark x1="44068" y1="5085" x2="48729" y2="424"/>
                        <a14:backgroundMark x1="66525" y1="10593" x2="69915" y2="12712"/>
                        <a14:backgroundMark x1="54661" y1="5085" x2="57203" y2="5932"/>
                        <a14:backgroundMark x1="68220" y1="12712" x2="69915" y2="13136"/>
                        <a14:backgroundMark x1="77119" y1="16949" x2="82627" y2="19068"/>
                        <a14:backgroundMark x1="83898" y1="20339" x2="89831" y2="23729"/>
                        <a14:backgroundMark x1="87712" y1="80085" x2="76271" y2="86017"/>
                        <a14:backgroundMark x1="61017" y1="91525" x2="81780" y2="82627"/>
                        <a14:backgroundMark x1="77542" y1="83898" x2="82627" y2="80508"/>
                        <a14:backgroundMark x1="59322" y1="91949" x2="63136" y2="90254"/>
                        <a14:backgroundMark x1="8898" y1="76695" x2="14831" y2="80508"/>
                        <a14:backgroundMark x1="16949" y1="81780" x2="23729" y2="86864"/>
                        <a14:backgroundMark x1="17373" y1="80508" x2="19915" y2="82627"/>
                        <a14:backgroundMark x1="34746" y1="89831" x2="38559" y2="923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05050" y="3195972"/>
            <a:ext cx="137971" cy="137971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8AC27B20-DA8C-4454-BCAE-D99D89E008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356" b="92373" l="8898" r="89831">
                        <a14:foregroundMark x1="54295" y1="9565" x2="60169" y2="13559"/>
                        <a14:foregroundMark x1="49576" y1="6356" x2="52210" y2="8147"/>
                        <a14:foregroundMark x1="90254" y1="27542" x2="90254" y2="73305"/>
                        <a14:foregroundMark x1="52966" y1="92373" x2="48729" y2="89407"/>
                        <a14:foregroundMark x1="8917" y1="28314" x2="9322" y2="71186"/>
                        <a14:backgroundMark x1="6780" y1="25000" x2="17797" y2="18220"/>
                        <a14:backgroundMark x1="24576" y1="15254" x2="38559" y2="7627"/>
                        <a14:backgroundMark x1="37288" y1="9322" x2="42797" y2="5085"/>
                        <a14:backgroundMark x1="65254" y1="9746" x2="71186" y2="13136"/>
                        <a14:backgroundMark x1="44068" y1="5085" x2="48729" y2="424"/>
                        <a14:backgroundMark x1="66525" y1="10593" x2="69915" y2="12712"/>
                        <a14:backgroundMark x1="54661" y1="5085" x2="57203" y2="5932"/>
                        <a14:backgroundMark x1="68220" y1="12712" x2="69915" y2="13136"/>
                        <a14:backgroundMark x1="77119" y1="16949" x2="82627" y2="19068"/>
                        <a14:backgroundMark x1="83898" y1="20339" x2="89831" y2="23729"/>
                        <a14:backgroundMark x1="87712" y1="80085" x2="76271" y2="86017"/>
                        <a14:backgroundMark x1="61017" y1="91525" x2="81780" y2="82627"/>
                        <a14:backgroundMark x1="77542" y1="83898" x2="82627" y2="80508"/>
                        <a14:backgroundMark x1="59322" y1="91949" x2="63136" y2="90254"/>
                        <a14:backgroundMark x1="8898" y1="76695" x2="14831" y2="80508"/>
                        <a14:backgroundMark x1="16949" y1="81780" x2="23729" y2="86864"/>
                        <a14:backgroundMark x1="17373" y1="80508" x2="19915" y2="82627"/>
                        <a14:backgroundMark x1="34746" y1="89831" x2="38559" y2="923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17108" y="4760559"/>
            <a:ext cx="137971" cy="137971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13E59D05-9050-4576-ABAA-26D9B7D02A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780" b="93220" l="8051" r="91102">
                        <a14:foregroundMark x1="50847" y1="7203" x2="51320" y2="7723"/>
                        <a14:foregroundMark x1="90695" y1="28920" x2="91102" y2="61017"/>
                        <a14:foregroundMark x1="54925" y1="93469" x2="47034" y2="91102"/>
                        <a14:foregroundMark x1="8051" y1="28390" x2="8051" y2="65254"/>
                        <a14:backgroundMark x1="40254" y1="8051" x2="47034" y2="2966"/>
                        <a14:backgroundMark x1="25847" y1="14831" x2="40254" y2="5932"/>
                        <a14:backgroundMark x1="38136" y1="8475" x2="36017" y2="9746"/>
                        <a14:backgroundMark x1="8051" y1="23305" x2="19068" y2="17797"/>
                        <a14:backgroundMark x1="53814" y1="4661" x2="59746" y2="6780"/>
                        <a14:backgroundMark x1="63559" y1="8898" x2="70339" y2="13136"/>
                        <a14:backgroundMark x1="77542" y1="16949" x2="88136" y2="21610"/>
                        <a14:backgroundMark x1="68220" y1="12288" x2="69492" y2="12712"/>
                        <a14:backgroundMark x1="89831" y1="22458" x2="94492" y2="24576"/>
                        <a14:backgroundMark x1="91525" y1="24153" x2="88983" y2="21610"/>
                        <a14:backgroundMark x1="91102" y1="77119" x2="88559" y2="79237"/>
                        <a14:backgroundMark x1="87712" y1="79237" x2="80932" y2="83475"/>
                        <a14:backgroundMark x1="81780" y1="81356" x2="71610" y2="87712"/>
                        <a14:backgroundMark x1="78814" y1="83475" x2="82627" y2="80085"/>
                        <a14:backgroundMark x1="54237" y1="95339" x2="69492" y2="89831"/>
                        <a14:backgroundMark x1="59322" y1="92373" x2="64831" y2="89407"/>
                        <a14:backgroundMark x1="68644" y1="88559" x2="74153" y2="84746"/>
                        <a14:backgroundMark x1="85593" y1="79237" x2="93220" y2="75000"/>
                        <a14:backgroundMark x1="53814" y1="95763" x2="59322" y2="92797"/>
                        <a14:backgroundMark x1="8475" y1="77119" x2="15254" y2="79661"/>
                        <a14:backgroundMark x1="15254" y1="80508" x2="23729" y2="83475"/>
                        <a14:backgroundMark x1="24153" y1="85593" x2="37712" y2="92797"/>
                        <a14:backgroundMark x1="30932" y1="88559" x2="38983" y2="90678"/>
                        <a14:backgroundMark x1="54661" y1="94068" x2="58898" y2="932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12776" y="2073102"/>
            <a:ext cx="140108" cy="140108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66808F89-74EB-4F24-84E4-88096700377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814" b="94492" l="8475" r="90678">
                        <a14:foregroundMark x1="53488" y1="11114" x2="53814" y2="11441"/>
                        <a14:foregroundMark x1="90254" y1="28390" x2="90678" y2="70763"/>
                        <a14:foregroundMark x1="45819" y1="89511" x2="55085" y2="91525"/>
                        <a14:foregroundMark x1="47458" y1="93220" x2="51271" y2="94915"/>
                        <a14:foregroundMark x1="8625" y1="28601" x2="9322" y2="39407"/>
                        <a14:foregroundMark x1="49701" y1="4848" x2="50424" y2="5932"/>
                        <a14:foregroundMark x1="49721" y1="4806" x2="50000" y2="5085"/>
                        <a14:foregroundMark x1="50000" y1="5085" x2="50000" y2="5508"/>
                        <a14:backgroundMark x1="7203" y1="24576" x2="33898" y2="10169"/>
                        <a14:backgroundMark x1="45440" y1="3814" x2="46186" y2="3390"/>
                        <a14:backgroundMark x1="43203" y1="5085" x2="43949" y2="4661"/>
                        <a14:backgroundMark x1="27542" y1="13983" x2="42793" y2="5318"/>
                        <a14:backgroundMark x1="46186" y1="3390" x2="46186" y2="3390"/>
                        <a14:backgroundMark x1="30508" y1="12712" x2="38559" y2="8898"/>
                        <a14:backgroundMark x1="56892" y1="5122" x2="59322" y2="5932"/>
                        <a14:backgroundMark x1="50424" y1="2966" x2="51344" y2="3273"/>
                        <a14:backgroundMark x1="54660" y1="5508" x2="55932" y2="5932"/>
                        <a14:backgroundMark x1="52416" y1="4760" x2="53391" y2="5085"/>
                        <a14:backgroundMark x1="63559" y1="9322" x2="76695" y2="15678"/>
                        <a14:backgroundMark x1="67797" y1="11864" x2="80932" y2="17373"/>
                        <a14:backgroundMark x1="67797" y1="11864" x2="80932" y2="18644"/>
                        <a14:backgroundMark x1="68220" y1="12712" x2="70339" y2="13559"/>
                        <a14:backgroundMark x1="83898" y1="20339" x2="90678" y2="23305"/>
                        <a14:backgroundMark x1="90678" y1="23729" x2="92373" y2="24153"/>
                        <a14:backgroundMark x1="92373" y1="76695" x2="75000" y2="86017"/>
                        <a14:backgroundMark x1="57203" y1="94915" x2="86441" y2="79661"/>
                        <a14:backgroundMark x1="83051" y1="80932" x2="76695" y2="85593"/>
                        <a14:backgroundMark x1="78390" y1="83051" x2="86017" y2="80508"/>
                        <a14:backgroundMark x1="80085" y1="82203" x2="85593" y2="79237"/>
                        <a14:backgroundMark x1="86441" y1="79237" x2="95763" y2="75000"/>
                        <a14:backgroundMark x1="6356" y1="76271" x2="13983" y2="80932"/>
                        <a14:backgroundMark x1="9322" y1="77119" x2="19068" y2="81780"/>
                        <a14:backgroundMark x1="9322" y1="77119" x2="11864" y2="79661"/>
                        <a14:backgroundMark x1="9746" y1="77119" x2="12712" y2="79237"/>
                        <a14:backgroundMark x1="19492" y1="82627" x2="25847" y2="87288"/>
                        <a14:backgroundMark x1="33475" y1="88983" x2="41949" y2="93644"/>
                        <a14:backgroundMark x1="43644" y1="5932" x2="50847" y2="25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85655" y="4754209"/>
            <a:ext cx="140108" cy="140108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76A01CC5-E521-40BD-B636-E3D5F79928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08" b="95763" l="8475" r="91102">
                        <a14:foregroundMark x1="52250" y1="91366" x2="57300" y2="91233"/>
                        <a14:foregroundMark x1="47243" y1="91497" x2="51207" y2="91393"/>
                        <a14:foregroundMark x1="49827" y1="92831" x2="49576" y2="88559"/>
                        <a14:foregroundMark x1="90678" y1="37712" x2="91525" y2="59322"/>
                        <a14:foregroundMark x1="8889" y1="28530" x2="8475" y2="54237"/>
                        <a14:foregroundMark x1="48305" y1="5508" x2="49153" y2="6780"/>
                        <a14:foregroundMark x1="91102" y1="25000" x2="88157" y2="25000"/>
                        <a14:backgroundMark x1="8051" y1="24153" x2="47458" y2="3390"/>
                        <a14:backgroundMark x1="52748" y1="4666" x2="72034" y2="15254"/>
                        <a14:backgroundMark x1="50424" y1="3390" x2="51191" y2="3811"/>
                        <a14:backgroundMark x1="79661" y1="17797" x2="82969" y2="19548"/>
                        <a14:backgroundMark x1="77542" y1="16525" x2="80932" y2="18220"/>
                        <a14:backgroundMark x1="91102" y1="25000" x2="92797" y2="25847"/>
                        <a14:backgroundMark x1="83475" y1="19915" x2="90254" y2="22458"/>
                        <a14:backgroundMark x1="92373" y1="76695" x2="74576" y2="86864"/>
                        <a14:backgroundMark x1="55508" y1="94915" x2="80508" y2="81780"/>
                        <a14:backgroundMark x1="78390" y1="83051" x2="85169" y2="79661"/>
                        <a14:backgroundMark x1="86017" y1="79237" x2="92373" y2="75424"/>
                        <a14:backgroundMark x1="35593" y1="89831" x2="44492" y2="94492"/>
                        <a14:backgroundMark x1="46610" y1="96186" x2="51695" y2="99153"/>
                        <a14:backgroundMark x1="5932" y1="76695" x2="22458" y2="83475"/>
                        <a14:backgroundMark x1="31356" y1="88136" x2="33475" y2="885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93821" y="3397250"/>
            <a:ext cx="140107" cy="14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006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변형 규칙</a:t>
            </a: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03046A34-7111-4AD1-9FB9-538624D32B7B}"/>
              </a:ext>
            </a:extLst>
          </p:cNvPr>
          <p:cNvSpPr/>
          <p:nvPr/>
        </p:nvSpPr>
        <p:spPr>
          <a:xfrm>
            <a:off x="1031248" y="1172598"/>
            <a:ext cx="6080752" cy="642832"/>
          </a:xfrm>
          <a:prstGeom prst="rect">
            <a:avLst/>
          </a:prstGeom>
          <a:solidFill>
            <a:srgbClr val="6A2E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2)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마을 회관 변형 규칙 </a:t>
            </a:r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자원 카드 사용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851FAA3-22F8-49CF-9168-64CFA9866C02}"/>
              </a:ext>
            </a:extLst>
          </p:cNvPr>
          <p:cNvSpPr txBox="1"/>
          <p:nvPr/>
        </p:nvSpPr>
        <p:spPr>
          <a:xfrm>
            <a:off x="555525" y="1878930"/>
            <a:ext cx="8216999" cy="4180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다음 라운드 시작 시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자원 카드 한 장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펼침</a:t>
            </a:r>
            <a:endParaRPr lang="en-US" altLang="ko-KR" sz="3000" b="1" spc="-150" dirty="0">
              <a:solidFill>
                <a:srgbClr val="6A2E0D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이전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라운드에 펼친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자원 카드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는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버림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5.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세 번째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라운드에는 자원카드를 뽑지 않고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각자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원하는 자원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</a:t>
            </a:r>
            <a:r>
              <a:rPr lang="en-US" altLang="ko-KR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골라서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가져 감</a:t>
            </a:r>
            <a:endParaRPr lang="en-US" altLang="ko-KR" sz="3000" b="1" spc="-150" dirty="0">
              <a:solidFill>
                <a:srgbClr val="6A2E0D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6.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 후 라운드부터 이 순서를 반복해서 진행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첫 번째</a:t>
            </a:r>
            <a:r>
              <a:rPr lang="en-US" altLang="ko-KR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/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두 번째 자원 카드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세 번째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원하는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자원 선택 </a:t>
            </a:r>
            <a:endParaRPr lang="en-US" altLang="ko-KR" sz="3000" b="1" spc="-150" dirty="0">
              <a:solidFill>
                <a:srgbClr val="6A2E0D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3187898E-2A31-49D5-B9E6-315AC3A570A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FFF"/>
              </a:clrFrom>
              <a:clrTo>
                <a:srgbClr val="F6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73" b="98020" l="2153" r="98043">
                        <a14:foregroundMark x1="13699" y1="5233" x2="51663" y2="3678"/>
                        <a14:foregroundMark x1="60665" y1="6506" x2="78474" y2="10042"/>
                        <a14:foregroundMark x1="91781" y1="6223" x2="84932" y2="78925"/>
                        <a14:foregroundMark x1="84932" y1="78925" x2="38356" y2="90948"/>
                        <a14:foregroundMark x1="38356" y1="90948" x2="10763" y2="61386"/>
                        <a14:foregroundMark x1="10763" y1="61386" x2="9002" y2="24611"/>
                        <a14:foregroundMark x1="9002" y1="24611" x2="17417" y2="10184"/>
                        <a14:foregroundMark x1="6654" y1="3819" x2="38943" y2="3819"/>
                        <a14:foregroundMark x1="24658" y1="78925" x2="67906" y2="94767"/>
                        <a14:foregroundMark x1="67906" y1="94767" x2="26614" y2="79632"/>
                        <a14:foregroundMark x1="26810" y1="78501" x2="80822" y2="73267"/>
                        <a14:foregroundMark x1="37378" y1="60396" x2="62622" y2="61669"/>
                        <a14:foregroundMark x1="93542" y1="55163" x2="92564" y2="91089"/>
                        <a14:foregroundMark x1="92564" y1="91089" x2="55773" y2="89250"/>
                        <a14:foregroundMark x1="92368" y1="97595" x2="58317" y2="97454"/>
                        <a14:foregroundMark x1="58317" y1="97454" x2="34638" y2="97030"/>
                        <a14:foregroundMark x1="9589" y1="74823" x2="16047" y2="91231"/>
                        <a14:foregroundMark x1="7045" y1="90523" x2="31507" y2="95757"/>
                        <a14:foregroundMark x1="25440" y1="88967" x2="25832" y2="77652"/>
                        <a14:foregroundMark x1="59295" y1="78642" x2="72407" y2="86139"/>
                        <a14:foregroundMark x1="74560" y1="78642" x2="80626" y2="89533"/>
                        <a14:foregroundMark x1="77299" y1="92504" x2="85127" y2="93211"/>
                        <a14:foregroundMark x1="95303" y1="95050" x2="90411" y2="78784"/>
                        <a14:foregroundMark x1="3523" y1="2829" x2="5284" y2="2970"/>
                        <a14:foregroundMark x1="4892" y1="2405" x2="38748" y2="1414"/>
                        <a14:foregroundMark x1="98043" y1="23479" x2="97847" y2="16832"/>
                        <a14:foregroundMark x1="7045" y1="77935" x2="6067" y2="91796"/>
                        <a14:foregroundMark x1="4892" y1="76521" x2="23875" y2="94342"/>
                        <a14:foregroundMark x1="25832" y1="98020" x2="3327" y2="87129"/>
                        <a14:foregroundMark x1="2153" y1="90382" x2="3327" y2="95757"/>
                        <a14:foregroundMark x1="98043" y1="5941" x2="97847" y2="91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27411">
            <a:off x="9650823" y="1363064"/>
            <a:ext cx="1372859" cy="1899435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CB349E5F-3AFD-4FEC-9160-B985A29091F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FFF"/>
              </a:clrFrom>
              <a:clrTo>
                <a:srgbClr val="F6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73" b="98020" l="2153" r="98043">
                        <a14:foregroundMark x1="13699" y1="5233" x2="51663" y2="3678"/>
                        <a14:foregroundMark x1="60665" y1="6506" x2="78474" y2="10042"/>
                        <a14:foregroundMark x1="91781" y1="6223" x2="84932" y2="78925"/>
                        <a14:foregroundMark x1="84932" y1="78925" x2="38356" y2="90948"/>
                        <a14:foregroundMark x1="38356" y1="90948" x2="10763" y2="61386"/>
                        <a14:foregroundMark x1="10763" y1="61386" x2="9002" y2="24611"/>
                        <a14:foregroundMark x1="9002" y1="24611" x2="17417" y2="10184"/>
                        <a14:foregroundMark x1="6654" y1="3819" x2="38943" y2="3819"/>
                        <a14:foregroundMark x1="24658" y1="78925" x2="67906" y2="94767"/>
                        <a14:foregroundMark x1="67906" y1="94767" x2="26614" y2="79632"/>
                        <a14:foregroundMark x1="26810" y1="78501" x2="80822" y2="73267"/>
                        <a14:foregroundMark x1="37378" y1="60396" x2="62622" y2="61669"/>
                        <a14:foregroundMark x1="93542" y1="55163" x2="92564" y2="91089"/>
                        <a14:foregroundMark x1="92564" y1="91089" x2="55773" y2="89250"/>
                        <a14:foregroundMark x1="92368" y1="97595" x2="58317" y2="97454"/>
                        <a14:foregroundMark x1="58317" y1="97454" x2="34638" y2="97030"/>
                        <a14:foregroundMark x1="9589" y1="74823" x2="16047" y2="91231"/>
                        <a14:foregroundMark x1="7045" y1="90523" x2="31507" y2="95757"/>
                        <a14:foregroundMark x1="25440" y1="88967" x2="25832" y2="77652"/>
                        <a14:foregroundMark x1="59295" y1="78642" x2="72407" y2="86139"/>
                        <a14:foregroundMark x1="74560" y1="78642" x2="80626" y2="89533"/>
                        <a14:foregroundMark x1="77299" y1="92504" x2="85127" y2="93211"/>
                        <a14:foregroundMark x1="95303" y1="95050" x2="90411" y2="78784"/>
                        <a14:foregroundMark x1="3523" y1="2829" x2="5284" y2="2970"/>
                        <a14:foregroundMark x1="4892" y1="2405" x2="38748" y2="1414"/>
                        <a14:foregroundMark x1="98043" y1="23479" x2="97847" y2="16832"/>
                        <a14:foregroundMark x1="7045" y1="77935" x2="6067" y2="91796"/>
                        <a14:foregroundMark x1="4892" y1="76521" x2="23875" y2="94342"/>
                        <a14:foregroundMark x1="25832" y1="98020" x2="3327" y2="87129"/>
                        <a14:foregroundMark x1="2153" y1="90382" x2="3327" y2="95757"/>
                        <a14:foregroundMark x1="98043" y1="5941" x2="97847" y2="91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27411">
            <a:off x="9549223" y="1349472"/>
            <a:ext cx="1372859" cy="1899435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35F9759B-50CF-42AF-924B-69D65F1D6E1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FFF"/>
              </a:clrFrom>
              <a:clrTo>
                <a:srgbClr val="F6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73" b="98020" l="2153" r="98043">
                        <a14:foregroundMark x1="13699" y1="5233" x2="51663" y2="3678"/>
                        <a14:foregroundMark x1="60665" y1="6506" x2="78474" y2="10042"/>
                        <a14:foregroundMark x1="91781" y1="6223" x2="84932" y2="78925"/>
                        <a14:foregroundMark x1="84932" y1="78925" x2="38356" y2="90948"/>
                        <a14:foregroundMark x1="38356" y1="90948" x2="10763" y2="61386"/>
                        <a14:foregroundMark x1="10763" y1="61386" x2="9002" y2="24611"/>
                        <a14:foregroundMark x1="9002" y1="24611" x2="17417" y2="10184"/>
                        <a14:foregroundMark x1="6654" y1="3819" x2="38943" y2="3819"/>
                        <a14:foregroundMark x1="24658" y1="78925" x2="67906" y2="94767"/>
                        <a14:foregroundMark x1="67906" y1="94767" x2="26614" y2="79632"/>
                        <a14:foregroundMark x1="26810" y1="78501" x2="80822" y2="73267"/>
                        <a14:foregroundMark x1="37378" y1="60396" x2="62622" y2="61669"/>
                        <a14:foregroundMark x1="93542" y1="55163" x2="92564" y2="91089"/>
                        <a14:foregroundMark x1="92564" y1="91089" x2="55773" y2="89250"/>
                        <a14:foregroundMark x1="92368" y1="97595" x2="58317" y2="97454"/>
                        <a14:foregroundMark x1="58317" y1="97454" x2="34638" y2="97030"/>
                        <a14:foregroundMark x1="9589" y1="74823" x2="16047" y2="91231"/>
                        <a14:foregroundMark x1="7045" y1="90523" x2="31507" y2="95757"/>
                        <a14:foregroundMark x1="25440" y1="88967" x2="25832" y2="77652"/>
                        <a14:foregroundMark x1="59295" y1="78642" x2="72407" y2="86139"/>
                        <a14:foregroundMark x1="74560" y1="78642" x2="80626" y2="89533"/>
                        <a14:foregroundMark x1="77299" y1="92504" x2="85127" y2="93211"/>
                        <a14:foregroundMark x1="95303" y1="95050" x2="90411" y2="78784"/>
                        <a14:foregroundMark x1="3523" y1="2829" x2="5284" y2="2970"/>
                        <a14:foregroundMark x1="4892" y1="2405" x2="38748" y2="1414"/>
                        <a14:foregroundMark x1="98043" y1="23479" x2="97847" y2="16832"/>
                        <a14:foregroundMark x1="7045" y1="77935" x2="6067" y2="91796"/>
                        <a14:foregroundMark x1="4892" y1="76521" x2="23875" y2="94342"/>
                        <a14:foregroundMark x1="25832" y1="98020" x2="3327" y2="87129"/>
                        <a14:foregroundMark x1="2153" y1="90382" x2="3327" y2="95757"/>
                        <a14:foregroundMark x1="98043" y1="5941" x2="97847" y2="91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27411">
            <a:off x="9549224" y="1247104"/>
            <a:ext cx="1372859" cy="1899435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FABF4D97-2D4F-4324-9FCC-9C043A40280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FFF"/>
              </a:clrFrom>
              <a:clrTo>
                <a:srgbClr val="F6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73" b="98020" l="2153" r="98043">
                        <a14:foregroundMark x1="13699" y1="5233" x2="51663" y2="3678"/>
                        <a14:foregroundMark x1="60665" y1="6506" x2="78474" y2="10042"/>
                        <a14:foregroundMark x1="91781" y1="6223" x2="84932" y2="78925"/>
                        <a14:foregroundMark x1="84932" y1="78925" x2="38356" y2="90948"/>
                        <a14:foregroundMark x1="38356" y1="90948" x2="10763" y2="61386"/>
                        <a14:foregroundMark x1="10763" y1="61386" x2="9002" y2="24611"/>
                        <a14:foregroundMark x1="9002" y1="24611" x2="17417" y2="10184"/>
                        <a14:foregroundMark x1="6654" y1="3819" x2="38943" y2="3819"/>
                        <a14:foregroundMark x1="24658" y1="78925" x2="67906" y2="94767"/>
                        <a14:foregroundMark x1="67906" y1="94767" x2="26614" y2="79632"/>
                        <a14:foregroundMark x1="26810" y1="78501" x2="80822" y2="73267"/>
                        <a14:foregroundMark x1="37378" y1="60396" x2="62622" y2="61669"/>
                        <a14:foregroundMark x1="93542" y1="55163" x2="92564" y2="91089"/>
                        <a14:foregroundMark x1="92564" y1="91089" x2="55773" y2="89250"/>
                        <a14:foregroundMark x1="92368" y1="97595" x2="58317" y2="97454"/>
                        <a14:foregroundMark x1="58317" y1="97454" x2="34638" y2="97030"/>
                        <a14:foregroundMark x1="9589" y1="74823" x2="16047" y2="91231"/>
                        <a14:foregroundMark x1="7045" y1="90523" x2="31507" y2="95757"/>
                        <a14:foregroundMark x1="25440" y1="88967" x2="25832" y2="77652"/>
                        <a14:foregroundMark x1="59295" y1="78642" x2="72407" y2="86139"/>
                        <a14:foregroundMark x1="74560" y1="78642" x2="80626" y2="89533"/>
                        <a14:foregroundMark x1="77299" y1="92504" x2="85127" y2="93211"/>
                        <a14:foregroundMark x1="95303" y1="95050" x2="90411" y2="78784"/>
                        <a14:foregroundMark x1="3523" y1="2829" x2="5284" y2="2970"/>
                        <a14:foregroundMark x1="4892" y1="2405" x2="38748" y2="1414"/>
                        <a14:foregroundMark x1="98043" y1="23479" x2="97847" y2="16832"/>
                        <a14:foregroundMark x1="7045" y1="77935" x2="6067" y2="91796"/>
                        <a14:foregroundMark x1="4892" y1="76521" x2="23875" y2="94342"/>
                        <a14:foregroundMark x1="25832" y1="98020" x2="3327" y2="87129"/>
                        <a14:foregroundMark x1="2153" y1="90382" x2="3327" y2="95757"/>
                        <a14:foregroundMark x1="98043" y1="5941" x2="97847" y2="91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27411">
            <a:off x="9600023" y="1335880"/>
            <a:ext cx="1372859" cy="1899435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D673DE6E-F8AA-49E1-AE38-DBCA6D65840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FFF"/>
              </a:clrFrom>
              <a:clrTo>
                <a:srgbClr val="F6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73" b="98020" l="2153" r="98043">
                        <a14:foregroundMark x1="13699" y1="5233" x2="51663" y2="3678"/>
                        <a14:foregroundMark x1="60665" y1="6506" x2="78474" y2="10042"/>
                        <a14:foregroundMark x1="91781" y1="6223" x2="84932" y2="78925"/>
                        <a14:foregroundMark x1="84932" y1="78925" x2="38356" y2="90948"/>
                        <a14:foregroundMark x1="38356" y1="90948" x2="10763" y2="61386"/>
                        <a14:foregroundMark x1="10763" y1="61386" x2="9002" y2="24611"/>
                        <a14:foregroundMark x1="9002" y1="24611" x2="17417" y2="10184"/>
                        <a14:foregroundMark x1="6654" y1="3819" x2="38943" y2="3819"/>
                        <a14:foregroundMark x1="24658" y1="78925" x2="67906" y2="94767"/>
                        <a14:foregroundMark x1="67906" y1="94767" x2="26614" y2="79632"/>
                        <a14:foregroundMark x1="26810" y1="78501" x2="80822" y2="73267"/>
                        <a14:foregroundMark x1="37378" y1="60396" x2="62622" y2="61669"/>
                        <a14:foregroundMark x1="93542" y1="55163" x2="92564" y2="91089"/>
                        <a14:foregroundMark x1="92564" y1="91089" x2="55773" y2="89250"/>
                        <a14:foregroundMark x1="92368" y1="97595" x2="58317" y2="97454"/>
                        <a14:foregroundMark x1="58317" y1="97454" x2="34638" y2="97030"/>
                        <a14:foregroundMark x1="9589" y1="74823" x2="16047" y2="91231"/>
                        <a14:foregroundMark x1="7045" y1="90523" x2="31507" y2="95757"/>
                        <a14:foregroundMark x1="25440" y1="88967" x2="25832" y2="77652"/>
                        <a14:foregroundMark x1="59295" y1="78642" x2="72407" y2="86139"/>
                        <a14:foregroundMark x1="74560" y1="78642" x2="80626" y2="89533"/>
                        <a14:foregroundMark x1="77299" y1="92504" x2="85127" y2="93211"/>
                        <a14:foregroundMark x1="95303" y1="95050" x2="90411" y2="78784"/>
                        <a14:foregroundMark x1="3523" y1="2829" x2="5284" y2="2970"/>
                        <a14:foregroundMark x1="4892" y1="2405" x2="38748" y2="1414"/>
                        <a14:foregroundMark x1="98043" y1="23479" x2="97847" y2="16832"/>
                        <a14:foregroundMark x1="7045" y1="77935" x2="6067" y2="91796"/>
                        <a14:foregroundMark x1="4892" y1="76521" x2="23875" y2="94342"/>
                        <a14:foregroundMark x1="25832" y1="98020" x2="3327" y2="87129"/>
                        <a14:foregroundMark x1="2153" y1="90382" x2="3327" y2="95757"/>
                        <a14:foregroundMark x1="98043" y1="5941" x2="97847" y2="91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27411">
            <a:off x="9498423" y="1308697"/>
            <a:ext cx="1372859" cy="1899435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3A89E039-1E6E-46A0-A87B-4FB3B355533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FFF"/>
              </a:clrFrom>
              <a:clrTo>
                <a:srgbClr val="F6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73" b="98020" l="2153" r="98043">
                        <a14:foregroundMark x1="13699" y1="5233" x2="51663" y2="3678"/>
                        <a14:foregroundMark x1="60665" y1="6506" x2="78474" y2="10042"/>
                        <a14:foregroundMark x1="91781" y1="6223" x2="84932" y2="78925"/>
                        <a14:foregroundMark x1="84932" y1="78925" x2="38356" y2="90948"/>
                        <a14:foregroundMark x1="38356" y1="90948" x2="10763" y2="61386"/>
                        <a14:foregroundMark x1="10763" y1="61386" x2="9002" y2="24611"/>
                        <a14:foregroundMark x1="9002" y1="24611" x2="17417" y2="10184"/>
                        <a14:foregroundMark x1="6654" y1="3819" x2="38943" y2="3819"/>
                        <a14:foregroundMark x1="24658" y1="78925" x2="67906" y2="94767"/>
                        <a14:foregroundMark x1="67906" y1="94767" x2="26614" y2="79632"/>
                        <a14:foregroundMark x1="26810" y1="78501" x2="80822" y2="73267"/>
                        <a14:foregroundMark x1="37378" y1="60396" x2="62622" y2="61669"/>
                        <a14:foregroundMark x1="93542" y1="55163" x2="92564" y2="91089"/>
                        <a14:foregroundMark x1="92564" y1="91089" x2="55773" y2="89250"/>
                        <a14:foregroundMark x1="92368" y1="97595" x2="58317" y2="97454"/>
                        <a14:foregroundMark x1="58317" y1="97454" x2="34638" y2="97030"/>
                        <a14:foregroundMark x1="9589" y1="74823" x2="16047" y2="91231"/>
                        <a14:foregroundMark x1="7045" y1="90523" x2="31507" y2="95757"/>
                        <a14:foregroundMark x1="25440" y1="88967" x2="25832" y2="77652"/>
                        <a14:foregroundMark x1="59295" y1="78642" x2="72407" y2="86139"/>
                        <a14:foregroundMark x1="74560" y1="78642" x2="80626" y2="89533"/>
                        <a14:foregroundMark x1="77299" y1="92504" x2="85127" y2="93211"/>
                        <a14:foregroundMark x1="95303" y1="95050" x2="90411" y2="78784"/>
                        <a14:foregroundMark x1="3523" y1="2829" x2="5284" y2="2970"/>
                        <a14:foregroundMark x1="4892" y1="2405" x2="38748" y2="1414"/>
                        <a14:foregroundMark x1="98043" y1="23479" x2="97847" y2="16832"/>
                        <a14:foregroundMark x1="7045" y1="77935" x2="6067" y2="91796"/>
                        <a14:foregroundMark x1="4892" y1="76521" x2="23875" y2="94342"/>
                        <a14:foregroundMark x1="25832" y1="98020" x2="3327" y2="87129"/>
                        <a14:foregroundMark x1="2153" y1="90382" x2="3327" y2="95757"/>
                        <a14:foregroundMark x1="98043" y1="5941" x2="97847" y2="91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27411">
            <a:off x="9498424" y="1166568"/>
            <a:ext cx="1372859" cy="1899435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DD59F450-D08E-4C89-B87B-5B85094F871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FFF"/>
              </a:clrFrom>
              <a:clrTo>
                <a:srgbClr val="F6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73" b="98020" l="2153" r="98043">
                        <a14:foregroundMark x1="13699" y1="5233" x2="51663" y2="3678"/>
                        <a14:foregroundMark x1="60665" y1="6506" x2="78474" y2="10042"/>
                        <a14:foregroundMark x1="91781" y1="6223" x2="84932" y2="78925"/>
                        <a14:foregroundMark x1="84932" y1="78925" x2="38356" y2="90948"/>
                        <a14:foregroundMark x1="38356" y1="90948" x2="10763" y2="61386"/>
                        <a14:foregroundMark x1="10763" y1="61386" x2="9002" y2="24611"/>
                        <a14:foregroundMark x1="9002" y1="24611" x2="17417" y2="10184"/>
                        <a14:foregroundMark x1="6654" y1="3819" x2="38943" y2="3819"/>
                        <a14:foregroundMark x1="24658" y1="78925" x2="67906" y2="94767"/>
                        <a14:foregroundMark x1="67906" y1="94767" x2="26614" y2="79632"/>
                        <a14:foregroundMark x1="26810" y1="78501" x2="80822" y2="73267"/>
                        <a14:foregroundMark x1="37378" y1="60396" x2="62622" y2="61669"/>
                        <a14:foregroundMark x1="93542" y1="55163" x2="92564" y2="91089"/>
                        <a14:foregroundMark x1="92564" y1="91089" x2="55773" y2="89250"/>
                        <a14:foregroundMark x1="92368" y1="97595" x2="58317" y2="97454"/>
                        <a14:foregroundMark x1="58317" y1="97454" x2="34638" y2="97030"/>
                        <a14:foregroundMark x1="9589" y1="74823" x2="16047" y2="91231"/>
                        <a14:foregroundMark x1="7045" y1="90523" x2="31507" y2="95757"/>
                        <a14:foregroundMark x1="25440" y1="88967" x2="25832" y2="77652"/>
                        <a14:foregroundMark x1="59295" y1="78642" x2="72407" y2="86139"/>
                        <a14:foregroundMark x1="74560" y1="78642" x2="80626" y2="89533"/>
                        <a14:foregroundMark x1="77299" y1="92504" x2="85127" y2="93211"/>
                        <a14:foregroundMark x1="95303" y1="95050" x2="90411" y2="78784"/>
                        <a14:foregroundMark x1="3523" y1="2829" x2="5284" y2="2970"/>
                        <a14:foregroundMark x1="4892" y1="2405" x2="38748" y2="1414"/>
                        <a14:foregroundMark x1="98043" y1="23479" x2="97847" y2="16832"/>
                        <a14:foregroundMark x1="7045" y1="77935" x2="6067" y2="91796"/>
                        <a14:foregroundMark x1="4892" y1="76521" x2="23875" y2="94342"/>
                        <a14:foregroundMark x1="25832" y1="98020" x2="3327" y2="87129"/>
                        <a14:foregroundMark x1="2153" y1="90382" x2="3327" y2="95757"/>
                        <a14:foregroundMark x1="98043" y1="5941" x2="97847" y2="91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27411">
            <a:off x="9474182" y="1228161"/>
            <a:ext cx="1372859" cy="1899435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80C56317-C3E1-4E0D-8D17-E943C73C9DB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FFF"/>
              </a:clrFrom>
              <a:clrTo>
                <a:srgbClr val="F6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73" b="98020" l="2153" r="98043">
                        <a14:foregroundMark x1="13699" y1="5233" x2="51663" y2="3678"/>
                        <a14:foregroundMark x1="60665" y1="6506" x2="78474" y2="10042"/>
                        <a14:foregroundMark x1="91781" y1="6223" x2="84932" y2="78925"/>
                        <a14:foregroundMark x1="84932" y1="78925" x2="38356" y2="90948"/>
                        <a14:foregroundMark x1="38356" y1="90948" x2="10763" y2="61386"/>
                        <a14:foregroundMark x1="10763" y1="61386" x2="9002" y2="24611"/>
                        <a14:foregroundMark x1="9002" y1="24611" x2="17417" y2="10184"/>
                        <a14:foregroundMark x1="6654" y1="3819" x2="38943" y2="3819"/>
                        <a14:foregroundMark x1="24658" y1="78925" x2="67906" y2="94767"/>
                        <a14:foregroundMark x1="67906" y1="94767" x2="26614" y2="79632"/>
                        <a14:foregroundMark x1="26810" y1="78501" x2="80822" y2="73267"/>
                        <a14:foregroundMark x1="37378" y1="60396" x2="62622" y2="61669"/>
                        <a14:foregroundMark x1="93542" y1="55163" x2="92564" y2="91089"/>
                        <a14:foregroundMark x1="92564" y1="91089" x2="55773" y2="89250"/>
                        <a14:foregroundMark x1="92368" y1="97595" x2="58317" y2="97454"/>
                        <a14:foregroundMark x1="58317" y1="97454" x2="34638" y2="97030"/>
                        <a14:foregroundMark x1="9589" y1="74823" x2="16047" y2="91231"/>
                        <a14:foregroundMark x1="7045" y1="90523" x2="31507" y2="95757"/>
                        <a14:foregroundMark x1="25440" y1="88967" x2="25832" y2="77652"/>
                        <a14:foregroundMark x1="59295" y1="78642" x2="72407" y2="86139"/>
                        <a14:foregroundMark x1="74560" y1="78642" x2="80626" y2="89533"/>
                        <a14:foregroundMark x1="77299" y1="92504" x2="85127" y2="93211"/>
                        <a14:foregroundMark x1="95303" y1="95050" x2="90411" y2="78784"/>
                        <a14:foregroundMark x1="3523" y1="2829" x2="5284" y2="2970"/>
                        <a14:foregroundMark x1="4892" y1="2405" x2="38748" y2="1414"/>
                        <a14:foregroundMark x1="98043" y1="23479" x2="97847" y2="16832"/>
                        <a14:foregroundMark x1="7045" y1="77935" x2="6067" y2="91796"/>
                        <a14:foregroundMark x1="4892" y1="76521" x2="23875" y2="94342"/>
                        <a14:foregroundMark x1="25832" y1="98020" x2="3327" y2="87129"/>
                        <a14:foregroundMark x1="2153" y1="90382" x2="3327" y2="95757"/>
                        <a14:foregroundMark x1="98043" y1="5941" x2="97847" y2="91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27411">
            <a:off x="9381703" y="1316937"/>
            <a:ext cx="1372859" cy="1899435"/>
          </a:xfrm>
          <a:prstGeom prst="rect">
            <a:avLst/>
          </a:prstGeom>
        </p:spPr>
      </p:pic>
      <p:pic>
        <p:nvPicPr>
          <p:cNvPr id="42" name="그림 41">
            <a:extLst>
              <a:ext uri="{FF2B5EF4-FFF2-40B4-BE49-F238E27FC236}">
                <a16:creationId xmlns:a16="http://schemas.microsoft.com/office/drawing/2014/main" id="{E42C0F59-B198-4610-B34A-7FF3FFFA16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6322" t="4658" r="279"/>
          <a:stretch/>
        </p:blipFill>
        <p:spPr>
          <a:xfrm>
            <a:off x="7434486" y="1731672"/>
            <a:ext cx="1460663" cy="3394656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FE3F7E0B-FE6F-4DC1-BE6A-A1F330D350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08" b="95763" l="8475" r="91102">
                        <a14:foregroundMark x1="52250" y1="91366" x2="57300" y2="91233"/>
                        <a14:foregroundMark x1="47243" y1="91497" x2="51207" y2="91393"/>
                        <a14:foregroundMark x1="49827" y1="92831" x2="49576" y2="88559"/>
                        <a14:foregroundMark x1="90678" y1="37712" x2="91525" y2="59322"/>
                        <a14:foregroundMark x1="8889" y1="28530" x2="8475" y2="54237"/>
                        <a14:foregroundMark x1="48305" y1="5508" x2="49153" y2="6780"/>
                        <a14:foregroundMark x1="91102" y1="25000" x2="88157" y2="25000"/>
                        <a14:backgroundMark x1="8051" y1="24153" x2="47458" y2="3390"/>
                        <a14:backgroundMark x1="52748" y1="4666" x2="72034" y2="15254"/>
                        <a14:backgroundMark x1="50424" y1="3390" x2="51191" y2="3811"/>
                        <a14:backgroundMark x1="79661" y1="17797" x2="82969" y2="19548"/>
                        <a14:backgroundMark x1="77542" y1="16525" x2="80932" y2="18220"/>
                        <a14:backgroundMark x1="91102" y1="25000" x2="92797" y2="25847"/>
                        <a14:backgroundMark x1="83475" y1="19915" x2="90254" y2="22458"/>
                        <a14:backgroundMark x1="92373" y1="76695" x2="74576" y2="86864"/>
                        <a14:backgroundMark x1="55508" y1="94915" x2="80508" y2="81780"/>
                        <a14:backgroundMark x1="78390" y1="83051" x2="85169" y2="79661"/>
                        <a14:backgroundMark x1="86017" y1="79237" x2="92373" y2="75424"/>
                        <a14:backgroundMark x1="35593" y1="89831" x2="44492" y2="94492"/>
                        <a14:backgroundMark x1="46610" y1="96186" x2="51695" y2="99153"/>
                        <a14:backgroundMark x1="5932" y1="76695" x2="22458" y2="83475"/>
                        <a14:backgroundMark x1="31356" y1="88136" x2="33475" y2="885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93821" y="2069724"/>
            <a:ext cx="140107" cy="140107"/>
          </a:xfrm>
          <a:prstGeom prst="rect">
            <a:avLst/>
          </a:prstGeom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id="{6C76D497-B18E-4F54-953C-155522E646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08" b="95763" l="8475" r="91102">
                        <a14:foregroundMark x1="52250" y1="91366" x2="57300" y2="91233"/>
                        <a14:foregroundMark x1="47243" y1="91497" x2="51207" y2="91393"/>
                        <a14:foregroundMark x1="49827" y1="92831" x2="49576" y2="88559"/>
                        <a14:foregroundMark x1="90678" y1="37712" x2="91525" y2="59322"/>
                        <a14:foregroundMark x1="8889" y1="28530" x2="8475" y2="54237"/>
                        <a14:foregroundMark x1="48305" y1="5508" x2="49153" y2="6780"/>
                        <a14:foregroundMark x1="91102" y1="25000" x2="88157" y2="25000"/>
                        <a14:backgroundMark x1="8051" y1="24153" x2="47458" y2="3390"/>
                        <a14:backgroundMark x1="52748" y1="4666" x2="72034" y2="15254"/>
                        <a14:backgroundMark x1="50424" y1="3390" x2="51191" y2="3811"/>
                        <a14:backgroundMark x1="79661" y1="17797" x2="82969" y2="19548"/>
                        <a14:backgroundMark x1="77542" y1="16525" x2="80932" y2="18220"/>
                        <a14:backgroundMark x1="91102" y1="25000" x2="92797" y2="25847"/>
                        <a14:backgroundMark x1="83475" y1="19915" x2="90254" y2="22458"/>
                        <a14:backgroundMark x1="92373" y1="76695" x2="74576" y2="86864"/>
                        <a14:backgroundMark x1="55508" y1="94915" x2="80508" y2="81780"/>
                        <a14:backgroundMark x1="78390" y1="83051" x2="85169" y2="79661"/>
                        <a14:backgroundMark x1="86017" y1="79237" x2="92373" y2="75424"/>
                        <a14:backgroundMark x1="35593" y1="89831" x2="44492" y2="94492"/>
                        <a14:backgroundMark x1="46610" y1="96186" x2="51695" y2="99153"/>
                        <a14:backgroundMark x1="5932" y1="76695" x2="22458" y2="83475"/>
                        <a14:backgroundMark x1="31356" y1="88136" x2="33475" y2="885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69475" y="3397250"/>
            <a:ext cx="140107" cy="140107"/>
          </a:xfrm>
          <a:prstGeom prst="rect">
            <a:avLst/>
          </a:prstGeom>
        </p:spPr>
      </p:pic>
      <p:pic>
        <p:nvPicPr>
          <p:cNvPr id="45" name="그림 44">
            <a:extLst>
              <a:ext uri="{FF2B5EF4-FFF2-40B4-BE49-F238E27FC236}">
                <a16:creationId xmlns:a16="http://schemas.microsoft.com/office/drawing/2014/main" id="{664237FE-7455-4D11-BB75-4C1CB4A2CE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08" b="95763" l="8475" r="91102">
                        <a14:foregroundMark x1="52250" y1="91366" x2="57300" y2="91233"/>
                        <a14:foregroundMark x1="47243" y1="91497" x2="51207" y2="91393"/>
                        <a14:foregroundMark x1="49827" y1="92831" x2="49576" y2="88559"/>
                        <a14:foregroundMark x1="90678" y1="37712" x2="91525" y2="59322"/>
                        <a14:foregroundMark x1="8889" y1="28530" x2="8475" y2="54237"/>
                        <a14:foregroundMark x1="48305" y1="5508" x2="49153" y2="6780"/>
                        <a14:foregroundMark x1="91102" y1="25000" x2="88157" y2="25000"/>
                        <a14:backgroundMark x1="8051" y1="24153" x2="47458" y2="3390"/>
                        <a14:backgroundMark x1="52748" y1="4666" x2="72034" y2="15254"/>
                        <a14:backgroundMark x1="50424" y1="3390" x2="51191" y2="3811"/>
                        <a14:backgroundMark x1="79661" y1="17797" x2="82969" y2="19548"/>
                        <a14:backgroundMark x1="77542" y1="16525" x2="80932" y2="18220"/>
                        <a14:backgroundMark x1="91102" y1="25000" x2="92797" y2="25847"/>
                        <a14:backgroundMark x1="83475" y1="19915" x2="90254" y2="22458"/>
                        <a14:backgroundMark x1="92373" y1="76695" x2="74576" y2="86864"/>
                        <a14:backgroundMark x1="55508" y1="94915" x2="80508" y2="81780"/>
                        <a14:backgroundMark x1="78390" y1="83051" x2="85169" y2="79661"/>
                        <a14:backgroundMark x1="86017" y1="79237" x2="92373" y2="75424"/>
                        <a14:backgroundMark x1="35593" y1="89831" x2="44492" y2="94492"/>
                        <a14:backgroundMark x1="46610" y1="96186" x2="51695" y2="99153"/>
                        <a14:backgroundMark x1="5932" y1="76695" x2="22458" y2="83475"/>
                        <a14:backgroundMark x1="31356" y1="88136" x2="33475" y2="885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69475" y="4743450"/>
            <a:ext cx="140107" cy="140107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1F25535B-689D-4157-B20D-AAD4CAC8431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9FDFC"/>
              </a:clrFrom>
              <a:clrTo>
                <a:srgbClr val="F9FDFC">
                  <a:alpha val="0"/>
                </a:srgbClr>
              </a:clrTo>
            </a:clrChange>
          </a:blip>
          <a:srcRect l="2796" t="1084" r="936" b="1027"/>
          <a:stretch/>
        </p:blipFill>
        <p:spPr>
          <a:xfrm rot="308144">
            <a:off x="9306938" y="3807327"/>
            <a:ext cx="1463648" cy="2060917"/>
          </a:xfrm>
          <a:prstGeom prst="roundRect">
            <a:avLst>
              <a:gd name="adj" fmla="val 6565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0AE50675-0AAF-4B36-892F-D42F22B786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356" b="92373" l="8898" r="89831">
                        <a14:foregroundMark x1="54295" y1="9565" x2="60169" y2="13559"/>
                        <a14:foregroundMark x1="49576" y1="6356" x2="52210" y2="8147"/>
                        <a14:foregroundMark x1="90254" y1="27542" x2="90254" y2="73305"/>
                        <a14:foregroundMark x1="52966" y1="92373" x2="48729" y2="89407"/>
                        <a14:foregroundMark x1="8917" y1="28314" x2="9322" y2="71186"/>
                        <a14:backgroundMark x1="6780" y1="25000" x2="17797" y2="18220"/>
                        <a14:backgroundMark x1="24576" y1="15254" x2="38559" y2="7627"/>
                        <a14:backgroundMark x1="37288" y1="9322" x2="42797" y2="5085"/>
                        <a14:backgroundMark x1="65254" y1="9746" x2="71186" y2="13136"/>
                        <a14:backgroundMark x1="44068" y1="5085" x2="48729" y2="424"/>
                        <a14:backgroundMark x1="66525" y1="10593" x2="69915" y2="12712"/>
                        <a14:backgroundMark x1="54661" y1="5085" x2="57203" y2="5932"/>
                        <a14:backgroundMark x1="68220" y1="12712" x2="69915" y2="13136"/>
                        <a14:backgroundMark x1="77119" y1="16949" x2="82627" y2="19068"/>
                        <a14:backgroundMark x1="83898" y1="20339" x2="89831" y2="23729"/>
                        <a14:backgroundMark x1="87712" y1="80085" x2="76271" y2="86017"/>
                        <a14:backgroundMark x1="61017" y1="91525" x2="81780" y2="82627"/>
                        <a14:backgroundMark x1="77542" y1="83898" x2="82627" y2="80508"/>
                        <a14:backgroundMark x1="59322" y1="91949" x2="63136" y2="90254"/>
                        <a14:backgroundMark x1="8898" y1="76695" x2="14831" y2="80508"/>
                        <a14:backgroundMark x1="16949" y1="81780" x2="23729" y2="86864"/>
                        <a14:backgroundMark x1="17373" y1="80508" x2="19915" y2="82627"/>
                        <a14:backgroundMark x1="34746" y1="89831" x2="38559" y2="923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77517" y="1878930"/>
            <a:ext cx="137971" cy="137971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0B5562CB-E333-4016-8B3F-CAE46C92E2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356" b="92373" l="8898" r="89831">
                        <a14:foregroundMark x1="54295" y1="9565" x2="60169" y2="13559"/>
                        <a14:foregroundMark x1="49576" y1="6356" x2="52210" y2="8147"/>
                        <a14:foregroundMark x1="90254" y1="27542" x2="90254" y2="73305"/>
                        <a14:foregroundMark x1="52966" y1="92373" x2="48729" y2="89407"/>
                        <a14:foregroundMark x1="8917" y1="28314" x2="9322" y2="71186"/>
                        <a14:backgroundMark x1="6780" y1="25000" x2="17797" y2="18220"/>
                        <a14:backgroundMark x1="24576" y1="15254" x2="38559" y2="7627"/>
                        <a14:backgroundMark x1="37288" y1="9322" x2="42797" y2="5085"/>
                        <a14:backgroundMark x1="65254" y1="9746" x2="71186" y2="13136"/>
                        <a14:backgroundMark x1="44068" y1="5085" x2="48729" y2="424"/>
                        <a14:backgroundMark x1="66525" y1="10593" x2="69915" y2="12712"/>
                        <a14:backgroundMark x1="54661" y1="5085" x2="57203" y2="5932"/>
                        <a14:backgroundMark x1="68220" y1="12712" x2="69915" y2="13136"/>
                        <a14:backgroundMark x1="77119" y1="16949" x2="82627" y2="19068"/>
                        <a14:backgroundMark x1="83898" y1="20339" x2="89831" y2="23729"/>
                        <a14:backgroundMark x1="87712" y1="80085" x2="76271" y2="86017"/>
                        <a14:backgroundMark x1="61017" y1="91525" x2="81780" y2="82627"/>
                        <a14:backgroundMark x1="77542" y1="83898" x2="82627" y2="80508"/>
                        <a14:backgroundMark x1="59322" y1="91949" x2="63136" y2="90254"/>
                        <a14:backgroundMark x1="8898" y1="76695" x2="14831" y2="80508"/>
                        <a14:backgroundMark x1="16949" y1="81780" x2="23729" y2="86864"/>
                        <a14:backgroundMark x1="17373" y1="80508" x2="19915" y2="82627"/>
                        <a14:backgroundMark x1="34746" y1="89831" x2="38559" y2="923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05050" y="3195972"/>
            <a:ext cx="137971" cy="137971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8AC27B20-DA8C-4454-BCAE-D99D89E008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356" b="92373" l="8898" r="89831">
                        <a14:foregroundMark x1="54295" y1="9565" x2="60169" y2="13559"/>
                        <a14:foregroundMark x1="49576" y1="6356" x2="52210" y2="8147"/>
                        <a14:foregroundMark x1="90254" y1="27542" x2="90254" y2="73305"/>
                        <a14:foregroundMark x1="52966" y1="92373" x2="48729" y2="89407"/>
                        <a14:foregroundMark x1="8917" y1="28314" x2="9322" y2="71186"/>
                        <a14:backgroundMark x1="6780" y1="25000" x2="17797" y2="18220"/>
                        <a14:backgroundMark x1="24576" y1="15254" x2="38559" y2="7627"/>
                        <a14:backgroundMark x1="37288" y1="9322" x2="42797" y2="5085"/>
                        <a14:backgroundMark x1="65254" y1="9746" x2="71186" y2="13136"/>
                        <a14:backgroundMark x1="44068" y1="5085" x2="48729" y2="424"/>
                        <a14:backgroundMark x1="66525" y1="10593" x2="69915" y2="12712"/>
                        <a14:backgroundMark x1="54661" y1="5085" x2="57203" y2="5932"/>
                        <a14:backgroundMark x1="68220" y1="12712" x2="69915" y2="13136"/>
                        <a14:backgroundMark x1="77119" y1="16949" x2="82627" y2="19068"/>
                        <a14:backgroundMark x1="83898" y1="20339" x2="89831" y2="23729"/>
                        <a14:backgroundMark x1="87712" y1="80085" x2="76271" y2="86017"/>
                        <a14:backgroundMark x1="61017" y1="91525" x2="81780" y2="82627"/>
                        <a14:backgroundMark x1="77542" y1="83898" x2="82627" y2="80508"/>
                        <a14:backgroundMark x1="59322" y1="91949" x2="63136" y2="90254"/>
                        <a14:backgroundMark x1="8898" y1="76695" x2="14831" y2="80508"/>
                        <a14:backgroundMark x1="16949" y1="81780" x2="23729" y2="86864"/>
                        <a14:backgroundMark x1="17373" y1="80508" x2="19915" y2="82627"/>
                        <a14:backgroundMark x1="34746" y1="89831" x2="38559" y2="923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17108" y="4760559"/>
            <a:ext cx="137971" cy="137971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0C1E010F-F58E-44AD-8C0A-C005F472E3E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780" b="93220" l="8051" r="91102">
                        <a14:foregroundMark x1="50847" y1="7203" x2="51320" y2="7723"/>
                        <a14:foregroundMark x1="90695" y1="28920" x2="91102" y2="61017"/>
                        <a14:foregroundMark x1="54925" y1="93469" x2="47034" y2="91102"/>
                        <a14:foregroundMark x1="8051" y1="28390" x2="8051" y2="65254"/>
                        <a14:backgroundMark x1="40254" y1="8051" x2="47034" y2="2966"/>
                        <a14:backgroundMark x1="25847" y1="14831" x2="40254" y2="5932"/>
                        <a14:backgroundMark x1="38136" y1="8475" x2="36017" y2="9746"/>
                        <a14:backgroundMark x1="8051" y1="23305" x2="19068" y2="17797"/>
                        <a14:backgroundMark x1="53814" y1="4661" x2="59746" y2="6780"/>
                        <a14:backgroundMark x1="63559" y1="8898" x2="70339" y2="13136"/>
                        <a14:backgroundMark x1="77542" y1="16949" x2="88136" y2="21610"/>
                        <a14:backgroundMark x1="68220" y1="12288" x2="69492" y2="12712"/>
                        <a14:backgroundMark x1="89831" y1="22458" x2="94492" y2="24576"/>
                        <a14:backgroundMark x1="91525" y1="24153" x2="88983" y2="21610"/>
                        <a14:backgroundMark x1="91102" y1="77119" x2="88559" y2="79237"/>
                        <a14:backgroundMark x1="87712" y1="79237" x2="80932" y2="83475"/>
                        <a14:backgroundMark x1="81780" y1="81356" x2="71610" y2="87712"/>
                        <a14:backgroundMark x1="78814" y1="83475" x2="82627" y2="80085"/>
                        <a14:backgroundMark x1="54237" y1="95339" x2="69492" y2="89831"/>
                        <a14:backgroundMark x1="59322" y1="92373" x2="64831" y2="89407"/>
                        <a14:backgroundMark x1="68644" y1="88559" x2="74153" y2="84746"/>
                        <a14:backgroundMark x1="85593" y1="79237" x2="93220" y2="75000"/>
                        <a14:backgroundMark x1="53814" y1="95763" x2="59322" y2="92797"/>
                        <a14:backgroundMark x1="8475" y1="77119" x2="15254" y2="79661"/>
                        <a14:backgroundMark x1="15254" y1="80508" x2="23729" y2="83475"/>
                        <a14:backgroundMark x1="24153" y1="85593" x2="37712" y2="92797"/>
                        <a14:backgroundMark x1="30932" y1="88559" x2="38983" y2="90678"/>
                        <a14:backgroundMark x1="54661" y1="94068" x2="58898" y2="932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23167" y="2073102"/>
            <a:ext cx="140108" cy="140108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20428EFE-5B76-4033-A02F-71017F2F656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814" b="94492" l="8475" r="90678">
                        <a14:foregroundMark x1="53488" y1="11114" x2="53814" y2="11441"/>
                        <a14:foregroundMark x1="90254" y1="28390" x2="90678" y2="70763"/>
                        <a14:foregroundMark x1="45819" y1="89511" x2="55085" y2="91525"/>
                        <a14:foregroundMark x1="47458" y1="93220" x2="51271" y2="94915"/>
                        <a14:foregroundMark x1="8625" y1="28601" x2="9322" y2="39407"/>
                        <a14:foregroundMark x1="49701" y1="4848" x2="50424" y2="5932"/>
                        <a14:foregroundMark x1="49721" y1="4806" x2="50000" y2="5085"/>
                        <a14:foregroundMark x1="50000" y1="5085" x2="50000" y2="5508"/>
                        <a14:backgroundMark x1="7203" y1="24576" x2="33898" y2="10169"/>
                        <a14:backgroundMark x1="45440" y1="3814" x2="46186" y2="3390"/>
                        <a14:backgroundMark x1="43203" y1="5085" x2="43949" y2="4661"/>
                        <a14:backgroundMark x1="27542" y1="13983" x2="42793" y2="5318"/>
                        <a14:backgroundMark x1="46186" y1="3390" x2="46186" y2="3390"/>
                        <a14:backgroundMark x1="30508" y1="12712" x2="38559" y2="8898"/>
                        <a14:backgroundMark x1="56892" y1="5122" x2="59322" y2="5932"/>
                        <a14:backgroundMark x1="50424" y1="2966" x2="51344" y2="3273"/>
                        <a14:backgroundMark x1="54660" y1="5508" x2="55932" y2="5932"/>
                        <a14:backgroundMark x1="52416" y1="4760" x2="53391" y2="5085"/>
                        <a14:backgroundMark x1="63559" y1="9322" x2="76695" y2="15678"/>
                        <a14:backgroundMark x1="67797" y1="11864" x2="80932" y2="17373"/>
                        <a14:backgroundMark x1="67797" y1="11864" x2="80932" y2="18644"/>
                        <a14:backgroundMark x1="68220" y1="12712" x2="70339" y2="13559"/>
                        <a14:backgroundMark x1="83898" y1="20339" x2="90678" y2="23305"/>
                        <a14:backgroundMark x1="90678" y1="23729" x2="92373" y2="24153"/>
                        <a14:backgroundMark x1="92373" y1="76695" x2="75000" y2="86017"/>
                        <a14:backgroundMark x1="57203" y1="94915" x2="86441" y2="79661"/>
                        <a14:backgroundMark x1="83051" y1="80932" x2="76695" y2="85593"/>
                        <a14:backgroundMark x1="78390" y1="83051" x2="86017" y2="80508"/>
                        <a14:backgroundMark x1="80085" y1="82203" x2="85593" y2="79237"/>
                        <a14:backgroundMark x1="86441" y1="79237" x2="95763" y2="75000"/>
                        <a14:backgroundMark x1="6356" y1="76271" x2="13983" y2="80932"/>
                        <a14:backgroundMark x1="9322" y1="77119" x2="19068" y2="81780"/>
                        <a14:backgroundMark x1="9322" y1="77119" x2="11864" y2="79661"/>
                        <a14:backgroundMark x1="9746" y1="77119" x2="12712" y2="79237"/>
                        <a14:backgroundMark x1="19492" y1="82627" x2="25847" y2="87288"/>
                        <a14:backgroundMark x1="33475" y1="88983" x2="41949" y2="93644"/>
                        <a14:backgroundMark x1="43644" y1="5932" x2="50847" y2="25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85655" y="4754209"/>
            <a:ext cx="140108" cy="140108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233C68B6-3C51-4B87-B9B3-4BADBF1AB1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08" b="95763" l="8475" r="91102">
                        <a14:foregroundMark x1="52250" y1="91366" x2="57300" y2="91233"/>
                        <a14:foregroundMark x1="47243" y1="91497" x2="51207" y2="91393"/>
                        <a14:foregroundMark x1="49827" y1="92831" x2="49576" y2="88559"/>
                        <a14:foregroundMark x1="90678" y1="37712" x2="91525" y2="59322"/>
                        <a14:foregroundMark x1="8889" y1="28530" x2="8475" y2="54237"/>
                        <a14:foregroundMark x1="48305" y1="5508" x2="49153" y2="6780"/>
                        <a14:foregroundMark x1="91102" y1="25000" x2="88157" y2="25000"/>
                        <a14:backgroundMark x1="8051" y1="24153" x2="47458" y2="3390"/>
                        <a14:backgroundMark x1="52748" y1="4666" x2="72034" y2="15254"/>
                        <a14:backgroundMark x1="50424" y1="3390" x2="51191" y2="3811"/>
                        <a14:backgroundMark x1="79661" y1="17797" x2="82969" y2="19548"/>
                        <a14:backgroundMark x1="77542" y1="16525" x2="80932" y2="18220"/>
                        <a14:backgroundMark x1="91102" y1="25000" x2="92797" y2="25847"/>
                        <a14:backgroundMark x1="83475" y1="19915" x2="90254" y2="22458"/>
                        <a14:backgroundMark x1="92373" y1="76695" x2="74576" y2="86864"/>
                        <a14:backgroundMark x1="55508" y1="94915" x2="80508" y2="81780"/>
                        <a14:backgroundMark x1="78390" y1="83051" x2="85169" y2="79661"/>
                        <a14:backgroundMark x1="86017" y1="79237" x2="92373" y2="75424"/>
                        <a14:backgroundMark x1="35593" y1="89831" x2="44492" y2="94492"/>
                        <a14:backgroundMark x1="46610" y1="96186" x2="51695" y2="99153"/>
                        <a14:backgroundMark x1="5932" y1="76695" x2="22458" y2="83475"/>
                        <a14:backgroundMark x1="31356" y1="88136" x2="33475" y2="885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93821" y="3397250"/>
            <a:ext cx="140107" cy="14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362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변형 규칙</a:t>
            </a: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03046A34-7111-4AD1-9FB9-538624D32B7B}"/>
              </a:ext>
            </a:extLst>
          </p:cNvPr>
          <p:cNvSpPr/>
          <p:nvPr/>
        </p:nvSpPr>
        <p:spPr>
          <a:xfrm>
            <a:off x="1031248" y="1172598"/>
            <a:ext cx="6080752" cy="642832"/>
          </a:xfrm>
          <a:prstGeom prst="rect">
            <a:avLst/>
          </a:prstGeom>
          <a:solidFill>
            <a:srgbClr val="6A2E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2)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마을 회관 변형 규칙 </a:t>
            </a:r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자원 카드 사용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851FAA3-22F8-49CF-9168-64CFA9866C02}"/>
              </a:ext>
            </a:extLst>
          </p:cNvPr>
          <p:cNvSpPr txBox="1"/>
          <p:nvPr/>
        </p:nvSpPr>
        <p:spPr>
          <a:xfrm>
            <a:off x="555525" y="1878930"/>
            <a:ext cx="8216999" cy="2103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7.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자원 카드 더미가 떨어지면 버린 카드를 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섞어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새로운 카드 더미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만들고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맨 위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자원 카드 </a:t>
            </a:r>
            <a:r>
              <a:rPr lang="en-US" altLang="ko-KR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5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</a:t>
            </a:r>
            <a:r>
              <a:rPr lang="ko-KR" altLang="en-US" sz="30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버림</a:t>
            </a:r>
            <a:endParaRPr lang="en-US" altLang="ko-KR" sz="3000" b="1" spc="-150" dirty="0">
              <a:solidFill>
                <a:srgbClr val="6A2E0D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34" name="그림 33">
            <a:extLst>
              <a:ext uri="{FF2B5EF4-FFF2-40B4-BE49-F238E27FC236}">
                <a16:creationId xmlns:a16="http://schemas.microsoft.com/office/drawing/2014/main" id="{6FD307BA-224B-4F88-8C4B-66278D7139B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FFF"/>
              </a:clrFrom>
              <a:clrTo>
                <a:srgbClr val="F6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73" b="98020" l="2153" r="98043">
                        <a14:foregroundMark x1="13699" y1="5233" x2="51663" y2="3678"/>
                        <a14:foregroundMark x1="60665" y1="6506" x2="78474" y2="10042"/>
                        <a14:foregroundMark x1="91781" y1="6223" x2="84932" y2="78925"/>
                        <a14:foregroundMark x1="84932" y1="78925" x2="38356" y2="90948"/>
                        <a14:foregroundMark x1="38356" y1="90948" x2="10763" y2="61386"/>
                        <a14:foregroundMark x1="10763" y1="61386" x2="9002" y2="24611"/>
                        <a14:foregroundMark x1="9002" y1="24611" x2="17417" y2="10184"/>
                        <a14:foregroundMark x1="6654" y1="3819" x2="38943" y2="3819"/>
                        <a14:foregroundMark x1="24658" y1="78925" x2="67906" y2="94767"/>
                        <a14:foregroundMark x1="67906" y1="94767" x2="26614" y2="79632"/>
                        <a14:foregroundMark x1="26810" y1="78501" x2="80822" y2="73267"/>
                        <a14:foregroundMark x1="37378" y1="60396" x2="62622" y2="61669"/>
                        <a14:foregroundMark x1="93542" y1="55163" x2="92564" y2="91089"/>
                        <a14:foregroundMark x1="92564" y1="91089" x2="55773" y2="89250"/>
                        <a14:foregroundMark x1="92368" y1="97595" x2="58317" y2="97454"/>
                        <a14:foregroundMark x1="58317" y1="97454" x2="34638" y2="97030"/>
                        <a14:foregroundMark x1="9589" y1="74823" x2="16047" y2="91231"/>
                        <a14:foregroundMark x1="7045" y1="90523" x2="31507" y2="95757"/>
                        <a14:foregroundMark x1="25440" y1="88967" x2="25832" y2="77652"/>
                        <a14:foregroundMark x1="59295" y1="78642" x2="72407" y2="86139"/>
                        <a14:foregroundMark x1="74560" y1="78642" x2="80626" y2="89533"/>
                        <a14:foregroundMark x1="77299" y1="92504" x2="85127" y2="93211"/>
                        <a14:foregroundMark x1="95303" y1="95050" x2="90411" y2="78784"/>
                        <a14:foregroundMark x1="3523" y1="2829" x2="5284" y2="2970"/>
                        <a14:foregroundMark x1="4892" y1="2405" x2="38748" y2="1414"/>
                        <a14:foregroundMark x1="98043" y1="23479" x2="97847" y2="16832"/>
                        <a14:foregroundMark x1="7045" y1="77935" x2="6067" y2="91796"/>
                        <a14:foregroundMark x1="4892" y1="76521" x2="23875" y2="94342"/>
                        <a14:foregroundMark x1="25832" y1="98020" x2="3327" y2="87129"/>
                        <a14:foregroundMark x1="2153" y1="90382" x2="3327" y2="95757"/>
                        <a14:foregroundMark x1="98043" y1="5941" x2="97847" y2="91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27411">
            <a:off x="9650823" y="1363064"/>
            <a:ext cx="1372859" cy="1899435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73C6575C-D9B3-406B-973B-3221202EA2F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FFF"/>
              </a:clrFrom>
              <a:clrTo>
                <a:srgbClr val="F6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73" b="98020" l="2153" r="98043">
                        <a14:foregroundMark x1="13699" y1="5233" x2="51663" y2="3678"/>
                        <a14:foregroundMark x1="60665" y1="6506" x2="78474" y2="10042"/>
                        <a14:foregroundMark x1="91781" y1="6223" x2="84932" y2="78925"/>
                        <a14:foregroundMark x1="84932" y1="78925" x2="38356" y2="90948"/>
                        <a14:foregroundMark x1="38356" y1="90948" x2="10763" y2="61386"/>
                        <a14:foregroundMark x1="10763" y1="61386" x2="9002" y2="24611"/>
                        <a14:foregroundMark x1="9002" y1="24611" x2="17417" y2="10184"/>
                        <a14:foregroundMark x1="6654" y1="3819" x2="38943" y2="3819"/>
                        <a14:foregroundMark x1="24658" y1="78925" x2="67906" y2="94767"/>
                        <a14:foregroundMark x1="67906" y1="94767" x2="26614" y2="79632"/>
                        <a14:foregroundMark x1="26810" y1="78501" x2="80822" y2="73267"/>
                        <a14:foregroundMark x1="37378" y1="60396" x2="62622" y2="61669"/>
                        <a14:foregroundMark x1="93542" y1="55163" x2="92564" y2="91089"/>
                        <a14:foregroundMark x1="92564" y1="91089" x2="55773" y2="89250"/>
                        <a14:foregroundMark x1="92368" y1="97595" x2="58317" y2="97454"/>
                        <a14:foregroundMark x1="58317" y1="97454" x2="34638" y2="97030"/>
                        <a14:foregroundMark x1="9589" y1="74823" x2="16047" y2="91231"/>
                        <a14:foregroundMark x1="7045" y1="90523" x2="31507" y2="95757"/>
                        <a14:foregroundMark x1="25440" y1="88967" x2="25832" y2="77652"/>
                        <a14:foregroundMark x1="59295" y1="78642" x2="72407" y2="86139"/>
                        <a14:foregroundMark x1="74560" y1="78642" x2="80626" y2="89533"/>
                        <a14:foregroundMark x1="77299" y1="92504" x2="85127" y2="93211"/>
                        <a14:foregroundMark x1="95303" y1="95050" x2="90411" y2="78784"/>
                        <a14:foregroundMark x1="3523" y1="2829" x2="5284" y2="2970"/>
                        <a14:foregroundMark x1="4892" y1="2405" x2="38748" y2="1414"/>
                        <a14:foregroundMark x1="98043" y1="23479" x2="97847" y2="16832"/>
                        <a14:foregroundMark x1="7045" y1="77935" x2="6067" y2="91796"/>
                        <a14:foregroundMark x1="4892" y1="76521" x2="23875" y2="94342"/>
                        <a14:foregroundMark x1="25832" y1="98020" x2="3327" y2="87129"/>
                        <a14:foregroundMark x1="2153" y1="90382" x2="3327" y2="95757"/>
                        <a14:foregroundMark x1="98043" y1="5941" x2="97847" y2="91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27411">
            <a:off x="9549223" y="1349472"/>
            <a:ext cx="1372859" cy="1899435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89980FD2-59EA-4D60-BFAA-C5B6BCEEA8F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FFF"/>
              </a:clrFrom>
              <a:clrTo>
                <a:srgbClr val="F6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73" b="98020" l="2153" r="98043">
                        <a14:foregroundMark x1="13699" y1="5233" x2="51663" y2="3678"/>
                        <a14:foregroundMark x1="60665" y1="6506" x2="78474" y2="10042"/>
                        <a14:foregroundMark x1="91781" y1="6223" x2="84932" y2="78925"/>
                        <a14:foregroundMark x1="84932" y1="78925" x2="38356" y2="90948"/>
                        <a14:foregroundMark x1="38356" y1="90948" x2="10763" y2="61386"/>
                        <a14:foregroundMark x1="10763" y1="61386" x2="9002" y2="24611"/>
                        <a14:foregroundMark x1="9002" y1="24611" x2="17417" y2="10184"/>
                        <a14:foregroundMark x1="6654" y1="3819" x2="38943" y2="3819"/>
                        <a14:foregroundMark x1="24658" y1="78925" x2="67906" y2="94767"/>
                        <a14:foregroundMark x1="67906" y1="94767" x2="26614" y2="79632"/>
                        <a14:foregroundMark x1="26810" y1="78501" x2="80822" y2="73267"/>
                        <a14:foregroundMark x1="37378" y1="60396" x2="62622" y2="61669"/>
                        <a14:foregroundMark x1="93542" y1="55163" x2="92564" y2="91089"/>
                        <a14:foregroundMark x1="92564" y1="91089" x2="55773" y2="89250"/>
                        <a14:foregroundMark x1="92368" y1="97595" x2="58317" y2="97454"/>
                        <a14:foregroundMark x1="58317" y1="97454" x2="34638" y2="97030"/>
                        <a14:foregroundMark x1="9589" y1="74823" x2="16047" y2="91231"/>
                        <a14:foregroundMark x1="7045" y1="90523" x2="31507" y2="95757"/>
                        <a14:foregroundMark x1="25440" y1="88967" x2="25832" y2="77652"/>
                        <a14:foregroundMark x1="59295" y1="78642" x2="72407" y2="86139"/>
                        <a14:foregroundMark x1="74560" y1="78642" x2="80626" y2="89533"/>
                        <a14:foregroundMark x1="77299" y1="92504" x2="85127" y2="93211"/>
                        <a14:foregroundMark x1="95303" y1="95050" x2="90411" y2="78784"/>
                        <a14:foregroundMark x1="3523" y1="2829" x2="5284" y2="2970"/>
                        <a14:foregroundMark x1="4892" y1="2405" x2="38748" y2="1414"/>
                        <a14:foregroundMark x1="98043" y1="23479" x2="97847" y2="16832"/>
                        <a14:foregroundMark x1="7045" y1="77935" x2="6067" y2="91796"/>
                        <a14:foregroundMark x1="4892" y1="76521" x2="23875" y2="94342"/>
                        <a14:foregroundMark x1="25832" y1="98020" x2="3327" y2="87129"/>
                        <a14:foregroundMark x1="2153" y1="90382" x2="3327" y2="95757"/>
                        <a14:foregroundMark x1="98043" y1="5941" x2="97847" y2="91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27411">
            <a:off x="9549224" y="1247104"/>
            <a:ext cx="1372859" cy="1899435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C8565D3B-49B8-4C4D-9F5A-9BCA6752EB5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FFF"/>
              </a:clrFrom>
              <a:clrTo>
                <a:srgbClr val="F6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73" b="98020" l="2153" r="98043">
                        <a14:foregroundMark x1="13699" y1="5233" x2="51663" y2="3678"/>
                        <a14:foregroundMark x1="60665" y1="6506" x2="78474" y2="10042"/>
                        <a14:foregroundMark x1="91781" y1="6223" x2="84932" y2="78925"/>
                        <a14:foregroundMark x1="84932" y1="78925" x2="38356" y2="90948"/>
                        <a14:foregroundMark x1="38356" y1="90948" x2="10763" y2="61386"/>
                        <a14:foregroundMark x1="10763" y1="61386" x2="9002" y2="24611"/>
                        <a14:foregroundMark x1="9002" y1="24611" x2="17417" y2="10184"/>
                        <a14:foregroundMark x1="6654" y1="3819" x2="38943" y2="3819"/>
                        <a14:foregroundMark x1="24658" y1="78925" x2="67906" y2="94767"/>
                        <a14:foregroundMark x1="67906" y1="94767" x2="26614" y2="79632"/>
                        <a14:foregroundMark x1="26810" y1="78501" x2="80822" y2="73267"/>
                        <a14:foregroundMark x1="37378" y1="60396" x2="62622" y2="61669"/>
                        <a14:foregroundMark x1="93542" y1="55163" x2="92564" y2="91089"/>
                        <a14:foregroundMark x1="92564" y1="91089" x2="55773" y2="89250"/>
                        <a14:foregroundMark x1="92368" y1="97595" x2="58317" y2="97454"/>
                        <a14:foregroundMark x1="58317" y1="97454" x2="34638" y2="97030"/>
                        <a14:foregroundMark x1="9589" y1="74823" x2="16047" y2="91231"/>
                        <a14:foregroundMark x1="7045" y1="90523" x2="31507" y2="95757"/>
                        <a14:foregroundMark x1="25440" y1="88967" x2="25832" y2="77652"/>
                        <a14:foregroundMark x1="59295" y1="78642" x2="72407" y2="86139"/>
                        <a14:foregroundMark x1="74560" y1="78642" x2="80626" y2="89533"/>
                        <a14:foregroundMark x1="77299" y1="92504" x2="85127" y2="93211"/>
                        <a14:foregroundMark x1="95303" y1="95050" x2="90411" y2="78784"/>
                        <a14:foregroundMark x1="3523" y1="2829" x2="5284" y2="2970"/>
                        <a14:foregroundMark x1="4892" y1="2405" x2="38748" y2="1414"/>
                        <a14:foregroundMark x1="98043" y1="23479" x2="97847" y2="16832"/>
                        <a14:foregroundMark x1="7045" y1="77935" x2="6067" y2="91796"/>
                        <a14:foregroundMark x1="4892" y1="76521" x2="23875" y2="94342"/>
                        <a14:foregroundMark x1="25832" y1="98020" x2="3327" y2="87129"/>
                        <a14:foregroundMark x1="2153" y1="90382" x2="3327" y2="95757"/>
                        <a14:foregroundMark x1="98043" y1="5941" x2="97847" y2="91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27411">
            <a:off x="9600023" y="1335880"/>
            <a:ext cx="1372859" cy="1899435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F261D33E-655F-45A2-AB20-86C8F7B2AB9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FFF"/>
              </a:clrFrom>
              <a:clrTo>
                <a:srgbClr val="F6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73" b="98020" l="2153" r="98043">
                        <a14:foregroundMark x1="13699" y1="5233" x2="51663" y2="3678"/>
                        <a14:foregroundMark x1="60665" y1="6506" x2="78474" y2="10042"/>
                        <a14:foregroundMark x1="91781" y1="6223" x2="84932" y2="78925"/>
                        <a14:foregroundMark x1="84932" y1="78925" x2="38356" y2="90948"/>
                        <a14:foregroundMark x1="38356" y1="90948" x2="10763" y2="61386"/>
                        <a14:foregroundMark x1="10763" y1="61386" x2="9002" y2="24611"/>
                        <a14:foregroundMark x1="9002" y1="24611" x2="17417" y2="10184"/>
                        <a14:foregroundMark x1="6654" y1="3819" x2="38943" y2="3819"/>
                        <a14:foregroundMark x1="24658" y1="78925" x2="67906" y2="94767"/>
                        <a14:foregroundMark x1="67906" y1="94767" x2="26614" y2="79632"/>
                        <a14:foregroundMark x1="26810" y1="78501" x2="80822" y2="73267"/>
                        <a14:foregroundMark x1="37378" y1="60396" x2="62622" y2="61669"/>
                        <a14:foregroundMark x1="93542" y1="55163" x2="92564" y2="91089"/>
                        <a14:foregroundMark x1="92564" y1="91089" x2="55773" y2="89250"/>
                        <a14:foregroundMark x1="92368" y1="97595" x2="58317" y2="97454"/>
                        <a14:foregroundMark x1="58317" y1="97454" x2="34638" y2="97030"/>
                        <a14:foregroundMark x1="9589" y1="74823" x2="16047" y2="91231"/>
                        <a14:foregroundMark x1="7045" y1="90523" x2="31507" y2="95757"/>
                        <a14:foregroundMark x1="25440" y1="88967" x2="25832" y2="77652"/>
                        <a14:foregroundMark x1="59295" y1="78642" x2="72407" y2="86139"/>
                        <a14:foregroundMark x1="74560" y1="78642" x2="80626" y2="89533"/>
                        <a14:foregroundMark x1="77299" y1="92504" x2="85127" y2="93211"/>
                        <a14:foregroundMark x1="95303" y1="95050" x2="90411" y2="78784"/>
                        <a14:foregroundMark x1="3523" y1="2829" x2="5284" y2="2970"/>
                        <a14:foregroundMark x1="4892" y1="2405" x2="38748" y2="1414"/>
                        <a14:foregroundMark x1="98043" y1="23479" x2="97847" y2="16832"/>
                        <a14:foregroundMark x1="7045" y1="77935" x2="6067" y2="91796"/>
                        <a14:foregroundMark x1="4892" y1="76521" x2="23875" y2="94342"/>
                        <a14:foregroundMark x1="25832" y1="98020" x2="3327" y2="87129"/>
                        <a14:foregroundMark x1="2153" y1="90382" x2="3327" y2="95757"/>
                        <a14:foregroundMark x1="98043" y1="5941" x2="97847" y2="91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27411">
            <a:off x="9498423" y="1308697"/>
            <a:ext cx="1372859" cy="1899435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3A47EA0B-89FD-4522-B9C4-DAC0AC050BC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FFF"/>
              </a:clrFrom>
              <a:clrTo>
                <a:srgbClr val="F6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73" b="98020" l="2153" r="98043">
                        <a14:foregroundMark x1="13699" y1="5233" x2="51663" y2="3678"/>
                        <a14:foregroundMark x1="60665" y1="6506" x2="78474" y2="10042"/>
                        <a14:foregroundMark x1="91781" y1="6223" x2="84932" y2="78925"/>
                        <a14:foregroundMark x1="84932" y1="78925" x2="38356" y2="90948"/>
                        <a14:foregroundMark x1="38356" y1="90948" x2="10763" y2="61386"/>
                        <a14:foregroundMark x1="10763" y1="61386" x2="9002" y2="24611"/>
                        <a14:foregroundMark x1="9002" y1="24611" x2="17417" y2="10184"/>
                        <a14:foregroundMark x1="6654" y1="3819" x2="38943" y2="3819"/>
                        <a14:foregroundMark x1="24658" y1="78925" x2="67906" y2="94767"/>
                        <a14:foregroundMark x1="67906" y1="94767" x2="26614" y2="79632"/>
                        <a14:foregroundMark x1="26810" y1="78501" x2="80822" y2="73267"/>
                        <a14:foregroundMark x1="37378" y1="60396" x2="62622" y2="61669"/>
                        <a14:foregroundMark x1="93542" y1="55163" x2="92564" y2="91089"/>
                        <a14:foregroundMark x1="92564" y1="91089" x2="55773" y2="89250"/>
                        <a14:foregroundMark x1="92368" y1="97595" x2="58317" y2="97454"/>
                        <a14:foregroundMark x1="58317" y1="97454" x2="34638" y2="97030"/>
                        <a14:foregroundMark x1="9589" y1="74823" x2="16047" y2="91231"/>
                        <a14:foregroundMark x1="7045" y1="90523" x2="31507" y2="95757"/>
                        <a14:foregroundMark x1="25440" y1="88967" x2="25832" y2="77652"/>
                        <a14:foregroundMark x1="59295" y1="78642" x2="72407" y2="86139"/>
                        <a14:foregroundMark x1="74560" y1="78642" x2="80626" y2="89533"/>
                        <a14:foregroundMark x1="77299" y1="92504" x2="85127" y2="93211"/>
                        <a14:foregroundMark x1="95303" y1="95050" x2="90411" y2="78784"/>
                        <a14:foregroundMark x1="3523" y1="2829" x2="5284" y2="2970"/>
                        <a14:foregroundMark x1="4892" y1="2405" x2="38748" y2="1414"/>
                        <a14:foregroundMark x1="98043" y1="23479" x2="97847" y2="16832"/>
                        <a14:foregroundMark x1="7045" y1="77935" x2="6067" y2="91796"/>
                        <a14:foregroundMark x1="4892" y1="76521" x2="23875" y2="94342"/>
                        <a14:foregroundMark x1="25832" y1="98020" x2="3327" y2="87129"/>
                        <a14:foregroundMark x1="2153" y1="90382" x2="3327" y2="95757"/>
                        <a14:foregroundMark x1="98043" y1="5941" x2="97847" y2="91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27411">
            <a:off x="9498424" y="1166568"/>
            <a:ext cx="1372859" cy="1899435"/>
          </a:xfrm>
          <a:prstGeom prst="rect">
            <a:avLst/>
          </a:prstGeom>
        </p:spPr>
      </p:pic>
      <p:pic>
        <p:nvPicPr>
          <p:cNvPr id="40" name="그림 39">
            <a:extLst>
              <a:ext uri="{FF2B5EF4-FFF2-40B4-BE49-F238E27FC236}">
                <a16:creationId xmlns:a16="http://schemas.microsoft.com/office/drawing/2014/main" id="{242C1D32-B7EF-4CB3-841C-D0865538F2C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FFF"/>
              </a:clrFrom>
              <a:clrTo>
                <a:srgbClr val="F6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73" b="98020" l="2153" r="98043">
                        <a14:foregroundMark x1="13699" y1="5233" x2="51663" y2="3678"/>
                        <a14:foregroundMark x1="60665" y1="6506" x2="78474" y2="10042"/>
                        <a14:foregroundMark x1="91781" y1="6223" x2="84932" y2="78925"/>
                        <a14:foregroundMark x1="84932" y1="78925" x2="38356" y2="90948"/>
                        <a14:foregroundMark x1="38356" y1="90948" x2="10763" y2="61386"/>
                        <a14:foregroundMark x1="10763" y1="61386" x2="9002" y2="24611"/>
                        <a14:foregroundMark x1="9002" y1="24611" x2="17417" y2="10184"/>
                        <a14:foregroundMark x1="6654" y1="3819" x2="38943" y2="3819"/>
                        <a14:foregroundMark x1="24658" y1="78925" x2="67906" y2="94767"/>
                        <a14:foregroundMark x1="67906" y1="94767" x2="26614" y2="79632"/>
                        <a14:foregroundMark x1="26810" y1="78501" x2="80822" y2="73267"/>
                        <a14:foregroundMark x1="37378" y1="60396" x2="62622" y2="61669"/>
                        <a14:foregroundMark x1="93542" y1="55163" x2="92564" y2="91089"/>
                        <a14:foregroundMark x1="92564" y1="91089" x2="55773" y2="89250"/>
                        <a14:foregroundMark x1="92368" y1="97595" x2="58317" y2="97454"/>
                        <a14:foregroundMark x1="58317" y1="97454" x2="34638" y2="97030"/>
                        <a14:foregroundMark x1="9589" y1="74823" x2="16047" y2="91231"/>
                        <a14:foregroundMark x1="7045" y1="90523" x2="31507" y2="95757"/>
                        <a14:foregroundMark x1="25440" y1="88967" x2="25832" y2="77652"/>
                        <a14:foregroundMark x1="59295" y1="78642" x2="72407" y2="86139"/>
                        <a14:foregroundMark x1="74560" y1="78642" x2="80626" y2="89533"/>
                        <a14:foregroundMark x1="77299" y1="92504" x2="85127" y2="93211"/>
                        <a14:foregroundMark x1="95303" y1="95050" x2="90411" y2="78784"/>
                        <a14:foregroundMark x1="3523" y1="2829" x2="5284" y2="2970"/>
                        <a14:foregroundMark x1="4892" y1="2405" x2="38748" y2="1414"/>
                        <a14:foregroundMark x1="98043" y1="23479" x2="97847" y2="16832"/>
                        <a14:foregroundMark x1="7045" y1="77935" x2="6067" y2="91796"/>
                        <a14:foregroundMark x1="4892" y1="76521" x2="23875" y2="94342"/>
                        <a14:foregroundMark x1="25832" y1="98020" x2="3327" y2="87129"/>
                        <a14:foregroundMark x1="2153" y1="90382" x2="3327" y2="95757"/>
                        <a14:foregroundMark x1="98043" y1="5941" x2="97847" y2="91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27411">
            <a:off x="9474182" y="1228161"/>
            <a:ext cx="1372859" cy="1899435"/>
          </a:xfrm>
          <a:prstGeom prst="rect">
            <a:avLst/>
          </a:prstGeom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1AFD10BC-2348-46D2-B2BC-72C52D7D2EA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FFF"/>
              </a:clrFrom>
              <a:clrTo>
                <a:srgbClr val="F6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73" b="98020" l="2153" r="98043">
                        <a14:foregroundMark x1="13699" y1="5233" x2="51663" y2="3678"/>
                        <a14:foregroundMark x1="60665" y1="6506" x2="78474" y2="10042"/>
                        <a14:foregroundMark x1="91781" y1="6223" x2="84932" y2="78925"/>
                        <a14:foregroundMark x1="84932" y1="78925" x2="38356" y2="90948"/>
                        <a14:foregroundMark x1="38356" y1="90948" x2="10763" y2="61386"/>
                        <a14:foregroundMark x1="10763" y1="61386" x2="9002" y2="24611"/>
                        <a14:foregroundMark x1="9002" y1="24611" x2="17417" y2="10184"/>
                        <a14:foregroundMark x1="6654" y1="3819" x2="38943" y2="3819"/>
                        <a14:foregroundMark x1="24658" y1="78925" x2="67906" y2="94767"/>
                        <a14:foregroundMark x1="67906" y1="94767" x2="26614" y2="79632"/>
                        <a14:foregroundMark x1="26810" y1="78501" x2="80822" y2="73267"/>
                        <a14:foregroundMark x1="37378" y1="60396" x2="62622" y2="61669"/>
                        <a14:foregroundMark x1="93542" y1="55163" x2="92564" y2="91089"/>
                        <a14:foregroundMark x1="92564" y1="91089" x2="55773" y2="89250"/>
                        <a14:foregroundMark x1="92368" y1="97595" x2="58317" y2="97454"/>
                        <a14:foregroundMark x1="58317" y1="97454" x2="34638" y2="97030"/>
                        <a14:foregroundMark x1="9589" y1="74823" x2="16047" y2="91231"/>
                        <a14:foregroundMark x1="7045" y1="90523" x2="31507" y2="95757"/>
                        <a14:foregroundMark x1="25440" y1="88967" x2="25832" y2="77652"/>
                        <a14:foregroundMark x1="59295" y1="78642" x2="72407" y2="86139"/>
                        <a14:foregroundMark x1="74560" y1="78642" x2="80626" y2="89533"/>
                        <a14:foregroundMark x1="77299" y1="92504" x2="85127" y2="93211"/>
                        <a14:foregroundMark x1="95303" y1="95050" x2="90411" y2="78784"/>
                        <a14:foregroundMark x1="3523" y1="2829" x2="5284" y2="2970"/>
                        <a14:foregroundMark x1="4892" y1="2405" x2="38748" y2="1414"/>
                        <a14:foregroundMark x1="98043" y1="23479" x2="97847" y2="16832"/>
                        <a14:foregroundMark x1="7045" y1="77935" x2="6067" y2="91796"/>
                        <a14:foregroundMark x1="4892" y1="76521" x2="23875" y2="94342"/>
                        <a14:foregroundMark x1="25832" y1="98020" x2="3327" y2="87129"/>
                        <a14:foregroundMark x1="2153" y1="90382" x2="3327" y2="95757"/>
                        <a14:foregroundMark x1="98043" y1="5941" x2="97847" y2="91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27411">
            <a:off x="9322944" y="1356268"/>
            <a:ext cx="1372859" cy="1899435"/>
          </a:xfrm>
          <a:prstGeom prst="rect">
            <a:avLst/>
          </a:prstGeom>
        </p:spPr>
      </p:pic>
      <p:pic>
        <p:nvPicPr>
          <p:cNvPr id="46" name="그림 45">
            <a:extLst>
              <a:ext uri="{FF2B5EF4-FFF2-40B4-BE49-F238E27FC236}">
                <a16:creationId xmlns:a16="http://schemas.microsoft.com/office/drawing/2014/main" id="{ACA98B7D-DEA1-4E5E-BD9F-A05845BFBA7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FFF"/>
              </a:clrFrom>
              <a:clrTo>
                <a:srgbClr val="F6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73" b="98020" l="2153" r="98043">
                        <a14:foregroundMark x1="13699" y1="5233" x2="51663" y2="3678"/>
                        <a14:foregroundMark x1="60665" y1="6506" x2="78474" y2="10042"/>
                        <a14:foregroundMark x1="91781" y1="6223" x2="84932" y2="78925"/>
                        <a14:foregroundMark x1="84932" y1="78925" x2="38356" y2="90948"/>
                        <a14:foregroundMark x1="38356" y1="90948" x2="10763" y2="61386"/>
                        <a14:foregroundMark x1="10763" y1="61386" x2="9002" y2="24611"/>
                        <a14:foregroundMark x1="9002" y1="24611" x2="17417" y2="10184"/>
                        <a14:foregroundMark x1="6654" y1="3819" x2="38943" y2="3819"/>
                        <a14:foregroundMark x1="24658" y1="78925" x2="67906" y2="94767"/>
                        <a14:foregroundMark x1="67906" y1="94767" x2="26614" y2="79632"/>
                        <a14:foregroundMark x1="26810" y1="78501" x2="80822" y2="73267"/>
                        <a14:foregroundMark x1="37378" y1="60396" x2="62622" y2="61669"/>
                        <a14:foregroundMark x1="93542" y1="55163" x2="92564" y2="91089"/>
                        <a14:foregroundMark x1="92564" y1="91089" x2="55773" y2="89250"/>
                        <a14:foregroundMark x1="92368" y1="97595" x2="58317" y2="97454"/>
                        <a14:foregroundMark x1="58317" y1="97454" x2="34638" y2="97030"/>
                        <a14:foregroundMark x1="9589" y1="74823" x2="16047" y2="91231"/>
                        <a14:foregroundMark x1="7045" y1="90523" x2="31507" y2="95757"/>
                        <a14:foregroundMark x1="25440" y1="88967" x2="25832" y2="77652"/>
                        <a14:foregroundMark x1="59295" y1="78642" x2="72407" y2="86139"/>
                        <a14:foregroundMark x1="74560" y1="78642" x2="80626" y2="89533"/>
                        <a14:foregroundMark x1="77299" y1="92504" x2="85127" y2="93211"/>
                        <a14:foregroundMark x1="95303" y1="95050" x2="90411" y2="78784"/>
                        <a14:foregroundMark x1="3523" y1="2829" x2="5284" y2="2970"/>
                        <a14:foregroundMark x1="4892" y1="2405" x2="38748" y2="1414"/>
                        <a14:foregroundMark x1="98043" y1="23479" x2="97847" y2="16832"/>
                        <a14:foregroundMark x1="7045" y1="77935" x2="6067" y2="91796"/>
                        <a14:foregroundMark x1="4892" y1="76521" x2="23875" y2="94342"/>
                        <a14:foregroundMark x1="25832" y1="98020" x2="3327" y2="87129"/>
                        <a14:foregroundMark x1="2153" y1="90382" x2="3327" y2="95757"/>
                        <a14:foregroundMark x1="98043" y1="5941" x2="97847" y2="91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27411">
            <a:off x="9386536" y="1268250"/>
            <a:ext cx="1372859" cy="1899435"/>
          </a:xfrm>
          <a:prstGeom prst="rect">
            <a:avLst/>
          </a:prstGeom>
        </p:spPr>
      </p:pic>
      <p:pic>
        <p:nvPicPr>
          <p:cNvPr id="47" name="그림 46">
            <a:extLst>
              <a:ext uri="{FF2B5EF4-FFF2-40B4-BE49-F238E27FC236}">
                <a16:creationId xmlns:a16="http://schemas.microsoft.com/office/drawing/2014/main" id="{C6EFBEE6-67EA-4F5D-B17C-FD40B43B301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FFF"/>
              </a:clrFrom>
              <a:clrTo>
                <a:srgbClr val="F6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73" b="98020" l="2153" r="98043">
                        <a14:foregroundMark x1="13699" y1="5233" x2="51663" y2="3678"/>
                        <a14:foregroundMark x1="60665" y1="6506" x2="78474" y2="10042"/>
                        <a14:foregroundMark x1="91781" y1="6223" x2="84932" y2="78925"/>
                        <a14:foregroundMark x1="84932" y1="78925" x2="38356" y2="90948"/>
                        <a14:foregroundMark x1="38356" y1="90948" x2="10763" y2="61386"/>
                        <a14:foregroundMark x1="10763" y1="61386" x2="9002" y2="24611"/>
                        <a14:foregroundMark x1="9002" y1="24611" x2="17417" y2="10184"/>
                        <a14:foregroundMark x1="6654" y1="3819" x2="38943" y2="3819"/>
                        <a14:foregroundMark x1="24658" y1="78925" x2="67906" y2="94767"/>
                        <a14:foregroundMark x1="67906" y1="94767" x2="26614" y2="79632"/>
                        <a14:foregroundMark x1="26810" y1="78501" x2="80822" y2="73267"/>
                        <a14:foregroundMark x1="37378" y1="60396" x2="62622" y2="61669"/>
                        <a14:foregroundMark x1="93542" y1="55163" x2="92564" y2="91089"/>
                        <a14:foregroundMark x1="92564" y1="91089" x2="55773" y2="89250"/>
                        <a14:foregroundMark x1="92368" y1="97595" x2="58317" y2="97454"/>
                        <a14:foregroundMark x1="58317" y1="97454" x2="34638" y2="97030"/>
                        <a14:foregroundMark x1="9589" y1="74823" x2="16047" y2="91231"/>
                        <a14:foregroundMark x1="7045" y1="90523" x2="31507" y2="95757"/>
                        <a14:foregroundMark x1="25440" y1="88967" x2="25832" y2="77652"/>
                        <a14:foregroundMark x1="59295" y1="78642" x2="72407" y2="86139"/>
                        <a14:foregroundMark x1="74560" y1="78642" x2="80626" y2="89533"/>
                        <a14:foregroundMark x1="77299" y1="92504" x2="85127" y2="93211"/>
                        <a14:foregroundMark x1="95303" y1="95050" x2="90411" y2="78784"/>
                        <a14:foregroundMark x1="3523" y1="2829" x2="5284" y2="2970"/>
                        <a14:foregroundMark x1="4892" y1="2405" x2="38748" y2="1414"/>
                        <a14:foregroundMark x1="98043" y1="23479" x2="97847" y2="16832"/>
                        <a14:foregroundMark x1="7045" y1="77935" x2="6067" y2="91796"/>
                        <a14:foregroundMark x1="4892" y1="76521" x2="23875" y2="94342"/>
                        <a14:foregroundMark x1="25832" y1="98020" x2="3327" y2="87129"/>
                        <a14:foregroundMark x1="2153" y1="90382" x2="3327" y2="95757"/>
                        <a14:foregroundMark x1="98043" y1="5941" x2="97847" y2="91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27411">
            <a:off x="9354707" y="1185510"/>
            <a:ext cx="1372859" cy="1899435"/>
          </a:xfrm>
          <a:prstGeom prst="rect">
            <a:avLst/>
          </a:prstGeom>
        </p:spPr>
      </p:pic>
      <p:pic>
        <p:nvPicPr>
          <p:cNvPr id="48" name="그림 47">
            <a:extLst>
              <a:ext uri="{FF2B5EF4-FFF2-40B4-BE49-F238E27FC236}">
                <a16:creationId xmlns:a16="http://schemas.microsoft.com/office/drawing/2014/main" id="{AE67F167-B162-4341-9B89-54204102AC0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FFF"/>
              </a:clrFrom>
              <a:clrTo>
                <a:srgbClr val="F6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73" b="98020" l="2153" r="98043">
                        <a14:foregroundMark x1="13699" y1="5233" x2="51663" y2="3678"/>
                        <a14:foregroundMark x1="60665" y1="6506" x2="78474" y2="10042"/>
                        <a14:foregroundMark x1="91781" y1="6223" x2="84932" y2="78925"/>
                        <a14:foregroundMark x1="84932" y1="78925" x2="38356" y2="90948"/>
                        <a14:foregroundMark x1="38356" y1="90948" x2="10763" y2="61386"/>
                        <a14:foregroundMark x1="10763" y1="61386" x2="9002" y2="24611"/>
                        <a14:foregroundMark x1="9002" y1="24611" x2="17417" y2="10184"/>
                        <a14:foregroundMark x1="6654" y1="3819" x2="38943" y2="3819"/>
                        <a14:foregroundMark x1="24658" y1="78925" x2="67906" y2="94767"/>
                        <a14:foregroundMark x1="67906" y1="94767" x2="26614" y2="79632"/>
                        <a14:foregroundMark x1="26810" y1="78501" x2="80822" y2="73267"/>
                        <a14:foregroundMark x1="37378" y1="60396" x2="62622" y2="61669"/>
                        <a14:foregroundMark x1="93542" y1="55163" x2="92564" y2="91089"/>
                        <a14:foregroundMark x1="92564" y1="91089" x2="55773" y2="89250"/>
                        <a14:foregroundMark x1="92368" y1="97595" x2="58317" y2="97454"/>
                        <a14:foregroundMark x1="58317" y1="97454" x2="34638" y2="97030"/>
                        <a14:foregroundMark x1="9589" y1="74823" x2="16047" y2="91231"/>
                        <a14:foregroundMark x1="7045" y1="90523" x2="31507" y2="95757"/>
                        <a14:foregroundMark x1="25440" y1="88967" x2="25832" y2="77652"/>
                        <a14:foregroundMark x1="59295" y1="78642" x2="72407" y2="86139"/>
                        <a14:foregroundMark x1="74560" y1="78642" x2="80626" y2="89533"/>
                        <a14:foregroundMark x1="77299" y1="92504" x2="85127" y2="93211"/>
                        <a14:foregroundMark x1="95303" y1="95050" x2="90411" y2="78784"/>
                        <a14:foregroundMark x1="3523" y1="2829" x2="5284" y2="2970"/>
                        <a14:foregroundMark x1="4892" y1="2405" x2="38748" y2="1414"/>
                        <a14:foregroundMark x1="98043" y1="23479" x2="97847" y2="16832"/>
                        <a14:foregroundMark x1="7045" y1="77935" x2="6067" y2="91796"/>
                        <a14:foregroundMark x1="4892" y1="76521" x2="23875" y2="94342"/>
                        <a14:foregroundMark x1="25832" y1="98020" x2="3327" y2="87129"/>
                        <a14:foregroundMark x1="2153" y1="90382" x2="3327" y2="95757"/>
                        <a14:foregroundMark x1="98043" y1="5941" x2="97847" y2="91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27411">
            <a:off x="9386471" y="1266340"/>
            <a:ext cx="1372859" cy="1899435"/>
          </a:xfrm>
          <a:prstGeom prst="rect">
            <a:avLst/>
          </a:prstGeom>
        </p:spPr>
      </p:pic>
      <p:pic>
        <p:nvPicPr>
          <p:cNvPr id="49" name="그림 48">
            <a:extLst>
              <a:ext uri="{FF2B5EF4-FFF2-40B4-BE49-F238E27FC236}">
                <a16:creationId xmlns:a16="http://schemas.microsoft.com/office/drawing/2014/main" id="{008EF69C-7C9B-497E-99D1-7E163D4F9FA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FFF"/>
              </a:clrFrom>
              <a:clrTo>
                <a:srgbClr val="F6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73" b="98020" l="2153" r="98043">
                        <a14:foregroundMark x1="13699" y1="5233" x2="51663" y2="3678"/>
                        <a14:foregroundMark x1="60665" y1="6506" x2="78474" y2="10042"/>
                        <a14:foregroundMark x1="91781" y1="6223" x2="84932" y2="78925"/>
                        <a14:foregroundMark x1="84932" y1="78925" x2="38356" y2="90948"/>
                        <a14:foregroundMark x1="38356" y1="90948" x2="10763" y2="61386"/>
                        <a14:foregroundMark x1="10763" y1="61386" x2="9002" y2="24611"/>
                        <a14:foregroundMark x1="9002" y1="24611" x2="17417" y2="10184"/>
                        <a14:foregroundMark x1="6654" y1="3819" x2="38943" y2="3819"/>
                        <a14:foregroundMark x1="24658" y1="78925" x2="67906" y2="94767"/>
                        <a14:foregroundMark x1="67906" y1="94767" x2="26614" y2="79632"/>
                        <a14:foregroundMark x1="26810" y1="78501" x2="80822" y2="73267"/>
                        <a14:foregroundMark x1="37378" y1="60396" x2="62622" y2="61669"/>
                        <a14:foregroundMark x1="93542" y1="55163" x2="92564" y2="91089"/>
                        <a14:foregroundMark x1="92564" y1="91089" x2="55773" y2="89250"/>
                        <a14:foregroundMark x1="92368" y1="97595" x2="58317" y2="97454"/>
                        <a14:foregroundMark x1="58317" y1="97454" x2="34638" y2="97030"/>
                        <a14:foregroundMark x1="9589" y1="74823" x2="16047" y2="91231"/>
                        <a14:foregroundMark x1="7045" y1="90523" x2="31507" y2="95757"/>
                        <a14:foregroundMark x1="25440" y1="88967" x2="25832" y2="77652"/>
                        <a14:foregroundMark x1="59295" y1="78642" x2="72407" y2="86139"/>
                        <a14:foregroundMark x1="74560" y1="78642" x2="80626" y2="89533"/>
                        <a14:foregroundMark x1="77299" y1="92504" x2="85127" y2="93211"/>
                        <a14:foregroundMark x1="95303" y1="95050" x2="90411" y2="78784"/>
                        <a14:foregroundMark x1="3523" y1="2829" x2="5284" y2="2970"/>
                        <a14:foregroundMark x1="4892" y1="2405" x2="38748" y2="1414"/>
                        <a14:foregroundMark x1="98043" y1="23479" x2="97847" y2="16832"/>
                        <a14:foregroundMark x1="7045" y1="77935" x2="6067" y2="91796"/>
                        <a14:foregroundMark x1="4892" y1="76521" x2="23875" y2="94342"/>
                        <a14:foregroundMark x1="25832" y1="98020" x2="3327" y2="87129"/>
                        <a14:foregroundMark x1="2153" y1="90382" x2="3327" y2="95757"/>
                        <a14:foregroundMark x1="98043" y1="5941" x2="97847" y2="91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27411">
            <a:off x="9433692" y="1354693"/>
            <a:ext cx="1372859" cy="1899435"/>
          </a:xfrm>
          <a:prstGeom prst="rect">
            <a:avLst/>
          </a:prstGeom>
        </p:spPr>
      </p:pic>
      <p:pic>
        <p:nvPicPr>
          <p:cNvPr id="50" name="그림 49">
            <a:extLst>
              <a:ext uri="{FF2B5EF4-FFF2-40B4-BE49-F238E27FC236}">
                <a16:creationId xmlns:a16="http://schemas.microsoft.com/office/drawing/2014/main" id="{875FD258-CB9F-4D93-BEDD-437F2D91313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FFF"/>
              </a:clrFrom>
              <a:clrTo>
                <a:srgbClr val="F6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73" b="98020" l="2153" r="98043">
                        <a14:foregroundMark x1="13699" y1="5233" x2="51663" y2="3678"/>
                        <a14:foregroundMark x1="60665" y1="6506" x2="78474" y2="10042"/>
                        <a14:foregroundMark x1="91781" y1="6223" x2="84932" y2="78925"/>
                        <a14:foregroundMark x1="84932" y1="78925" x2="38356" y2="90948"/>
                        <a14:foregroundMark x1="38356" y1="90948" x2="10763" y2="61386"/>
                        <a14:foregroundMark x1="10763" y1="61386" x2="9002" y2="24611"/>
                        <a14:foregroundMark x1="9002" y1="24611" x2="17417" y2="10184"/>
                        <a14:foregroundMark x1="6654" y1="3819" x2="38943" y2="3819"/>
                        <a14:foregroundMark x1="24658" y1="78925" x2="67906" y2="94767"/>
                        <a14:foregroundMark x1="67906" y1="94767" x2="26614" y2="79632"/>
                        <a14:foregroundMark x1="26810" y1="78501" x2="80822" y2="73267"/>
                        <a14:foregroundMark x1="37378" y1="60396" x2="62622" y2="61669"/>
                        <a14:foregroundMark x1="93542" y1="55163" x2="92564" y2="91089"/>
                        <a14:foregroundMark x1="92564" y1="91089" x2="55773" y2="89250"/>
                        <a14:foregroundMark x1="92368" y1="97595" x2="58317" y2="97454"/>
                        <a14:foregroundMark x1="58317" y1="97454" x2="34638" y2="97030"/>
                        <a14:foregroundMark x1="9589" y1="74823" x2="16047" y2="91231"/>
                        <a14:foregroundMark x1="7045" y1="90523" x2="31507" y2="95757"/>
                        <a14:foregroundMark x1="25440" y1="88967" x2="25832" y2="77652"/>
                        <a14:foregroundMark x1="59295" y1="78642" x2="72407" y2="86139"/>
                        <a14:foregroundMark x1="74560" y1="78642" x2="80626" y2="89533"/>
                        <a14:foregroundMark x1="77299" y1="92504" x2="85127" y2="93211"/>
                        <a14:foregroundMark x1="95303" y1="95050" x2="90411" y2="78784"/>
                        <a14:foregroundMark x1="3523" y1="2829" x2="5284" y2="2970"/>
                        <a14:foregroundMark x1="4892" y1="2405" x2="38748" y2="1414"/>
                        <a14:foregroundMark x1="98043" y1="23479" x2="97847" y2="16832"/>
                        <a14:foregroundMark x1="7045" y1="77935" x2="6067" y2="91796"/>
                        <a14:foregroundMark x1="4892" y1="76521" x2="23875" y2="94342"/>
                        <a14:foregroundMark x1="25832" y1="98020" x2="3327" y2="87129"/>
                        <a14:foregroundMark x1="2153" y1="90382" x2="3327" y2="95757"/>
                        <a14:foregroundMark x1="98043" y1="5941" x2="97847" y2="91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27411">
            <a:off x="9396863" y="1349379"/>
            <a:ext cx="1372859" cy="1899435"/>
          </a:xfrm>
          <a:prstGeom prst="rect">
            <a:avLst/>
          </a:prstGeom>
        </p:spPr>
      </p:pic>
      <p:pic>
        <p:nvPicPr>
          <p:cNvPr id="51" name="그림 50">
            <a:extLst>
              <a:ext uri="{FF2B5EF4-FFF2-40B4-BE49-F238E27FC236}">
                <a16:creationId xmlns:a16="http://schemas.microsoft.com/office/drawing/2014/main" id="{259D7C50-D825-4689-8929-EABED8768C6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FFF"/>
              </a:clrFrom>
              <a:clrTo>
                <a:srgbClr val="F6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73" b="98020" l="2153" r="98043">
                        <a14:foregroundMark x1="13699" y1="5233" x2="51663" y2="3678"/>
                        <a14:foregroundMark x1="60665" y1="6506" x2="78474" y2="10042"/>
                        <a14:foregroundMark x1="91781" y1="6223" x2="84932" y2="78925"/>
                        <a14:foregroundMark x1="84932" y1="78925" x2="38356" y2="90948"/>
                        <a14:foregroundMark x1="38356" y1="90948" x2="10763" y2="61386"/>
                        <a14:foregroundMark x1="10763" y1="61386" x2="9002" y2="24611"/>
                        <a14:foregroundMark x1="9002" y1="24611" x2="17417" y2="10184"/>
                        <a14:foregroundMark x1="6654" y1="3819" x2="38943" y2="3819"/>
                        <a14:foregroundMark x1="24658" y1="78925" x2="67906" y2="94767"/>
                        <a14:foregroundMark x1="67906" y1="94767" x2="26614" y2="79632"/>
                        <a14:foregroundMark x1="26810" y1="78501" x2="80822" y2="73267"/>
                        <a14:foregroundMark x1="37378" y1="60396" x2="62622" y2="61669"/>
                        <a14:foregroundMark x1="93542" y1="55163" x2="92564" y2="91089"/>
                        <a14:foregroundMark x1="92564" y1="91089" x2="55773" y2="89250"/>
                        <a14:foregroundMark x1="92368" y1="97595" x2="58317" y2="97454"/>
                        <a14:foregroundMark x1="58317" y1="97454" x2="34638" y2="97030"/>
                        <a14:foregroundMark x1="9589" y1="74823" x2="16047" y2="91231"/>
                        <a14:foregroundMark x1="7045" y1="90523" x2="31507" y2="95757"/>
                        <a14:foregroundMark x1="25440" y1="88967" x2="25832" y2="77652"/>
                        <a14:foregroundMark x1="59295" y1="78642" x2="72407" y2="86139"/>
                        <a14:foregroundMark x1="74560" y1="78642" x2="80626" y2="89533"/>
                        <a14:foregroundMark x1="77299" y1="92504" x2="85127" y2="93211"/>
                        <a14:foregroundMark x1="95303" y1="95050" x2="90411" y2="78784"/>
                        <a14:foregroundMark x1="3523" y1="2829" x2="5284" y2="2970"/>
                        <a14:foregroundMark x1="4892" y1="2405" x2="38748" y2="1414"/>
                        <a14:foregroundMark x1="98043" y1="23479" x2="97847" y2="16832"/>
                        <a14:foregroundMark x1="7045" y1="77935" x2="6067" y2="91796"/>
                        <a14:foregroundMark x1="4892" y1="76521" x2="23875" y2="94342"/>
                        <a14:foregroundMark x1="25832" y1="98020" x2="3327" y2="87129"/>
                        <a14:foregroundMark x1="2153" y1="90382" x2="3327" y2="95757"/>
                        <a14:foregroundMark x1="98043" y1="5941" x2="97847" y2="91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27411">
            <a:off x="9365099" y="1380136"/>
            <a:ext cx="1372859" cy="1899435"/>
          </a:xfrm>
          <a:prstGeom prst="rect">
            <a:avLst/>
          </a:prstGeom>
        </p:spPr>
      </p:pic>
      <p:pic>
        <p:nvPicPr>
          <p:cNvPr id="52" name="그림 51">
            <a:extLst>
              <a:ext uri="{FF2B5EF4-FFF2-40B4-BE49-F238E27FC236}">
                <a16:creationId xmlns:a16="http://schemas.microsoft.com/office/drawing/2014/main" id="{1AF7DDC1-DF54-493E-9ECE-358B3D689AE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FFF"/>
              </a:clrFrom>
              <a:clrTo>
                <a:srgbClr val="F6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73" b="98020" l="2153" r="98043">
                        <a14:foregroundMark x1="13699" y1="5233" x2="51663" y2="3678"/>
                        <a14:foregroundMark x1="60665" y1="6506" x2="78474" y2="10042"/>
                        <a14:foregroundMark x1="91781" y1="6223" x2="84932" y2="78925"/>
                        <a14:foregroundMark x1="84932" y1="78925" x2="38356" y2="90948"/>
                        <a14:foregroundMark x1="38356" y1="90948" x2="10763" y2="61386"/>
                        <a14:foregroundMark x1="10763" y1="61386" x2="9002" y2="24611"/>
                        <a14:foregroundMark x1="9002" y1="24611" x2="17417" y2="10184"/>
                        <a14:foregroundMark x1="6654" y1="3819" x2="38943" y2="3819"/>
                        <a14:foregroundMark x1="24658" y1="78925" x2="67906" y2="94767"/>
                        <a14:foregroundMark x1="67906" y1="94767" x2="26614" y2="79632"/>
                        <a14:foregroundMark x1="26810" y1="78501" x2="80822" y2="73267"/>
                        <a14:foregroundMark x1="37378" y1="60396" x2="62622" y2="61669"/>
                        <a14:foregroundMark x1="93542" y1="55163" x2="92564" y2="91089"/>
                        <a14:foregroundMark x1="92564" y1="91089" x2="55773" y2="89250"/>
                        <a14:foregroundMark x1="92368" y1="97595" x2="58317" y2="97454"/>
                        <a14:foregroundMark x1="58317" y1="97454" x2="34638" y2="97030"/>
                        <a14:foregroundMark x1="9589" y1="74823" x2="16047" y2="91231"/>
                        <a14:foregroundMark x1="7045" y1="90523" x2="31507" y2="95757"/>
                        <a14:foregroundMark x1="25440" y1="88967" x2="25832" y2="77652"/>
                        <a14:foregroundMark x1="59295" y1="78642" x2="72407" y2="86139"/>
                        <a14:foregroundMark x1="74560" y1="78642" x2="80626" y2="89533"/>
                        <a14:foregroundMark x1="77299" y1="92504" x2="85127" y2="93211"/>
                        <a14:foregroundMark x1="95303" y1="95050" x2="90411" y2="78784"/>
                        <a14:foregroundMark x1="3523" y1="2829" x2="5284" y2="2970"/>
                        <a14:foregroundMark x1="4892" y1="2405" x2="38748" y2="1414"/>
                        <a14:foregroundMark x1="98043" y1="23479" x2="97847" y2="16832"/>
                        <a14:foregroundMark x1="7045" y1="77935" x2="6067" y2="91796"/>
                        <a14:foregroundMark x1="4892" y1="76521" x2="23875" y2="94342"/>
                        <a14:foregroundMark x1="25832" y1="98020" x2="3327" y2="87129"/>
                        <a14:foregroundMark x1="2153" y1="90382" x2="3327" y2="95757"/>
                        <a14:foregroundMark x1="98043" y1="5941" x2="97847" y2="91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27411">
            <a:off x="9415823" y="1435822"/>
            <a:ext cx="1372859" cy="1899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922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변형 규칙</a:t>
            </a: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03046A34-7111-4AD1-9FB9-538624D32B7B}"/>
              </a:ext>
            </a:extLst>
          </p:cNvPr>
          <p:cNvSpPr/>
          <p:nvPr/>
        </p:nvSpPr>
        <p:spPr>
          <a:xfrm>
            <a:off x="1031248" y="1172598"/>
            <a:ext cx="3613488" cy="642832"/>
          </a:xfrm>
          <a:prstGeom prst="rect">
            <a:avLst/>
          </a:prstGeom>
          <a:solidFill>
            <a:srgbClr val="6A2E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3) 1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인 게임 변형 규칙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400C3E6D-7C23-44F2-9B11-CFFA05E000B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1248" y="1972366"/>
            <a:ext cx="4143425" cy="197906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B460636A-73B2-4D46-85F2-00244B72DC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4601" b="1"/>
          <a:stretch/>
        </p:blipFill>
        <p:spPr>
          <a:xfrm>
            <a:off x="1204889" y="3951426"/>
            <a:ext cx="3614297" cy="1885329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CD71818D-6F4D-4F1B-A3D0-CBD7C7281A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7302"/>
          <a:stretch/>
        </p:blipFill>
        <p:spPr>
          <a:xfrm>
            <a:off x="5597412" y="1195283"/>
            <a:ext cx="5752926" cy="446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4144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7" y="307777"/>
            <a:ext cx="63159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요약</a:t>
            </a: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F3C0F043-C768-4B56-A846-76BB4F968572}"/>
              </a:ext>
            </a:extLst>
          </p:cNvPr>
          <p:cNvSpPr/>
          <p:nvPr/>
        </p:nvSpPr>
        <p:spPr>
          <a:xfrm>
            <a:off x="1042035" y="1308654"/>
            <a:ext cx="10118725" cy="707887"/>
          </a:xfrm>
          <a:prstGeom prst="rect">
            <a:avLst/>
          </a:prstGeom>
          <a:solidFill>
            <a:srgbClr val="6A2E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6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준비 </a:t>
            </a:r>
            <a:r>
              <a:rPr lang="en-US" altLang="ko-KR" sz="26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  <a:r>
              <a:rPr lang="ko-KR" altLang="en-US" sz="240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개인판</a:t>
            </a:r>
            <a:r>
              <a:rPr lang="en-US" altLang="ko-KR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건물 카드</a:t>
            </a:r>
            <a:r>
              <a:rPr lang="en-US" altLang="ko-KR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(</a:t>
            </a:r>
            <a:r>
              <a:rPr lang="ko-KR" altLang="en-US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기념물 카드</a:t>
            </a:r>
            <a:r>
              <a:rPr lang="en-US" altLang="ko-KR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/</a:t>
            </a:r>
            <a:r>
              <a:rPr lang="ko-KR" altLang="en-US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토큰</a:t>
            </a:r>
            <a:r>
              <a:rPr lang="en-US" altLang="ko-KR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자원 카드</a:t>
            </a:r>
            <a:r>
              <a:rPr lang="en-US" altLang="ko-KR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  <a:endParaRPr lang="ko-KR" altLang="en-US" sz="24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E1BD8443-DAAF-4C55-B3B3-D150CFF83082}"/>
              </a:ext>
            </a:extLst>
          </p:cNvPr>
          <p:cNvSpPr/>
          <p:nvPr/>
        </p:nvSpPr>
        <p:spPr>
          <a:xfrm>
            <a:off x="1042035" y="2057188"/>
            <a:ext cx="10118725" cy="707887"/>
          </a:xfrm>
          <a:prstGeom prst="rect">
            <a:avLst/>
          </a:prstGeom>
          <a:solidFill>
            <a:srgbClr val="6A2E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6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1) </a:t>
            </a:r>
            <a:r>
              <a:rPr lang="ko-KR" altLang="en-US" sz="26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자원</a:t>
            </a:r>
            <a:r>
              <a:rPr lang="en-US" altLang="ko-KR" sz="26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6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놓기 </a:t>
            </a:r>
            <a:r>
              <a:rPr lang="en-US" altLang="ko-KR" sz="26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  <a:r>
              <a:rPr lang="ko-KR" altLang="en-US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원하는 자원 </a:t>
            </a:r>
            <a:r>
              <a:rPr lang="en-US" altLang="ko-KR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 부르기</a:t>
            </a:r>
            <a:endParaRPr lang="en-US" altLang="ko-KR" sz="24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D687A804-74E4-442A-83BA-E32BB70827B9}"/>
              </a:ext>
            </a:extLst>
          </p:cNvPr>
          <p:cNvSpPr/>
          <p:nvPr/>
        </p:nvSpPr>
        <p:spPr>
          <a:xfrm>
            <a:off x="1042035" y="2805722"/>
            <a:ext cx="10118725" cy="707887"/>
          </a:xfrm>
          <a:prstGeom prst="rect">
            <a:avLst/>
          </a:prstGeom>
          <a:solidFill>
            <a:srgbClr val="6A2E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6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2) </a:t>
            </a:r>
            <a:r>
              <a:rPr lang="ko-KR" altLang="en-US" sz="26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건물 짓기 </a:t>
            </a:r>
            <a:r>
              <a:rPr lang="en-US" altLang="ko-KR" sz="26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</a:t>
            </a:r>
            <a:r>
              <a:rPr lang="en-US" altLang="ko-KR" sz="26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설계도대로 자원 사용해 원하는 만큼 건물 짓기</a:t>
            </a: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43B3E3EF-2548-4D34-B6B7-EC8525F8350D}"/>
              </a:ext>
            </a:extLst>
          </p:cNvPr>
          <p:cNvSpPr/>
          <p:nvPr/>
        </p:nvSpPr>
        <p:spPr>
          <a:xfrm>
            <a:off x="1042035" y="3554256"/>
            <a:ext cx="10118725" cy="707887"/>
          </a:xfrm>
          <a:prstGeom prst="rect">
            <a:avLst/>
          </a:prstGeom>
          <a:solidFill>
            <a:srgbClr val="6A2E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6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3) </a:t>
            </a:r>
            <a:r>
              <a:rPr lang="ko-KR" altLang="en-US" sz="26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라운드 종료 </a:t>
            </a:r>
            <a:r>
              <a:rPr lang="en-US" altLang="ko-KR" sz="26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  <a:r>
              <a:rPr lang="ko-KR" altLang="en-US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망치</a:t>
            </a:r>
            <a:r>
              <a:rPr lang="en-US" altLang="ko-KR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토큰 왼쪽 플레이어에게 전달</a:t>
            </a: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213A651E-D207-4608-90D8-C08629C84F8E}"/>
              </a:ext>
            </a:extLst>
          </p:cNvPr>
          <p:cNvSpPr/>
          <p:nvPr/>
        </p:nvSpPr>
        <p:spPr>
          <a:xfrm>
            <a:off x="1042035" y="4302790"/>
            <a:ext cx="10118725" cy="707887"/>
          </a:xfrm>
          <a:prstGeom prst="rect">
            <a:avLst/>
          </a:prstGeom>
          <a:solidFill>
            <a:srgbClr val="6A2E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6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마을 완성 </a:t>
            </a:r>
            <a:r>
              <a:rPr lang="en-US" altLang="ko-KR" sz="26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  <a:r>
              <a:rPr lang="ko-KR" altLang="en-US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개인판에 빈 공간이 없거나 건물 짓기를 포기함</a:t>
            </a: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2EF76FC5-4E47-4391-A712-FCAAC928BB7C}"/>
              </a:ext>
            </a:extLst>
          </p:cNvPr>
          <p:cNvSpPr/>
          <p:nvPr/>
        </p:nvSpPr>
        <p:spPr>
          <a:xfrm>
            <a:off x="1042035" y="5051324"/>
            <a:ext cx="10118725" cy="707887"/>
          </a:xfrm>
          <a:prstGeom prst="rect">
            <a:avLst/>
          </a:prstGeom>
          <a:solidFill>
            <a:srgbClr val="6A2E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6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종료 </a:t>
            </a:r>
            <a:r>
              <a:rPr lang="en-US" altLang="ko-KR" sz="26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  <a:r>
              <a:rPr lang="en-US" altLang="ko-KR" sz="26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6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점수가 가장 높은 플레이어 승리</a:t>
            </a:r>
          </a:p>
        </p:txBody>
      </p:sp>
    </p:spTree>
    <p:extLst>
      <p:ext uri="{BB962C8B-B14F-4D97-AF65-F5344CB8AC3E}">
        <p14:creationId xmlns:p14="http://schemas.microsoft.com/office/powerpoint/2010/main" val="37408695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83780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4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7" y="307777"/>
            <a:ext cx="75265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추천 게임 </a:t>
            </a:r>
            <a:r>
              <a:rPr lang="en-US" altLang="ko-KR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– </a:t>
            </a:r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비슷한 룰의 다른 게임</a:t>
            </a: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C496B22E-51F3-47AA-A326-0854D9E9FE28}"/>
              </a:ext>
            </a:extLst>
          </p:cNvPr>
          <p:cNvSpPr/>
          <p:nvPr/>
        </p:nvSpPr>
        <p:spPr>
          <a:xfrm>
            <a:off x="738889" y="1203436"/>
            <a:ext cx="4959624" cy="5957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ko-KR" altLang="en-US" sz="2800" b="1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요정을 유인하는 타일 놓기 게임</a:t>
            </a:r>
            <a:endParaRPr lang="en-US" altLang="ko-KR" sz="2800" b="1" dirty="0">
              <a:solidFill>
                <a:srgbClr val="6A2E0D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B7B419F-2387-4E6B-892C-BD16C32FE906}"/>
              </a:ext>
            </a:extLst>
          </p:cNvPr>
          <p:cNvSpPr txBox="1"/>
          <p:nvPr/>
        </p:nvSpPr>
        <p:spPr>
          <a:xfrm>
            <a:off x="505778" y="5103792"/>
            <a:ext cx="54157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도톰한 기본 타일</a:t>
            </a:r>
            <a:r>
              <a:rPr lang="en-US" altLang="ko-KR" sz="28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8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알록달록 </a:t>
            </a:r>
            <a:r>
              <a:rPr lang="ko-KR" altLang="en-US" sz="2800" spc="-150" dirty="0" err="1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진저브레드</a:t>
            </a:r>
            <a:r>
              <a:rPr lang="ko-KR" altLang="en-US" sz="28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토큰</a:t>
            </a:r>
            <a:r>
              <a:rPr lang="en-US" altLang="ko-KR" sz="28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8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동화 속 주인공을 만나는 게임</a:t>
            </a:r>
            <a:endParaRPr lang="en-US" altLang="ko-KR" sz="2800" spc="-150" dirty="0">
              <a:solidFill>
                <a:schemeClr val="bg2">
                  <a:lumMod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14211517-7568-4EC9-A7A9-D4C1AED985A6}"/>
              </a:ext>
            </a:extLst>
          </p:cNvPr>
          <p:cNvSpPr/>
          <p:nvPr/>
        </p:nvSpPr>
        <p:spPr>
          <a:xfrm>
            <a:off x="5809240" y="1212523"/>
            <a:ext cx="5734011" cy="5957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ko-KR" altLang="en-US" sz="2800" b="1" dirty="0" err="1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귀염뽀짝</a:t>
            </a:r>
            <a:r>
              <a:rPr lang="ko-KR" altLang="en-US" sz="2800" b="1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신개념 마을 건설 게임</a:t>
            </a:r>
            <a:endParaRPr lang="en-US" altLang="ko-KR" sz="2800" b="1" dirty="0">
              <a:solidFill>
                <a:srgbClr val="6A2E0D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3FCC98-80B3-466E-813E-6B1A2B5DE695}"/>
              </a:ext>
            </a:extLst>
          </p:cNvPr>
          <p:cNvSpPr txBox="1"/>
          <p:nvPr/>
        </p:nvSpPr>
        <p:spPr>
          <a:xfrm>
            <a:off x="6270511" y="5103793"/>
            <a:ext cx="50659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간단명료한 규칙</a:t>
            </a:r>
            <a:r>
              <a:rPr lang="en-US" altLang="ko-KR" sz="28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8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아기자기한 목재 구성물</a:t>
            </a:r>
            <a:r>
              <a:rPr lang="en-US" altLang="ko-KR" sz="28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8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화려한 연속 콤보가 특징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B0055D91-4B94-409F-A228-B90BA1A1A64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15588" y="1820932"/>
            <a:ext cx="3269470" cy="322880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69AB485-548E-4FBF-9069-33F4A9582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699" y="1934358"/>
            <a:ext cx="3167233" cy="3169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24936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08897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BD708807-3358-4932-966E-51D9341EB0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72" b="97552" l="2841" r="96970">
                        <a14:foregroundMark x1="12500" y1="5273" x2="54735" y2="11676"/>
                        <a14:foregroundMark x1="54735" y1="11676" x2="89015" y2="10546"/>
                        <a14:foregroundMark x1="89015" y1="10546" x2="93182" y2="21281"/>
                        <a14:foregroundMark x1="93182" y1="21281" x2="95833" y2="87006"/>
                        <a14:foregroundMark x1="95833" y1="87006" x2="91477" y2="96045"/>
                        <a14:foregroundMark x1="91477" y1="96045" x2="8902" y2="94539"/>
                        <a14:foregroundMark x1="8902" y1="94539" x2="5492" y2="85311"/>
                        <a14:foregroundMark x1="5492" y1="85311" x2="7008" y2="39360"/>
                        <a14:foregroundMark x1="7008" y1="39360" x2="3409" y2="9416"/>
                        <a14:foregroundMark x1="3409" y1="9416" x2="12121" y2="5085"/>
                        <a14:foregroundMark x1="12121" y1="5085" x2="12879" y2="5085"/>
                        <a14:foregroundMark x1="23674" y1="12429" x2="81629" y2="51977"/>
                        <a14:foregroundMark x1="85227" y1="36723" x2="78788" y2="74576"/>
                        <a14:foregroundMark x1="78788" y1="74576" x2="73295" y2="90395"/>
                        <a14:foregroundMark x1="85985" y1="89266" x2="80871" y2="54237"/>
                        <a14:foregroundMark x1="90341" y1="58945" x2="40720" y2="78343"/>
                        <a14:foregroundMark x1="58523" y1="88889" x2="37689" y2="80038"/>
                        <a14:foregroundMark x1="37689" y1="80038" x2="13636" y2="74953"/>
                        <a14:foregroundMark x1="22538" y1="74200" x2="21970" y2="50282"/>
                        <a14:foregroundMark x1="21970" y1="50282" x2="28598" y2="24670"/>
                        <a14:foregroundMark x1="20455" y1="24859" x2="46212" y2="55744"/>
                        <a14:foregroundMark x1="46212" y1="55744" x2="64015" y2="68550"/>
                        <a14:foregroundMark x1="48295" y1="36347" x2="27273" y2="83239"/>
                        <a14:foregroundMark x1="22727" y1="21469" x2="13447" y2="15819"/>
                        <a14:foregroundMark x1="13447" y1="15819" x2="5682" y2="24482"/>
                        <a14:foregroundMark x1="5682" y1="24482" x2="2841" y2="38795"/>
                        <a14:foregroundMark x1="2841" y1="38795" x2="5114" y2="43503"/>
                        <a14:foregroundMark x1="20265" y1="22976" x2="39205" y2="38041"/>
                        <a14:foregroundMark x1="47538" y1="21469" x2="65152" y2="34652"/>
                        <a14:foregroundMark x1="35038" y1="3766" x2="66098" y2="2072"/>
                        <a14:foregroundMark x1="66098" y1="2072" x2="93750" y2="3390"/>
                        <a14:foregroundMark x1="16477" y1="3202" x2="21402" y2="3578"/>
                        <a14:foregroundMark x1="96023" y1="14501" x2="96443" y2="18679"/>
                        <a14:foregroundMark x1="95644" y1="8098" x2="95644" y2="12429"/>
                        <a14:foregroundMark x1="95644" y1="37665" x2="95265" y2="42561"/>
                        <a14:foregroundMark x1="96023" y1="93785" x2="95644" y2="89831"/>
                        <a14:foregroundMark x1="25758" y1="96422" x2="36742" y2="95480"/>
                        <a14:foregroundMark x1="36742" y1="95480" x2="39205" y2="95669"/>
                        <a14:foregroundMark x1="39205" y1="97552" x2="57765" y2="97175"/>
                        <a14:backgroundMark x1="96970" y1="18644" x2="97348" y2="24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36662" y="926592"/>
            <a:ext cx="3008558" cy="3025653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CFDF2F78-0554-4540-B515-DCBF02D13481}"/>
              </a:ext>
            </a:extLst>
          </p:cNvPr>
          <p:cNvSpPr txBox="1"/>
          <p:nvPr/>
        </p:nvSpPr>
        <p:spPr>
          <a:xfrm>
            <a:off x="915671" y="1323440"/>
            <a:ext cx="4494107" cy="590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4000"/>
              </a:lnSpc>
            </a:pP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 × 4</a:t>
            </a:r>
            <a:r>
              <a:rPr lang="ko-KR" altLang="en-US" sz="32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칸짜리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2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개인판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6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endParaRPr lang="en-US" altLang="ko-KR" sz="32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구성물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E292EFE-D516-42B0-8E38-9E900D4896B1}"/>
              </a:ext>
            </a:extLst>
          </p:cNvPr>
          <p:cNvSpPr txBox="1"/>
          <p:nvPr/>
        </p:nvSpPr>
        <p:spPr>
          <a:xfrm>
            <a:off x="915671" y="3150366"/>
            <a:ext cx="4494107" cy="1103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4000"/>
              </a:lnSpc>
            </a:pP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수석 건축가의 망치 토큰</a:t>
            </a:r>
            <a:endParaRPr lang="en-US" altLang="ko-KR" sz="32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ts val="4000"/>
              </a:lnSpc>
            </a:pP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시작 플레이어 토큰</a:t>
            </a: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 1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endParaRPr lang="en-US" altLang="ko-KR" sz="32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52E4159-B1E9-4FFD-97F5-1360AC002863}"/>
              </a:ext>
            </a:extLst>
          </p:cNvPr>
          <p:cNvSpPr txBox="1"/>
          <p:nvPr/>
        </p:nvSpPr>
        <p:spPr>
          <a:xfrm>
            <a:off x="915671" y="4576789"/>
            <a:ext cx="4808968" cy="1103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4000"/>
              </a:lnSpc>
            </a:pP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자원 </a:t>
            </a: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90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endParaRPr lang="en-US" altLang="ko-KR" sz="32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ts val="4000"/>
              </a:lnSpc>
            </a:pP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3200" spc="-150" dirty="0">
                <a:solidFill>
                  <a:srgbClr val="706E5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석재</a:t>
            </a: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200" spc="-150" dirty="0">
                <a:solidFill>
                  <a:srgbClr val="AE371A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벽돌</a:t>
            </a: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200" spc="-150" dirty="0">
                <a:solidFill>
                  <a:srgbClr val="3D2F28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목재</a:t>
            </a: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200" spc="-150" dirty="0">
                <a:solidFill>
                  <a:srgbClr val="0B4E5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유리</a:t>
            </a: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200" spc="-150" dirty="0">
                <a:solidFill>
                  <a:srgbClr val="D89D3B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밀짚</a:t>
            </a: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3CC9F8B6-1799-4300-B64E-CDADBCED6B8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4163"/>
          <a:stretch/>
        </p:blipFill>
        <p:spPr>
          <a:xfrm>
            <a:off x="6387876" y="3591506"/>
            <a:ext cx="2509382" cy="243621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04595F7-4858-40BC-ABC2-38B361686B37}"/>
              </a:ext>
            </a:extLst>
          </p:cNvPr>
          <p:cNvSpPr txBox="1"/>
          <p:nvPr/>
        </p:nvSpPr>
        <p:spPr>
          <a:xfrm>
            <a:off x="915671" y="2236903"/>
            <a:ext cx="4494107" cy="590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4000"/>
              </a:lnSpc>
            </a:pPr>
            <a:r>
              <a:rPr lang="ko-KR" altLang="en-US" sz="3200" spc="-150" dirty="0">
                <a:solidFill>
                  <a:srgbClr val="A42C7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기념물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토큰 </a:t>
            </a: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6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endParaRPr lang="en-US" altLang="ko-KR" sz="32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21D68DF0-F60F-4390-9E36-5CEEF954296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1437"/>
          <a:stretch/>
        </p:blipFill>
        <p:spPr>
          <a:xfrm>
            <a:off x="8699500" y="3591506"/>
            <a:ext cx="2182483" cy="2436216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A0592D65-EF36-4A80-8552-02C29219D9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796" b="89806" l="9559" r="89706">
                        <a14:foregroundMark x1="27206" y1="6796" x2="28676" y2="12621"/>
                        <a14:foregroundMark x1="41176" y1="6796" x2="42647" y2="67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88485" y="2004939"/>
            <a:ext cx="940157" cy="14240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727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36"/>
    </mc:Choice>
    <mc:Fallback xmlns="">
      <p:transition spd="slow" advTm="62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>
            <a:extLst>
              <a:ext uri="{FF2B5EF4-FFF2-40B4-BE49-F238E27FC236}">
                <a16:creationId xmlns:a16="http://schemas.microsoft.com/office/drawing/2014/main" id="{CFDF2F78-0554-4540-B515-DCBF02D13481}"/>
              </a:ext>
            </a:extLst>
          </p:cNvPr>
          <p:cNvSpPr txBox="1"/>
          <p:nvPr/>
        </p:nvSpPr>
        <p:spPr>
          <a:xfrm>
            <a:off x="915671" y="1581567"/>
            <a:ext cx="4494107" cy="590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4000"/>
              </a:lnSpc>
            </a:pP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건물 카드 </a:t>
            </a: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25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장</a:t>
            </a:r>
            <a:endParaRPr lang="en-US" altLang="ko-KR" sz="32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구성물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52E4159-B1E9-4FFD-97F5-1360AC002863}"/>
              </a:ext>
            </a:extLst>
          </p:cNvPr>
          <p:cNvSpPr txBox="1"/>
          <p:nvPr/>
        </p:nvSpPr>
        <p:spPr>
          <a:xfrm>
            <a:off x="915671" y="4264344"/>
            <a:ext cx="4494107" cy="1103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4000"/>
              </a:lnSpc>
            </a:pP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건물 토큰 </a:t>
            </a: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126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endParaRPr lang="en-US" altLang="ko-KR" sz="32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ts val="4000"/>
              </a:lnSpc>
            </a:pP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(7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종류</a:t>
            </a: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397297C1-89D6-4918-94AC-ADEBD7683D2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20574" y="1004091"/>
            <a:ext cx="5260041" cy="27414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F5E5B12-EFD6-47B4-82AF-E5022C52F0F2}"/>
              </a:ext>
            </a:extLst>
          </p:cNvPr>
          <p:cNvSpPr txBox="1"/>
          <p:nvPr/>
        </p:nvSpPr>
        <p:spPr>
          <a:xfrm>
            <a:off x="915671" y="2475826"/>
            <a:ext cx="4494107" cy="590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4000"/>
              </a:lnSpc>
            </a:pP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기념물 카드 </a:t>
            </a: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15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장</a:t>
            </a:r>
            <a:endParaRPr lang="en-US" altLang="ko-KR" sz="32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465A7F-4332-49A6-A3D2-E7E532A7DC11}"/>
              </a:ext>
            </a:extLst>
          </p:cNvPr>
          <p:cNvSpPr txBox="1"/>
          <p:nvPr/>
        </p:nvSpPr>
        <p:spPr>
          <a:xfrm>
            <a:off x="912943" y="3370085"/>
            <a:ext cx="4494107" cy="590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4000"/>
              </a:lnSpc>
            </a:pP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자원 카드 </a:t>
            </a: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15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장</a:t>
            </a:r>
            <a:endParaRPr lang="en-US" altLang="ko-KR" sz="32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B40F6EF3-5FFD-4ACB-A3C2-2A94F30361C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60505"/>
              </a:clrFrom>
              <a:clrTo>
                <a:srgbClr val="06050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00" b="92400" l="5037" r="96314">
                        <a14:foregroundMark x1="13759" y1="20600" x2="14865" y2="25000"/>
                        <a14:foregroundMark x1="9337" y1="29400" x2="10565" y2="32800"/>
                        <a14:foregroundMark x1="5037" y1="30000" x2="5364" y2="30400"/>
                        <a14:foregroundMark x1="12776" y1="55000" x2="13759" y2="57200"/>
                        <a14:foregroundMark x1="73956" y1="44800" x2="77150" y2="49200"/>
                        <a14:foregroundMark x1="70025" y1="13400" x2="72113" y2="15000"/>
                        <a14:foregroundMark x1="66093" y1="12200" x2="68059" y2="13400"/>
                        <a14:foregroundMark x1="66093" y1="26200" x2="66585" y2="28400"/>
                        <a14:foregroundMark x1="85995" y1="40600" x2="88698" y2="44200"/>
                        <a14:foregroundMark x1="67813" y1="4200" x2="66708" y2="5600"/>
                        <a14:foregroundMark x1="66953" y1="73600" x2="68059" y2="76600"/>
                        <a14:foregroundMark x1="95086" y1="45200" x2="94963" y2="48800"/>
                        <a14:foregroundMark x1="96437" y1="60400" x2="95086" y2="60400"/>
                        <a14:foregroundMark x1="61671" y1="73800" x2="62162" y2="76600"/>
                        <a14:foregroundMark x1="54545" y1="67400" x2="53194" y2="67800"/>
                        <a14:foregroundMark x1="62776" y1="46200" x2="65725" y2="54200"/>
                        <a14:foregroundMark x1="32064" y1="92400" x2="34889" y2="89400"/>
                        <a14:foregroundMark x1="74201" y1="16800" x2="73587" y2="20000"/>
                        <a14:foregroundMark x1="20639" y1="34200" x2="21130" y2="37600"/>
                        <a14:foregroundMark x1="19656" y1="23000" x2="20270" y2="24200"/>
                        <a14:foregroundMark x1="24447" y1="31400" x2="25184" y2="35400"/>
                        <a14:foregroundMark x1="28501" y1="39600" x2="26413" y2="42000"/>
                        <a14:foregroundMark x1="7494" y1="36200" x2="8108" y2="38400"/>
                        <a14:foregroundMark x1="14251" y1="42800" x2="14128" y2="45200"/>
                        <a14:foregroundMark x1="19042" y1="52000" x2="19042" y2="52600"/>
                        <a14:foregroundMark x1="23464" y1="50200" x2="23710" y2="50200"/>
                        <a14:backgroundMark x1="44595" y1="36000" x2="44963" y2="37800"/>
                        <a14:backgroundMark x1="38329" y1="67400" x2="40909" y2="66000"/>
                        <a14:backgroundMark x1="72850" y1="54000" x2="73219" y2="54600"/>
                        <a14:backgroundMark x1="77764" y1="56800" x2="77764" y2="57400"/>
                        <a14:backgroundMark x1="81941" y1="60000" x2="82310" y2="60200"/>
                        <a14:backgroundMark x1="61916" y1="82200" x2="62162" y2="82400"/>
                        <a14:backgroundMark x1="47052" y1="80600" x2="47420" y2="80200"/>
                        <a14:backgroundMark x1="46069" y1="80400" x2="47297" y2="80000"/>
                        <a14:backgroundMark x1="17690" y1="76600" x2="19287" y2="76600"/>
                        <a14:backgroundMark x1="19165" y1="76400" x2="20393" y2="76000"/>
                        <a14:backgroundMark x1="21376" y1="76400" x2="20762" y2="76200"/>
                        <a14:backgroundMark x1="21376" y1="75800" x2="20639" y2="75600"/>
                        <a14:backgroundMark x1="16830" y1="40400" x2="17322" y2="41000"/>
                        <a14:backgroundMark x1="12899" y1="38000" x2="12654" y2="38800"/>
                        <a14:backgroundMark x1="7248" y1="30400" x2="7248" y2="31200"/>
                        <a14:backgroundMark x1="9214" y1="34400" x2="9214" y2="35200"/>
                        <a14:backgroundMark x1="17813" y1="27200" x2="17568" y2="26600"/>
                        <a14:backgroundMark x1="41155" y1="36200" x2="42752" y2="35800"/>
                        <a14:backgroundMark x1="41646" y1="44600" x2="41278" y2="45200"/>
                        <a14:backgroundMark x1="37469" y1="39400" x2="37715" y2="40200"/>
                        <a14:backgroundMark x1="40295" y1="32400" x2="40663" y2="32800"/>
                        <a14:backgroundMark x1="40295" y1="31800" x2="40541" y2="32400"/>
                        <a14:backgroundMark x1="38821" y1="18400" x2="38821" y2="18800"/>
                        <a14:backgroundMark x1="42998" y1="20400" x2="43366" y2="21800"/>
                        <a14:backgroundMark x1="47174" y1="23400" x2="47420" y2="24600"/>
                        <a14:backgroundMark x1="38698" y1="17800" x2="38821" y2="18400"/>
                        <a14:backgroundMark x1="36241" y1="29200" x2="36241" y2="29600"/>
                        <a14:backgroundMark x1="31941" y1="26000" x2="31327" y2="26800"/>
                        <a14:backgroundMark x1="35872" y1="73000" x2="35749" y2="72200"/>
                        <a14:backgroundMark x1="45577" y1="81000" x2="46437" y2="80800"/>
                        <a14:backgroundMark x1="67813" y1="10200" x2="67813" y2="10400"/>
                        <a14:backgroundMark x1="71990" y1="12600" x2="71990" y2="132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82298" y="3636477"/>
            <a:ext cx="4334299" cy="2662346"/>
          </a:xfrm>
          <a:prstGeom prst="rect">
            <a:avLst/>
          </a:prstGeom>
        </p:spPr>
      </p:pic>
      <p:grpSp>
        <p:nvGrpSpPr>
          <p:cNvPr id="9" name="그룹 8">
            <a:extLst>
              <a:ext uri="{FF2B5EF4-FFF2-40B4-BE49-F238E27FC236}">
                <a16:creationId xmlns:a16="http://schemas.microsoft.com/office/drawing/2014/main" id="{FE70C639-C35A-4AA5-99A2-2CF3125DC3EF}"/>
              </a:ext>
            </a:extLst>
          </p:cNvPr>
          <p:cNvGrpSpPr/>
          <p:nvPr/>
        </p:nvGrpSpPr>
        <p:grpSpPr>
          <a:xfrm>
            <a:off x="5890808" y="2957934"/>
            <a:ext cx="1369456" cy="1306410"/>
            <a:chOff x="6696558" y="2662237"/>
            <a:chExt cx="1369456" cy="1306410"/>
          </a:xfrm>
        </p:grpSpPr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48A6DDC3-8F64-4DC7-A3F9-07751AEE3E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6FFFF"/>
                </a:clrFrom>
                <a:clrTo>
                  <a:srgbClr val="F6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273" b="98020" l="2153" r="98043">
                          <a14:foregroundMark x1="13699" y1="5233" x2="51663" y2="3678"/>
                          <a14:foregroundMark x1="60665" y1="6506" x2="78474" y2="10042"/>
                          <a14:foregroundMark x1="91781" y1="6223" x2="84932" y2="78925"/>
                          <a14:foregroundMark x1="84932" y1="78925" x2="38356" y2="90948"/>
                          <a14:foregroundMark x1="38356" y1="90948" x2="10763" y2="61386"/>
                          <a14:foregroundMark x1="10763" y1="61386" x2="9002" y2="24611"/>
                          <a14:foregroundMark x1="9002" y1="24611" x2="17417" y2="10184"/>
                          <a14:foregroundMark x1="6654" y1="3819" x2="38943" y2="3819"/>
                          <a14:foregroundMark x1="24658" y1="78925" x2="67906" y2="94767"/>
                          <a14:foregroundMark x1="67906" y1="94767" x2="26614" y2="79632"/>
                          <a14:foregroundMark x1="26810" y1="78501" x2="80822" y2="73267"/>
                          <a14:foregroundMark x1="37378" y1="60396" x2="62622" y2="61669"/>
                          <a14:foregroundMark x1="93542" y1="55163" x2="92564" y2="91089"/>
                          <a14:foregroundMark x1="92564" y1="91089" x2="55773" y2="89250"/>
                          <a14:foregroundMark x1="92368" y1="97595" x2="58317" y2="97454"/>
                          <a14:foregroundMark x1="58317" y1="97454" x2="34638" y2="97030"/>
                          <a14:foregroundMark x1="9589" y1="74823" x2="16047" y2="91231"/>
                          <a14:foregroundMark x1="7045" y1="90523" x2="31507" y2="95757"/>
                          <a14:foregroundMark x1="25440" y1="88967" x2="25832" y2="77652"/>
                          <a14:foregroundMark x1="59295" y1="78642" x2="72407" y2="86139"/>
                          <a14:foregroundMark x1="74560" y1="78642" x2="80626" y2="89533"/>
                          <a14:foregroundMark x1="77299" y1="92504" x2="85127" y2="93211"/>
                          <a14:foregroundMark x1="95303" y1="95050" x2="90411" y2="78784"/>
                          <a14:foregroundMark x1="3523" y1="2829" x2="5284" y2="2970"/>
                          <a14:foregroundMark x1="4892" y1="2405" x2="38748" y2="1414"/>
                          <a14:foregroundMark x1="98043" y1="23479" x2="97847" y2="16832"/>
                          <a14:foregroundMark x1="7045" y1="77935" x2="6067" y2="91796"/>
                          <a14:foregroundMark x1="4892" y1="76521" x2="23875" y2="94342"/>
                          <a14:foregroundMark x1="25832" y1="98020" x2="3327" y2="87129"/>
                          <a14:foregroundMark x1="2153" y1="90382" x2="3327" y2="95757"/>
                          <a14:foregroundMark x1="98043" y1="5941" x2="97847" y2="919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27411">
              <a:off x="7285930" y="2662237"/>
              <a:ext cx="780084" cy="1079294"/>
            </a:xfrm>
            <a:prstGeom prst="rect">
              <a:avLst/>
            </a:prstGeom>
          </p:spPr>
        </p:pic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CA3A8165-363B-4673-9655-3924E8D9EAC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9FDFC"/>
                </a:clrFrom>
                <a:clrTo>
                  <a:srgbClr val="F9FDFC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546" b="97171" l="2740" r="95695">
                          <a14:foregroundMark x1="18787" y1="6506" x2="71429" y2="12447"/>
                          <a14:foregroundMark x1="71429" y1="12447" x2="90607" y2="9901"/>
                          <a14:foregroundMark x1="92564" y1="9618" x2="92955" y2="33380"/>
                          <a14:foregroundMark x1="92564" y1="35078" x2="85127" y2="71570"/>
                          <a14:foregroundMark x1="92368" y1="4668" x2="92955" y2="76238"/>
                          <a14:foregroundMark x1="92955" y1="76238" x2="50881" y2="95191"/>
                          <a14:foregroundMark x1="50881" y1="95191" x2="8415" y2="78925"/>
                          <a14:foregroundMark x1="8415" y1="78925" x2="10372" y2="7496"/>
                          <a14:foregroundMark x1="10372" y1="7496" x2="90607" y2="4243"/>
                          <a14:foregroundMark x1="65753" y1="20934" x2="13894" y2="27581"/>
                          <a14:foregroundMark x1="38356" y1="12871" x2="49119" y2="14427"/>
                          <a14:foregroundMark x1="95499" y1="2687" x2="95890" y2="13579"/>
                          <a14:foregroundMark x1="41879" y1="5375" x2="56360" y2="9901"/>
                          <a14:foregroundMark x1="60274" y1="4950" x2="35225" y2="11740"/>
                          <a14:foregroundMark x1="4110" y1="4385" x2="10372" y2="31966"/>
                          <a14:foregroundMark x1="16047" y1="43989" x2="36595" y2="78642"/>
                          <a14:foregroundMark x1="36595" y1="78642" x2="45010" y2="82603"/>
                          <a14:foregroundMark x1="17417" y1="91655" x2="56751" y2="88543"/>
                          <a14:foregroundMark x1="35029" y1="94342" x2="65949" y2="92645"/>
                          <a14:foregroundMark x1="79843" y1="94767" x2="87671" y2="86704"/>
                          <a14:foregroundMark x1="93346" y1="94201" x2="43640" y2="96322"/>
                          <a14:foregroundMark x1="43640" y1="96322" x2="88258" y2="89816"/>
                          <a14:foregroundMark x1="14677" y1="96040" x2="2740" y2="88826"/>
                          <a14:foregroundMark x1="4110" y1="91796" x2="13894" y2="96464"/>
                          <a14:foregroundMark x1="41683" y1="51909" x2="65362" y2="57709"/>
                          <a14:foregroundMark x1="34247" y1="48232" x2="67123" y2="43706"/>
                          <a14:foregroundMark x1="51859" y1="42574" x2="64384" y2="64498"/>
                          <a14:foregroundMark x1="68885" y1="44130" x2="68689" y2="43706"/>
                          <a14:foregroundMark x1="68493" y1="45545" x2="62622" y2="66054"/>
                          <a14:foregroundMark x1="50294" y1="62093" x2="38552" y2="55021"/>
                          <a14:foregroundMark x1="35812" y1="42999" x2="63209" y2="62518"/>
                          <a14:foregroundMark x1="92564" y1="91372" x2="94521" y2="94201"/>
                          <a14:foregroundMark x1="38552" y1="96322" x2="24266" y2="96040"/>
                          <a14:foregroundMark x1="8023" y1="2970" x2="84932" y2="4526"/>
                          <a14:foregroundMark x1="2740" y1="93494" x2="15068" y2="97171"/>
                          <a14:foregroundMark x1="9393" y1="87270" x2="24266" y2="89816"/>
                          <a14:foregroundMark x1="31115" y1="87977" x2="69667" y2="8712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1216537">
              <a:off x="6696558" y="2889353"/>
              <a:ext cx="780084" cy="107929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56613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36"/>
    </mc:Choice>
    <mc:Fallback xmlns="">
      <p:transition spd="slow" advTm="62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준비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2EABA2-216C-4E55-9B9F-4442EC3479A9}"/>
              </a:ext>
            </a:extLst>
          </p:cNvPr>
          <p:cNvSpPr txBox="1"/>
          <p:nvPr/>
        </p:nvSpPr>
        <p:spPr>
          <a:xfrm>
            <a:off x="514118" y="2244003"/>
            <a:ext cx="4739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 </a:t>
            </a:r>
            <a:r>
              <a:rPr lang="ko-KR" altLang="en-US" sz="28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자원 카드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는 </a:t>
            </a:r>
            <a:r>
              <a:rPr lang="ko-KR" altLang="en-US" sz="28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변형 규칙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만 사용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9C04A0-39C3-4449-B134-60F6DC22A6DF}"/>
              </a:ext>
            </a:extLst>
          </p:cNvPr>
          <p:cNvSpPr txBox="1"/>
          <p:nvPr/>
        </p:nvSpPr>
        <p:spPr>
          <a:xfrm>
            <a:off x="514118" y="1471291"/>
            <a:ext cx="4739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 </a:t>
            </a:r>
            <a:r>
              <a:rPr lang="ko-KR" altLang="en-US" sz="28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개인판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</a:t>
            </a:r>
            <a:r>
              <a:rPr lang="en-US" altLang="ko-KR" sz="28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28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개씩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나눔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DBD2AF36-F28D-4FEC-9970-10855B5263A9}"/>
              </a:ext>
            </a:extLst>
          </p:cNvPr>
          <p:cNvGrpSpPr/>
          <p:nvPr/>
        </p:nvGrpSpPr>
        <p:grpSpPr>
          <a:xfrm>
            <a:off x="5253432" y="1196709"/>
            <a:ext cx="6633768" cy="3138647"/>
            <a:chOff x="5253432" y="1196709"/>
            <a:chExt cx="6633768" cy="3138647"/>
          </a:xfrm>
        </p:grpSpPr>
        <p:pic>
          <p:nvPicPr>
            <p:cNvPr id="15" name="그림 14">
              <a:extLst>
                <a:ext uri="{FF2B5EF4-FFF2-40B4-BE49-F238E27FC236}">
                  <a16:creationId xmlns:a16="http://schemas.microsoft.com/office/drawing/2014/main" id="{3B4493F0-65DF-426A-8FDC-E3D8D1A3AE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105" t="32088" r="1406" b="1060"/>
            <a:stretch/>
          </p:blipFill>
          <p:spPr>
            <a:xfrm>
              <a:off x="5253432" y="1196710"/>
              <a:ext cx="3458754" cy="3138646"/>
            </a:xfrm>
            <a:prstGeom prst="rect">
              <a:avLst/>
            </a:prstGeom>
          </p:spPr>
        </p:pic>
        <p:pic>
          <p:nvPicPr>
            <p:cNvPr id="16" name="그림 15">
              <a:extLst>
                <a:ext uri="{FF2B5EF4-FFF2-40B4-BE49-F238E27FC236}">
                  <a16:creationId xmlns:a16="http://schemas.microsoft.com/office/drawing/2014/main" id="{640B75EB-FDCD-4F5A-9B92-C020F8B866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00" t="32038" r="5220" b="1237"/>
            <a:stretch/>
          </p:blipFill>
          <p:spPr>
            <a:xfrm>
              <a:off x="8533367" y="1196709"/>
              <a:ext cx="3353833" cy="3138647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940C85DA-CF9B-435E-B619-5917A39B4FAB}"/>
              </a:ext>
            </a:extLst>
          </p:cNvPr>
          <p:cNvSpPr txBox="1"/>
          <p:nvPr/>
        </p:nvSpPr>
        <p:spPr>
          <a:xfrm>
            <a:off x="514118" y="3016715"/>
            <a:ext cx="4739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  </a:t>
            </a:r>
            <a:r>
              <a:rPr lang="ko-KR" altLang="en-US" sz="28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주택 카드        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r>
              <a:rPr lang="ko-KR" altLang="en-US" sz="28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앞면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으로 둠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2DE3A4A-377A-494A-81C9-BF12E7F30E3E}"/>
              </a:ext>
            </a:extLst>
          </p:cNvPr>
          <p:cNvSpPr txBox="1"/>
          <p:nvPr/>
        </p:nvSpPr>
        <p:spPr>
          <a:xfrm>
            <a:off x="514118" y="3787030"/>
            <a:ext cx="6071410" cy="1969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4.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건물 카드는 각 종류별로 섞고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</a:t>
            </a:r>
            <a:r>
              <a:rPr lang="ko-KR" altLang="en-US" sz="28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건물별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로 </a:t>
            </a:r>
            <a:r>
              <a:rPr lang="en-US" altLang="ko-KR" sz="28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28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장씩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뽑아 </a:t>
            </a:r>
            <a:r>
              <a:rPr lang="ko-KR" altLang="en-US" sz="28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앞면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으로 </a:t>
            </a:r>
            <a:r>
              <a:rPr lang="ko-KR" altLang="en-US" sz="28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펼침</a:t>
            </a:r>
            <a:endParaRPr lang="en-US" altLang="ko-KR" sz="2800" b="1" spc="-150" dirty="0">
              <a:solidFill>
                <a:srgbClr val="6A2E0D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나머지 카드는 사용하지 않음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</a:p>
        </p:txBody>
      </p:sp>
      <p:sp>
        <p:nvSpPr>
          <p:cNvPr id="22" name="사각형: 둥근 모서리 21">
            <a:extLst>
              <a:ext uri="{FF2B5EF4-FFF2-40B4-BE49-F238E27FC236}">
                <a16:creationId xmlns:a16="http://schemas.microsoft.com/office/drawing/2014/main" id="{D965491E-33BA-41BA-9FE4-84B4B0F4A029}"/>
              </a:ext>
            </a:extLst>
          </p:cNvPr>
          <p:cNvSpPr/>
          <p:nvPr/>
        </p:nvSpPr>
        <p:spPr>
          <a:xfrm>
            <a:off x="5253432" y="5283470"/>
            <a:ext cx="444617" cy="444617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3000" b="1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6</a:t>
            </a:r>
            <a:endParaRPr lang="ko-KR" altLang="en-US" sz="3000" b="1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23" name="그림 22">
            <a:extLst>
              <a:ext uri="{FF2B5EF4-FFF2-40B4-BE49-F238E27FC236}">
                <a16:creationId xmlns:a16="http://schemas.microsoft.com/office/drawing/2014/main" id="{6FA0F01B-B7D2-4253-8879-BD4F37FDAEC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F1212">
                  <a:alpha val="32941"/>
                </a:srgbClr>
              </a:clrFrom>
              <a:clrTo>
                <a:srgbClr val="0F1212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43" b="89683" l="9220" r="90071">
                        <a14:foregroundMark x1="90071" y1="82540" x2="83688" y2="76984"/>
                        <a14:foregroundMark x1="51964" y1="10337" x2="52482" y2="11111"/>
                        <a14:backgroundMark x1="90780" y1="84127" x2="92199" y2="83333"/>
                        <a14:backgroundMark x1="51773" y1="6349" x2="53191" y2="6349"/>
                        <a14:backgroundMark x1="48936" y1="7143" x2="52482" y2="3968"/>
                        <a14:backgroundMark x1="52482" y1="7143" x2="53901" y2="79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70896" y="3026899"/>
            <a:ext cx="560034" cy="50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2007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준비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9C04A0-39C3-4449-B134-60F6DC22A6DF}"/>
              </a:ext>
            </a:extLst>
          </p:cNvPr>
          <p:cNvSpPr txBox="1"/>
          <p:nvPr/>
        </p:nvSpPr>
        <p:spPr>
          <a:xfrm>
            <a:off x="514118" y="1031592"/>
            <a:ext cx="6323100" cy="1969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5.  </a:t>
            </a:r>
            <a:r>
              <a:rPr lang="ko-KR" altLang="en-US" sz="28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자원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과 각종 </a:t>
            </a:r>
            <a:r>
              <a:rPr lang="ko-KR" altLang="en-US" sz="28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건물 토큰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</a:t>
            </a:r>
            <a:r>
              <a:rPr lang="ko-KR" altLang="en-US" sz="28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종류별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로 모아둠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(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 곳을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‘</a:t>
            </a:r>
            <a:r>
              <a:rPr lang="ko-KR" altLang="en-US" sz="28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공급처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’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라 부름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</a:p>
        </p:txBody>
      </p: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DBD2AF36-F28D-4FEC-9970-10855B5263A9}"/>
              </a:ext>
            </a:extLst>
          </p:cNvPr>
          <p:cNvGrpSpPr/>
          <p:nvPr/>
        </p:nvGrpSpPr>
        <p:grpSpPr>
          <a:xfrm>
            <a:off x="5253432" y="1196709"/>
            <a:ext cx="6633768" cy="3138647"/>
            <a:chOff x="5253432" y="1196709"/>
            <a:chExt cx="6633768" cy="3138647"/>
          </a:xfrm>
        </p:grpSpPr>
        <p:pic>
          <p:nvPicPr>
            <p:cNvPr id="15" name="그림 14">
              <a:extLst>
                <a:ext uri="{FF2B5EF4-FFF2-40B4-BE49-F238E27FC236}">
                  <a16:creationId xmlns:a16="http://schemas.microsoft.com/office/drawing/2014/main" id="{3B4493F0-65DF-426A-8FDC-E3D8D1A3AE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105" t="32088" r="1406" b="1060"/>
            <a:stretch/>
          </p:blipFill>
          <p:spPr>
            <a:xfrm>
              <a:off x="5253432" y="1196710"/>
              <a:ext cx="3458754" cy="3138646"/>
            </a:xfrm>
            <a:prstGeom prst="rect">
              <a:avLst/>
            </a:prstGeom>
          </p:spPr>
        </p:pic>
        <p:pic>
          <p:nvPicPr>
            <p:cNvPr id="16" name="그림 15">
              <a:extLst>
                <a:ext uri="{FF2B5EF4-FFF2-40B4-BE49-F238E27FC236}">
                  <a16:creationId xmlns:a16="http://schemas.microsoft.com/office/drawing/2014/main" id="{640B75EB-FDCD-4F5A-9B92-C020F8B866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00" t="32038" r="5220" b="1237"/>
            <a:stretch/>
          </p:blipFill>
          <p:spPr>
            <a:xfrm>
              <a:off x="8533367" y="1196709"/>
              <a:ext cx="3353833" cy="3138647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940C85DA-CF9B-435E-B619-5917A39B4FAB}"/>
              </a:ext>
            </a:extLst>
          </p:cNvPr>
          <p:cNvSpPr txBox="1"/>
          <p:nvPr/>
        </p:nvSpPr>
        <p:spPr>
          <a:xfrm>
            <a:off x="514118" y="3019967"/>
            <a:ext cx="6071410" cy="1322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6. 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가장 최근에 무언가를 만든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사람이 </a:t>
            </a:r>
            <a:r>
              <a:rPr lang="ko-KR" altLang="en-US" sz="28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수석 건축가</a:t>
            </a:r>
            <a:endParaRPr lang="en-US" altLang="ko-KR" sz="2800" b="1" spc="-150" dirty="0">
              <a:solidFill>
                <a:srgbClr val="6A2E0D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2" name="사각형: 둥근 모서리 11">
            <a:extLst>
              <a:ext uri="{FF2B5EF4-FFF2-40B4-BE49-F238E27FC236}">
                <a16:creationId xmlns:a16="http://schemas.microsoft.com/office/drawing/2014/main" id="{223AC128-74A5-42C2-8E7B-6211294C5121}"/>
              </a:ext>
            </a:extLst>
          </p:cNvPr>
          <p:cNvSpPr/>
          <p:nvPr/>
        </p:nvSpPr>
        <p:spPr>
          <a:xfrm>
            <a:off x="3391156" y="1869151"/>
            <a:ext cx="444617" cy="444617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3000" b="1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8</a:t>
            </a:r>
            <a:endParaRPr lang="ko-KR" altLang="en-US" sz="3000" b="1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4" name="사각형: 둥근 모서리 13">
            <a:extLst>
              <a:ext uri="{FF2B5EF4-FFF2-40B4-BE49-F238E27FC236}">
                <a16:creationId xmlns:a16="http://schemas.microsoft.com/office/drawing/2014/main" id="{6AD92C64-38CD-4925-9B52-E13B9028ECC6}"/>
              </a:ext>
            </a:extLst>
          </p:cNvPr>
          <p:cNvSpPr/>
          <p:nvPr/>
        </p:nvSpPr>
        <p:spPr>
          <a:xfrm>
            <a:off x="3791342" y="3868278"/>
            <a:ext cx="444617" cy="444617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3000" b="1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9</a:t>
            </a:r>
            <a:endParaRPr lang="ko-KR" altLang="en-US" sz="3000" b="1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4B24839-9A05-4E74-B48A-B0A41E18ED3B}"/>
              </a:ext>
            </a:extLst>
          </p:cNvPr>
          <p:cNvSpPr txBox="1"/>
          <p:nvPr/>
        </p:nvSpPr>
        <p:spPr>
          <a:xfrm>
            <a:off x="514118" y="4362012"/>
            <a:ext cx="6717192" cy="1322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7. 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각 플레이어는</a:t>
            </a:r>
            <a:r>
              <a:rPr lang="ko-KR" altLang="en-US" sz="28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기념물 카드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장씩 나눈 후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</a:t>
            </a:r>
            <a:r>
              <a:rPr lang="en-US" altLang="ko-KR" sz="28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28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은 </a:t>
            </a:r>
            <a:r>
              <a:rPr lang="ko-KR" altLang="en-US" sz="28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골라 갖고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8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다른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28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28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은 게임에서 </a:t>
            </a:r>
            <a:r>
              <a:rPr lang="ko-KR" altLang="en-US" sz="28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제거</a:t>
            </a:r>
            <a:endParaRPr lang="en-US" altLang="ko-KR" sz="2800" b="1" spc="-150" dirty="0">
              <a:solidFill>
                <a:srgbClr val="6A2E0D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905876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준비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9C04A0-39C3-4449-B134-60F6DC22A6DF}"/>
              </a:ext>
            </a:extLst>
          </p:cNvPr>
          <p:cNvSpPr txBox="1"/>
          <p:nvPr/>
        </p:nvSpPr>
        <p:spPr>
          <a:xfrm>
            <a:off x="514117" y="1031592"/>
            <a:ext cx="6457133" cy="4554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8. 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각 플레이어는 </a:t>
            </a:r>
            <a:r>
              <a:rPr lang="ko-KR" altLang="en-US" sz="28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기념물 토큰 </a:t>
            </a:r>
            <a:r>
              <a:rPr lang="en-US" altLang="ko-KR" sz="28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28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씩 나눠 갖고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</a:t>
            </a:r>
            <a:r>
              <a:rPr lang="ko-KR" altLang="en-US" sz="28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남은 기념물 토큰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은 게임에서 </a:t>
            </a:r>
            <a:r>
              <a:rPr lang="ko-KR" altLang="en-US" sz="28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제거</a:t>
            </a:r>
            <a:endParaRPr lang="en-US" altLang="ko-KR" sz="2800" b="1" spc="-150" dirty="0">
              <a:solidFill>
                <a:srgbClr val="6A2E0D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(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게임이 처음일 경우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기념물 카드와 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기념물 토큰을 빼고 해도 무방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</a:p>
          <a:p>
            <a:pPr algn="just">
              <a:lnSpc>
                <a:spcPct val="150000"/>
              </a:lnSpc>
            </a:pP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9.  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기념물은 게임 진행 시 </a:t>
            </a:r>
            <a:r>
              <a:rPr lang="en-US" altLang="ko-KR" sz="28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28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개만 건설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가능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10.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기념물을 짓고 </a:t>
            </a:r>
            <a:r>
              <a:rPr lang="ko-KR" altLang="en-US" sz="28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카드 효과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 있다면 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기념물을 </a:t>
            </a:r>
            <a:r>
              <a:rPr lang="ko-KR" altLang="en-US" sz="28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소유한 플레이어만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효과 </a:t>
            </a:r>
            <a:r>
              <a:rPr lang="ko-KR" altLang="en-US" sz="2800" b="1" spc="-150" dirty="0">
                <a:solidFill>
                  <a:srgbClr val="6A2E0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적용</a:t>
            </a:r>
            <a:endParaRPr lang="en-US" altLang="ko-KR" sz="2800" b="1" spc="-150" dirty="0">
              <a:solidFill>
                <a:srgbClr val="6A2E0D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F86370D6-0620-4149-A94E-E0B7F38C40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549"/>
          <a:stretch/>
        </p:blipFill>
        <p:spPr>
          <a:xfrm>
            <a:off x="8743677" y="1209440"/>
            <a:ext cx="3081708" cy="4632897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4B8D2093-33D2-431B-8193-312F977B47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0207"/>
          <a:stretch/>
        </p:blipFill>
        <p:spPr>
          <a:xfrm>
            <a:off x="6138978" y="2024033"/>
            <a:ext cx="2607686" cy="1657829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A14AB631-71E5-45E6-BD69-B3FDA465F0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96" b="89806" l="9559" r="89706">
                        <a14:foregroundMark x1="27206" y1="6796" x2="28676" y2="12621"/>
                        <a14:foregroundMark x1="41176" y1="6796" x2="42647" y2="67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03861" y="4051277"/>
            <a:ext cx="862904" cy="130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08315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"/>
</p:tagLst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90725B"/>
        </a:solidFill>
        <a:ln w="7620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rgbClr val="006291"/>
          </a:solidFill>
          <a:tailEnd type="none" w="sm" len="sm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10982</TotalTime>
  <Words>1938</Words>
  <Application>Microsoft Office PowerPoint</Application>
  <PresentationFormat>와이드스크린</PresentationFormat>
  <Paragraphs>359</Paragraphs>
  <Slides>49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49</vt:i4>
      </vt:variant>
    </vt:vector>
  </HeadingPairs>
  <TitlesOfParts>
    <vt:vector size="54" baseType="lpstr">
      <vt:lpstr>나눔스퀘어 Bold</vt:lpstr>
      <vt:lpstr>나눔스퀘어</vt:lpstr>
      <vt:lpstr>Arial</vt:lpstr>
      <vt:lpstr>맑은 고딕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사용자</dc:creator>
  <cp:lastModifiedBy>사용자</cp:lastModifiedBy>
  <cp:revision>714</cp:revision>
  <dcterms:created xsi:type="dcterms:W3CDTF">2017-12-14T07:04:43Z</dcterms:created>
  <dcterms:modified xsi:type="dcterms:W3CDTF">2020-01-08T00:40:58Z</dcterms:modified>
</cp:coreProperties>
</file>