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3" r:id="rId5"/>
    <p:sldId id="261" r:id="rId6"/>
    <p:sldId id="266" r:id="rId7"/>
    <p:sldId id="269" r:id="rId8"/>
    <p:sldId id="267" r:id="rId9"/>
    <p:sldId id="268" r:id="rId10"/>
    <p:sldId id="274" r:id="rId11"/>
    <p:sldId id="259" r:id="rId12"/>
    <p:sldId id="264" r:id="rId13"/>
    <p:sldId id="263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00"/>
    <a:srgbClr val="EB1921"/>
    <a:srgbClr val="F69297"/>
    <a:srgbClr val="F9F9F9"/>
    <a:srgbClr val="F16065"/>
    <a:srgbClr val="0588C9"/>
    <a:srgbClr val="FFC802"/>
    <a:srgbClr val="EB1C24"/>
    <a:srgbClr val="B0C3E6"/>
    <a:srgbClr val="0A8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68" y="132"/>
      </p:cViewPr>
      <p:guideLst>
        <p:guide orient="horz" pos="21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6994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2019-01-08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2019-01-08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2019-01-08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2019-01-08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2019-01-08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2019-01-08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2019-01-08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11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091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8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6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t>2019-01-08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321825C-0B8A-449E-AD8B-2B59CD856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31" y="1729409"/>
            <a:ext cx="7346938" cy="33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6997A-5AAD-4879-BFFD-3349CD8CB98B}"/>
              </a:ext>
            </a:extLst>
          </p:cNvPr>
          <p:cNvSpPr txBox="1"/>
          <p:nvPr/>
        </p:nvSpPr>
        <p:spPr>
          <a:xfrm>
            <a:off x="9332686" y="338554"/>
            <a:ext cx="2496389" cy="593047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특수 카드 규칙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10DF9B-A718-4B05-BE84-3A582DBCB5A4}"/>
              </a:ext>
            </a:extLst>
          </p:cNvPr>
          <p:cNvSpPr txBox="1"/>
          <p:nvPr/>
        </p:nvSpPr>
        <p:spPr>
          <a:xfrm>
            <a:off x="6790871" y="1114836"/>
            <a:ext cx="50836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중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특수 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차례에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번 사용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할 수 있습니다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특수 카드는 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자기 차례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에만 사용할 수 있습니다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문제 바꾸기 카드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현재 문제를 다른 것으로 바꿉니다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즉시 문제 카드를 버리고 새 카드를 뽑습니다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떠넘기기 카드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해당 문제를 왼쪽 사람이 맞추도록 떠넘깁니다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왼쪽 사람이 못 맞췄다면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즉시 그 카드를 가져갑니다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맞췄다면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?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왼쪽 사람이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문제 카드를 가져갑니다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0FA577-0E82-4B0A-951D-BB2E1DDC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24" y="1323440"/>
            <a:ext cx="6378506" cy="45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5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FFC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비슷한 룰의 다른 게임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5D87B-CE4C-427F-ADB2-179CE7F3B537}"/>
              </a:ext>
            </a:extLst>
          </p:cNvPr>
          <p:cNvSpPr txBox="1"/>
          <p:nvPr/>
        </p:nvSpPr>
        <p:spPr>
          <a:xfrm>
            <a:off x="292488" y="1186070"/>
            <a:ext cx="5051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3200" b="1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폭탄 돌리기</a:t>
            </a:r>
            <a:r>
              <a:rPr lang="ko-KR" altLang="en-US" sz="3200" b="1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3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ctr">
              <a:lnSpc>
                <a:spcPct val="150000"/>
              </a:lnSpc>
            </a:pPr>
            <a:r>
              <a:rPr lang="en-US" altLang="ko-KR" sz="2400" b="1" dirty="0">
                <a:solidFill>
                  <a:srgbClr val="FFC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#</a:t>
            </a:r>
            <a:r>
              <a:rPr lang="ko-KR" altLang="en-US" sz="2400" b="1" dirty="0">
                <a:solidFill>
                  <a:srgbClr val="FFC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시간제한</a:t>
            </a:r>
            <a:r>
              <a:rPr lang="en-US" altLang="ko-KR" sz="2400" b="1" dirty="0">
                <a:solidFill>
                  <a:srgbClr val="FFC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#</a:t>
            </a:r>
            <a:r>
              <a:rPr lang="ko-KR" altLang="en-US" sz="2400" b="1" dirty="0">
                <a:solidFill>
                  <a:srgbClr val="FFC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단어 맞추기</a:t>
            </a:r>
            <a:r>
              <a:rPr lang="en-US" altLang="ko-KR" sz="2400" b="1" dirty="0">
                <a:solidFill>
                  <a:srgbClr val="FFC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B4D61-66D0-45F2-ACD6-0E660C9862BD}"/>
              </a:ext>
            </a:extLst>
          </p:cNvPr>
          <p:cNvSpPr txBox="1"/>
          <p:nvPr/>
        </p:nvSpPr>
        <p:spPr>
          <a:xfrm>
            <a:off x="6125668" y="1186070"/>
            <a:ext cx="5051923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3200" b="1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워드서클 </a:t>
            </a:r>
            <a:endParaRPr lang="en-US" altLang="ko-KR" sz="3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ctr">
              <a:lnSpc>
                <a:spcPct val="150000"/>
              </a:lnSpc>
            </a:pPr>
            <a:r>
              <a:rPr lang="en-US" altLang="ko-KR" sz="2400" b="1" dirty="0">
                <a:solidFill>
                  <a:srgbClr val="FFC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#</a:t>
            </a:r>
            <a:r>
              <a:rPr lang="ko-KR" altLang="en-US" sz="2400" b="1" dirty="0">
                <a:solidFill>
                  <a:srgbClr val="FFC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스피드 게임</a:t>
            </a:r>
            <a:r>
              <a:rPr lang="en-US" altLang="ko-KR" sz="2400" b="1" dirty="0">
                <a:solidFill>
                  <a:srgbClr val="FFC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#</a:t>
            </a:r>
            <a:r>
              <a:rPr lang="ko-KR" altLang="en-US" sz="2400" b="1" dirty="0">
                <a:solidFill>
                  <a:srgbClr val="FFC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단어 연상 게임</a:t>
            </a:r>
            <a:endParaRPr lang="en-US" altLang="ko-KR" sz="2400" b="1" dirty="0">
              <a:solidFill>
                <a:srgbClr val="FFC6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F5FF58A-7362-4554-9B45-2E29D00ADD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09" y="2370524"/>
            <a:ext cx="3548746" cy="354874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35BCE89-6C07-4B1E-A9C7-5D0D7FF64A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3" y="2828804"/>
            <a:ext cx="2727652" cy="26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val="15759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0DF9B-A718-4B05-BE84-3A582DBCB5A4}"/>
              </a:ext>
            </a:extLst>
          </p:cNvPr>
          <p:cNvSpPr txBox="1"/>
          <p:nvPr/>
        </p:nvSpPr>
        <p:spPr>
          <a:xfrm>
            <a:off x="7031068" y="1323440"/>
            <a:ext cx="4731656" cy="577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&lt;5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 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!&gt;</a:t>
            </a:r>
            <a:r>
              <a:rPr lang="ko-KR" altLang="en-US" sz="2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어떤 게임일까요</a:t>
            </a:r>
            <a:r>
              <a:rPr lang="en-US" altLang="ko-KR" sz="2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altLang="ko-KR" sz="24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2014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년부터 호주에서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&lt;5 Second Rule&gt;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이라는 게임이  유명 쇼 프로에  등장하기 시작했습니다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2015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년부터는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&lt;Ellen Show&gt;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 미국의 쇼에서도 본격적으로 등장하며  미국 최고의 파티게임으로 자리잡았습니다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미국을 휩쓴 최고의 파티게임이 드디어 대한민국에 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&lt;5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 준다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!&gt;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로 등장합니다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2D8FB0A-474F-4548-9C76-01EEA1673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2" y="1323440"/>
            <a:ext cx="6581354" cy="437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0DF9B-A718-4B05-BE84-3A582DBCB5A4}"/>
              </a:ext>
            </a:extLst>
          </p:cNvPr>
          <p:cNvSpPr txBox="1"/>
          <p:nvPr/>
        </p:nvSpPr>
        <p:spPr>
          <a:xfrm>
            <a:off x="6666272" y="1193295"/>
            <a:ext cx="5264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단어 연상하기 게임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&lt;5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 준다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!&gt;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단어 연상 게임입니다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장르는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파티 보드게임이지만 순발력과 창의력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그리고 어휘력까지 기를 수 있습니다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 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준다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!&gt;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통해 단어 연상 게임의 매력에 빠져볼까요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?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8" y="1323440"/>
            <a:ext cx="5844560" cy="38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endParaRPr lang="ko-KR" altLang="en-US" sz="4000" dirty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6997A-5AAD-4879-BFFD-3349CD8CB98B}"/>
              </a:ext>
            </a:extLst>
          </p:cNvPr>
          <p:cNvSpPr txBox="1"/>
          <p:nvPr/>
        </p:nvSpPr>
        <p:spPr>
          <a:xfrm>
            <a:off x="9899374" y="338554"/>
            <a:ext cx="1929701" cy="5930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게임 준비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0DF9B-A718-4B05-BE84-3A582DBCB5A4}"/>
              </a:ext>
            </a:extLst>
          </p:cNvPr>
          <p:cNvSpPr txBox="1"/>
          <p:nvPr/>
        </p:nvSpPr>
        <p:spPr>
          <a:xfrm>
            <a:off x="6497228" y="1534379"/>
            <a:ext cx="477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1)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문제 카드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꺼내어 카드 더미를 만드세요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2)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타이머를 꺼내어 테이블 가운데 두세요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3)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문제 바꾸기 카드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와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떠넘기기 카드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씩을 가져가세요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FBDC19-5C90-422C-B71F-E68240B5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25" y="1616563"/>
            <a:ext cx="5972290" cy="362487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3FC9A66-F828-4B6C-9E8F-7D0A161E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19" y="3657600"/>
            <a:ext cx="3182098" cy="18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6997A-5AAD-4879-BFFD-3349CD8CB98B}"/>
              </a:ext>
            </a:extLst>
          </p:cNvPr>
          <p:cNvSpPr txBox="1"/>
          <p:nvPr/>
        </p:nvSpPr>
        <p:spPr>
          <a:xfrm>
            <a:off x="7692571" y="338554"/>
            <a:ext cx="4136504" cy="5930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문제 결정하고 타이머 돌리기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0DF9B-A718-4B05-BE84-3A582DBCB5A4}"/>
              </a:ext>
            </a:extLst>
          </p:cNvPr>
          <p:cNvSpPr txBox="1"/>
          <p:nvPr/>
        </p:nvSpPr>
        <p:spPr>
          <a:xfrm>
            <a:off x="6795426" y="1895225"/>
            <a:ext cx="5033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어린 플레이어가 시작 플레이어가 되어 차례를 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차례인 플레이어의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오른쪽 사람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카드 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장을 뽑아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거기 적힌 문제를 큰 소리로 읽습니다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문제는 모두 특정 주제에 맞는 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단어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가지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대답하는 형식으로 되어있습니다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문제를 낸 사람은 문제를 읽은 직후 타이머를 바로 뒤집습니다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59F893D-6B1B-4592-BDC1-60970B9C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42" y="1895225"/>
            <a:ext cx="5771686" cy="36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6997A-5AAD-4879-BFFD-3349CD8CB98B}"/>
              </a:ext>
            </a:extLst>
          </p:cNvPr>
          <p:cNvSpPr txBox="1"/>
          <p:nvPr/>
        </p:nvSpPr>
        <p:spPr>
          <a:xfrm>
            <a:off x="9187542" y="338554"/>
            <a:ext cx="2641533" cy="5930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문제에 대답하기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0DF9B-A718-4B05-BE84-3A582DBCB5A4}"/>
              </a:ext>
            </a:extLst>
          </p:cNvPr>
          <p:cNvSpPr txBox="1"/>
          <p:nvPr/>
        </p:nvSpPr>
        <p:spPr>
          <a:xfrm>
            <a:off x="6668814" y="1323440"/>
            <a:ext cx="53918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차례인 플레이어는 타이머의 구슬이 바닥에 떨어지기 전까지 문제에 답해야 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가지 단어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모두 말해야 정답으로 인정합니다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맞추지 못했다면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왼쪽 사람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에게 기회가 넘어갑니다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그 사람도 틀리면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 다음 사람에게 넘어갑니다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플레이어가 한 번씩 기회를 받을 때까지 계속 기회가 넘어갑니다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이때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이번 문제 카드에 앞사람들이 말했던 단어를 다시 말하면 안됩니다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2000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이전에 다른 카드에 답했던 단어는 괜찮습니다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!)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3FB6A26-132A-4721-9571-8D833C09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16" y="1833067"/>
            <a:ext cx="6112812" cy="34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6997A-5AAD-4879-BFFD-3349CD8CB98B}"/>
              </a:ext>
            </a:extLst>
          </p:cNvPr>
          <p:cNvSpPr txBox="1"/>
          <p:nvPr/>
        </p:nvSpPr>
        <p:spPr>
          <a:xfrm>
            <a:off x="9564914" y="338554"/>
            <a:ext cx="2264161" cy="5930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가져가기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0DF9B-A718-4B05-BE84-3A582DBCB5A4}"/>
              </a:ext>
            </a:extLst>
          </p:cNvPr>
          <p:cNvSpPr txBox="1"/>
          <p:nvPr/>
        </p:nvSpPr>
        <p:spPr>
          <a:xfrm>
            <a:off x="6786802" y="1231575"/>
            <a:ext cx="49030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ko-KR" altLang="en-US" sz="2400" b="1" dirty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누군가가 기회를 받고 시간 내에 대답하는데 성공했다면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 카드를 얻습니다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모두가 한번씩 기회를 받을 동안 아무도 정답을 맞추지 못했다면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현재 차례인 플레이어가 카드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얻습니다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그리고 나서 차례를 왼쪽 사람에게 넘깁니다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CAEBF5F-5F1F-40CF-80EF-1CCC7978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2" y="1785159"/>
            <a:ext cx="6116392" cy="35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6997A-5AAD-4879-BFFD-3349CD8CB98B}"/>
              </a:ext>
            </a:extLst>
          </p:cNvPr>
          <p:cNvSpPr txBox="1"/>
          <p:nvPr/>
        </p:nvSpPr>
        <p:spPr>
          <a:xfrm>
            <a:off x="10014857" y="338554"/>
            <a:ext cx="1814218" cy="5930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10DF9B-A718-4B05-BE84-3A582DBCB5A4}"/>
              </a:ext>
            </a:extLst>
          </p:cNvPr>
          <p:cNvSpPr txBox="1"/>
          <p:nvPr/>
        </p:nvSpPr>
        <p:spPr>
          <a:xfrm>
            <a:off x="6925999" y="1832204"/>
            <a:ext cx="4903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누군가 문제 카드를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모았다면 게임이 끝나고 그 사람이 승리합니다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30A1FE0-B1C4-4533-8C60-3335678AD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24" y="1832204"/>
            <a:ext cx="6538527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439</Words>
  <Application>Microsoft Office PowerPoint</Application>
  <PresentationFormat>와이드스크린</PresentationFormat>
  <Paragraphs>63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나눔스퀘어</vt:lpstr>
      <vt:lpstr>나눔스퀘어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김 요셉</cp:lastModifiedBy>
  <cp:revision>50</cp:revision>
  <dcterms:created xsi:type="dcterms:W3CDTF">2017-12-14T07:04:43Z</dcterms:created>
  <dcterms:modified xsi:type="dcterms:W3CDTF">2019-01-08T05:00:19Z</dcterms:modified>
</cp:coreProperties>
</file>