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495" r:id="rId5"/>
    <p:sldId id="577" r:id="rId6"/>
    <p:sldId id="627" r:id="rId7"/>
    <p:sldId id="628" r:id="rId8"/>
    <p:sldId id="551" r:id="rId9"/>
    <p:sldId id="552" r:id="rId10"/>
    <p:sldId id="553" r:id="rId11"/>
    <p:sldId id="629" r:id="rId12"/>
    <p:sldId id="630" r:id="rId13"/>
    <p:sldId id="632" r:id="rId14"/>
    <p:sldId id="634" r:id="rId15"/>
    <p:sldId id="633" r:id="rId16"/>
    <p:sldId id="635" r:id="rId17"/>
    <p:sldId id="636" r:id="rId18"/>
    <p:sldId id="637" r:id="rId19"/>
    <p:sldId id="638" r:id="rId20"/>
    <p:sldId id="641" r:id="rId21"/>
    <p:sldId id="642" r:id="rId22"/>
    <p:sldId id="643" r:id="rId23"/>
    <p:sldId id="646" r:id="rId24"/>
    <p:sldId id="647" r:id="rId25"/>
    <p:sldId id="648" r:id="rId26"/>
    <p:sldId id="649" r:id="rId27"/>
    <p:sldId id="650" r:id="rId28"/>
    <p:sldId id="651" r:id="rId29"/>
    <p:sldId id="652" r:id="rId30"/>
    <p:sldId id="653" r:id="rId31"/>
    <p:sldId id="654" r:id="rId32"/>
    <p:sldId id="655" r:id="rId33"/>
    <p:sldId id="656" r:id="rId34"/>
    <p:sldId id="626" r:id="rId35"/>
    <p:sldId id="639" r:id="rId36"/>
    <p:sldId id="640" r:id="rId37"/>
    <p:sldId id="460" r:id="rId38"/>
    <p:sldId id="259" r:id="rId39"/>
    <p:sldId id="264" r:id="rId40"/>
    <p:sldId id="263" r:id="rId41"/>
  </p:sldIdLst>
  <p:sldSz cx="12192000" cy="6858000"/>
  <p:notesSz cx="6858000" cy="9144000"/>
  <p:embeddedFontLst>
    <p:embeddedFont>
      <p:font typeface="나눔스퀘어" panose="020B0600000101010101" pitchFamily="50" charset="-127"/>
      <p:regular r:id="rId42"/>
    </p:embeddedFont>
    <p:embeddedFont>
      <p:font typeface="나눔스퀘어 Bold" panose="020B0600000101010101" pitchFamily="50" charset="-127"/>
      <p:bold r:id="rId43"/>
    </p:embeddedFont>
    <p:embeddedFont>
      <p:font typeface="맑은 고딕" panose="020B0503020000020004" pitchFamily="50" charset="-127"/>
      <p:regular r:id="rId44"/>
      <p:bold r:id="rId45"/>
    </p:embeddedFont>
    <p:embeddedFont>
      <p:font typeface="휴먼편지체" panose="02030504000101010101" pitchFamily="18" charset="-127"/>
      <p:regular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1F24"/>
    <a:srgbClr val="942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8" y="330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5FF2BF-3911-45FD-8511-64642DAB03F1}"/>
              </a:ext>
            </a:extLst>
          </p:cNvPr>
          <p:cNvGrpSpPr/>
          <p:nvPr userDrawn="1"/>
        </p:nvGrpSpPr>
        <p:grpSpPr>
          <a:xfrm>
            <a:off x="9959002" y="5324085"/>
            <a:ext cx="1485900" cy="833619"/>
            <a:chOff x="9865936" y="5257168"/>
            <a:chExt cx="1571625" cy="881713"/>
          </a:xfrm>
        </p:grpSpPr>
        <p:pic>
          <p:nvPicPr>
            <p:cNvPr id="13" name="그림 12" descr="아콩다콩로고_150325_web.gif">
              <a:extLst>
                <a:ext uri="{FF2B5EF4-FFF2-40B4-BE49-F238E27FC236}">
                  <a16:creationId xmlns:a16="http://schemas.microsoft.com/office/drawing/2014/main" id="{741FA202-5B80-4A94-83DC-5F6ABC8D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3875" y="5257168"/>
              <a:ext cx="1073686" cy="4803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E8CE8E8-8E40-4C14-ADB9-40AFA58AA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936" y="5741943"/>
              <a:ext cx="1571625" cy="396938"/>
            </a:xfrm>
            <a:prstGeom prst="rect">
              <a:avLst/>
            </a:prstGeom>
          </p:spPr>
        </p:pic>
      </p:grpSp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59D3693-F902-4415-9B55-C3087261A9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60774" y="6444997"/>
            <a:ext cx="2197428" cy="360000"/>
            <a:chOff x="3905251" y="6225204"/>
            <a:chExt cx="3094613" cy="506984"/>
          </a:xfrm>
        </p:grpSpPr>
        <p:pic>
          <p:nvPicPr>
            <p:cNvPr id="20" name="그림 19" descr="아콩다콩로고_150325_web.gif">
              <a:extLst>
                <a:ext uri="{FF2B5EF4-FFF2-40B4-BE49-F238E27FC236}">
                  <a16:creationId xmlns:a16="http://schemas.microsoft.com/office/drawing/2014/main" id="{74DF40A5-574A-489D-B2BD-BD7B5757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3686018-CB2C-41C5-B088-31692CE74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2021-02-25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openxmlformats.org/officeDocument/2006/relationships/image" Target="../media/image25.jp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8.wdp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1.wdp"/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0.wdp"/><Relationship Id="rId5" Type="http://schemas.microsoft.com/office/2007/relationships/hdphoto" Target="../media/hdphoto12.wdp"/><Relationship Id="rId10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12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E87748-1597-48E4-8302-2F93D26C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2" y="578628"/>
            <a:ext cx="5734050" cy="56960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414060-D068-4381-8CD4-9EED95FC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13" y="1193025"/>
            <a:ext cx="3535826" cy="19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AC17E30-30B3-4CAD-834D-37442677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45" y="642550"/>
            <a:ext cx="5125155" cy="4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전부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굴림 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FA7353C-BB99-420D-B9A6-4ACA991D9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8627" r="20533" b="5165"/>
          <a:stretch/>
        </p:blipFill>
        <p:spPr>
          <a:xfrm>
            <a:off x="6969760" y="1920205"/>
            <a:ext cx="4734878" cy="37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전부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굴림 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C6AAC-5E22-4DE1-AF6C-DFB254186A20}"/>
              </a:ext>
            </a:extLst>
          </p:cNvPr>
          <p:cNvSpPr txBox="1"/>
          <p:nvPr/>
        </p:nvSpPr>
        <p:spPr>
          <a:xfrm>
            <a:off x="220560" y="2866306"/>
            <a:ext cx="681016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값이 마음에 들지 않는다면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 다시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66D16CA0-FA19-41D7-AD5E-9926050544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2" name="Picture 2" descr="Three Dice HD Stock Images | Shutterstock">
            <a:extLst>
              <a:ext uri="{FF2B5EF4-FFF2-40B4-BE49-F238E27FC236}">
                <a16:creationId xmlns:a16="http://schemas.microsoft.com/office/drawing/2014/main" id="{C13A8F9F-8896-4A88-9423-6061D1B87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9" b="42857" l="2821" r="30000">
                        <a14:foregroundMark x1="16154" y1="3929" x2="18205" y2="4643"/>
                        <a14:foregroundMark x1="26667" y1="37857" x2="21795" y2="41786"/>
                        <a14:foregroundMark x1="18974" y1="43214" x2="13077" y2="43214"/>
                        <a14:foregroundMark x1="2821" y1="21071" x2="3846" y2="25000"/>
                        <a14:foregroundMark x1="3077" y1="17143" x2="4103" y2="21071"/>
                        <a14:foregroundMark x1="4554" y1="32790" x2="4615" y2="33214"/>
                        <a14:foregroundMark x1="4103" y1="29643" x2="4173" y2="30133"/>
                        <a14:foregroundMark x1="3590" y1="28929" x2="3737" y2="30364"/>
                        <a14:foregroundMark x1="3590" y1="30357" x2="3333" y2="23929"/>
                        <a14:foregroundMark x1="4869" y1="32495" x2="7949" y2="37857"/>
                        <a14:foregroundMark x1="10256" y1="42143" x2="7949" y2="35714"/>
                        <a14:foregroundMark x1="6667" y1="36071" x2="8462" y2="40000"/>
                        <a14:foregroundMark x1="6154" y1="35357" x2="8462" y2="40714"/>
                        <a14:backgroundMark x1="3077" y1="31429" x2="4103" y2="33214"/>
                        <a14:backgroundMark x1="3077" y1="30714" x2="3590" y2="32500"/>
                        <a14:backgroundMark x1="31026" y1="24286" x2="31282" y2="28571"/>
                        <a14:backgroundMark x1="31026" y1="32143" x2="31795" y2="29286"/>
                        <a14:backgroundMark x1="31026" y1="32143" x2="31538" y2="28929"/>
                        <a14:backgroundMark x1="31026" y1="29286" x2="30513" y2="32500"/>
                        <a14:backgroundMark x1="27692" y1="37857" x2="30000" y2="33929"/>
                        <a14:backgroundMark x1="30513" y1="33214" x2="31538" y2="28571"/>
                        <a14:backgroundMark x1="31282" y1="30714" x2="29487" y2="34643"/>
                        <a14:backgroundMark x1="26667" y1="38929" x2="27692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2" b="52547"/>
          <a:stretch/>
        </p:blipFill>
        <p:spPr bwMode="auto">
          <a:xfrm>
            <a:off x="8661180" y="3677341"/>
            <a:ext cx="685294" cy="69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ree Dice HD Stock Images | Shutterstock">
            <a:extLst>
              <a:ext uri="{FF2B5EF4-FFF2-40B4-BE49-F238E27FC236}">
                <a16:creationId xmlns:a16="http://schemas.microsoft.com/office/drawing/2014/main" id="{AD3CF99C-09F5-40CD-A7F4-3311E3E2C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4" b="43929" l="70000" r="96667">
                        <a14:foregroundMark x1="80513" y1="17143" x2="83590" y2="25357"/>
                        <a14:foregroundMark x1="82821" y1="13571" x2="85641" y2="19643"/>
                        <a14:foregroundMark x1="86154" y1="16071" x2="93333" y2="31429"/>
                        <a14:foregroundMark x1="93333" y1="31429" x2="93522" y2="34575"/>
                        <a14:foregroundMark x1="93333" y1="35714" x2="85128" y2="39286"/>
                        <a14:foregroundMark x1="72564" y1="26786" x2="76154" y2="31786"/>
                        <a14:foregroundMark x1="74103" y1="29286" x2="78205" y2="35714"/>
                        <a14:foregroundMark x1="73077" y1="30714" x2="76667" y2="37857"/>
                        <a14:foregroundMark x1="76923" y1="41071" x2="73846" y2="33929"/>
                        <a14:foregroundMark x1="71026" y1="28571" x2="70769" y2="26429"/>
                        <a14:foregroundMark x1="70513" y1="23571" x2="71538" y2="26786"/>
                        <a14:foregroundMark x1="70000" y1="23571" x2="70769" y2="26071"/>
                        <a14:foregroundMark x1="70769" y1="27143" x2="72051" y2="32857"/>
                        <a14:foregroundMark x1="72564" y1="34286" x2="73590" y2="36786"/>
                        <a14:foregroundMark x1="78205" y1="43214" x2="83590" y2="43214"/>
                        <a14:foregroundMark x1="84359" y1="42500" x2="90769" y2="38929"/>
                        <a14:foregroundMark x1="94103" y1="37500" x2="90256" y2="40000"/>
                        <a14:foregroundMark x1="94615" y1="38214" x2="94872" y2="31786"/>
                        <a14:foregroundMark x1="96923" y1="28571" x2="96923" y2="34286"/>
                        <a14:foregroundMark x1="96667" y1="35000" x2="96561" y2="35663"/>
                        <a14:foregroundMark x1="94872" y1="24286" x2="89744" y2="6071"/>
                        <a14:foregroundMark x1="84615" y1="9286" x2="70256" y2="16429"/>
                        <a14:foregroundMark x1="70256" y1="16429" x2="70256" y2="20714"/>
                        <a14:foregroundMark x1="71282" y1="15000" x2="77949" y2="8214"/>
                        <a14:foregroundMark x1="77692" y1="5714" x2="73333" y2="11786"/>
                        <a14:foregroundMark x1="80513" y1="4643" x2="85897" y2="3571"/>
                        <a14:foregroundMark x1="83590" y1="43929" x2="79487" y2="42857"/>
                        <a14:foregroundMark x1="96410" y1="36071" x2="94615" y2="37500"/>
                        <a14:backgroundMark x1="97732" y1="38008" x2="97949" y2="37857"/>
                        <a14:backgroundMark x1="97949" y1="37500" x2="97613" y2="37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3" b="52547"/>
          <a:stretch/>
        </p:blipFill>
        <p:spPr bwMode="auto">
          <a:xfrm rot="20908805" flipH="1">
            <a:off x="9746463" y="2523128"/>
            <a:ext cx="659983" cy="6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ree Dice HD Stock Images | Shutterstock">
            <a:extLst>
              <a:ext uri="{FF2B5EF4-FFF2-40B4-BE49-F238E27FC236}">
                <a16:creationId xmlns:a16="http://schemas.microsoft.com/office/drawing/2014/main" id="{AC03FED9-FB36-4052-A9D7-BFC8FBB5A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29" b="90000" l="36410" r="64359">
                        <a14:foregroundMark x1="44152" y1="54343" x2="37949" y2="58571"/>
                        <a14:foregroundMark x1="50000" y1="50357" x2="46116" y2="53004"/>
                        <a14:foregroundMark x1="37949" y1="58571" x2="37949" y2="58571"/>
                        <a14:foregroundMark x1="53992" y1="51434" x2="55385" y2="52857"/>
                        <a14:foregroundMark x1="51538" y1="48929" x2="53544" y2="50977"/>
                        <a14:foregroundMark x1="55385" y1="50714" x2="62564" y2="66786"/>
                        <a14:foregroundMark x1="61378" y1="78077" x2="60256" y2="80000"/>
                        <a14:foregroundMark x1="61536" y1="79442" x2="59231" y2="82500"/>
                        <a14:foregroundMark x1="63178" y1="79502" x2="62564" y2="80357"/>
                        <a14:foregroundMark x1="60513" y1="82857" x2="53077" y2="86786"/>
                        <a14:foregroundMark x1="53333" y1="87857" x2="49744" y2="88929"/>
                        <a14:foregroundMark x1="48718" y1="90000" x2="42821" y2="83929"/>
                        <a14:foregroundMark x1="39765" y1="75167" x2="39807" y2="75493"/>
                        <a14:foregroundMark x1="39296" y1="71568" x2="39425" y2="72556"/>
                        <a14:foregroundMark x1="38188" y1="72284" x2="38205" y2="72500"/>
                        <a14:foregroundMark x1="37949" y1="69286" x2="38121" y2="71447"/>
                        <a14:foregroundMark x1="52829" y1="53226" x2="53077" y2="53571"/>
                        <a14:foregroundMark x1="51538" y1="51429" x2="52438" y2="52682"/>
                        <a14:foregroundMark x1="51795" y1="50714" x2="50000" y2="54286"/>
                        <a14:foregroundMark x1="47179" y1="64643" x2="48205" y2="68929"/>
                        <a14:foregroundMark x1="55897" y1="59286" x2="58205" y2="63571"/>
                        <a14:foregroundMark x1="37436" y1="58929" x2="37692" y2="62857"/>
                        <a14:foregroundMark x1="36923" y1="61071" x2="37179" y2="65000"/>
                        <a14:foregroundMark x1="37179" y1="65000" x2="37436" y2="69643"/>
                        <a14:foregroundMark x1="36667" y1="63929" x2="36667" y2="67500"/>
                        <a14:foregroundMark x1="36667" y1="68214" x2="36667" y2="70714"/>
                        <a14:foregroundMark x1="37774" y1="72552" x2="37949" y2="72857"/>
                        <a14:foregroundMark x1="36923" y1="71071" x2="37405" y2="71909"/>
                        <a14:foregroundMark x1="37361" y1="72818" x2="37614" y2="73758"/>
                        <a14:foregroundMark x1="36899" y1="73116" x2="37107" y2="73985"/>
                        <a14:foregroundMark x1="36667" y1="72143" x2="36717" y2="72353"/>
                        <a14:foregroundMark x1="36410" y1="67500" x2="36667" y2="70357"/>
                        <a14:foregroundMark x1="36410" y1="69643" x2="36410" y2="72143"/>
                        <a14:foregroundMark x1="36667" y1="73929" x2="36759" y2="74142"/>
                        <a14:foregroundMark x1="36410" y1="73432" x2="36410" y2="74286"/>
                        <a14:foregroundMark x1="37899" y1="76003" x2="38331" y2="76604"/>
                        <a14:foregroundMark x1="37175" y1="76328" x2="37534" y2="77204"/>
                        <a14:foregroundMark x1="40199" y1="80034" x2="41026" y2="81071"/>
                        <a14:foregroundMark x1="41026" y1="82857" x2="42051" y2="83929"/>
                        <a14:foregroundMark x1="42051" y1="85000" x2="43333" y2="86786"/>
                        <a14:foregroundMark x1="41026" y1="84643" x2="39487" y2="80714"/>
                        <a14:foregroundMark x1="37436" y1="77143" x2="37474" y2="77249"/>
                        <a14:foregroundMark x1="37108" y1="76358" x2="37384" y2="77317"/>
                        <a14:foregroundMark x1="49487" y1="49643" x2="51026" y2="49286"/>
                        <a14:foregroundMark x1="49744" y1="49286" x2="48205" y2="49643"/>
                        <a14:foregroundMark x1="63590" y1="69286" x2="64103" y2="72857"/>
                        <a14:backgroundMark x1="35641" y1="74643" x2="36154" y2="76786"/>
                        <a14:backgroundMark x1="35385" y1="73214" x2="35641" y2="73929"/>
                        <a14:backgroundMark x1="35641" y1="75000" x2="35897" y2="75714"/>
                        <a14:backgroundMark x1="36154" y1="75000" x2="36154" y2="75000"/>
                        <a14:backgroundMark x1="36667" y1="78929" x2="37949" y2="81786"/>
                        <a14:backgroundMark x1="36667" y1="77857" x2="37436" y2="79643"/>
                        <a14:backgroundMark x1="36154" y1="76786" x2="36410" y2="77143"/>
                        <a14:backgroundMark x1="43077" y1="50357" x2="47562" y2="48384"/>
                        <a14:backgroundMark x1="54872" y1="48929" x2="55385" y2="49286"/>
                        <a14:backgroundMark x1="65617" y1="72441" x2="65897" y2="79286"/>
                        <a14:backgroundMark x1="65385" y1="66786" x2="65466" y2="68769"/>
                        <a14:backgroundMark x1="64615" y1="80000" x2="65897" y2="77857"/>
                        <a14:backgroundMark x1="65128" y1="78571" x2="64872" y2="79643"/>
                        <a14:backgroundMark x1="64103" y1="81429" x2="65128" y2="7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47103" r="32368" b="6445"/>
          <a:stretch/>
        </p:blipFill>
        <p:spPr bwMode="auto">
          <a:xfrm>
            <a:off x="8871195" y="2500423"/>
            <a:ext cx="679896" cy="6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hree Dice HD Stock Images | Shutterstock">
            <a:extLst>
              <a:ext uri="{FF2B5EF4-FFF2-40B4-BE49-F238E27FC236}">
                <a16:creationId xmlns:a16="http://schemas.microsoft.com/office/drawing/2014/main" id="{472AD767-BB1F-4382-B821-D09331144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9643" l="68718" r="97436">
                        <a14:foregroundMark x1="84872" y1="52500" x2="93590" y2="64643"/>
                        <a14:foregroundMark x1="92051" y1="56786" x2="96923" y2="64643"/>
                        <a14:foregroundMark x1="94328" y1="74412" x2="93077" y2="78214"/>
                        <a14:foregroundMark x1="95385" y1="78571" x2="92051" y2="83571"/>
                        <a14:foregroundMark x1="97436" y1="77857" x2="93846" y2="82143"/>
                        <a14:foregroundMark x1="92821" y1="83929" x2="81282" y2="87143"/>
                        <a14:foregroundMark x1="74043" y1="75280" x2="75477" y2="78876"/>
                        <a14:foregroundMark x1="73077" y1="72857" x2="73421" y2="73720"/>
                        <a14:foregroundMark x1="73335" y1="62859" x2="80769" y2="73214"/>
                        <a14:foregroundMark x1="72308" y1="61429" x2="72564" y2="61786"/>
                        <a14:foregroundMark x1="70198" y1="61429" x2="69842" y2="61786"/>
                        <a14:foregroundMark x1="80513" y1="51071" x2="71977" y2="59643"/>
                        <a14:foregroundMark x1="70857" y1="70742" x2="71026" y2="73571"/>
                        <a14:foregroundMark x1="72378" y1="76772" x2="73590" y2="79643"/>
                        <a14:foregroundMark x1="71026" y1="73571" x2="71729" y2="75236"/>
                        <a14:foregroundMark x1="74236" y1="82341" x2="74872" y2="84643"/>
                        <a14:foregroundMark x1="73590" y1="80000" x2="73882" y2="81059"/>
                        <a14:foregroundMark x1="91026" y1="86429" x2="86667" y2="88571"/>
                        <a14:foregroundMark x1="83846" y1="89286" x2="78462" y2="88929"/>
                        <a14:foregroundMark x1="75128" y1="86071" x2="77436" y2="88214"/>
                        <a14:foregroundMark x1="82564" y1="89643" x2="88205" y2="86071"/>
                        <a14:foregroundMark x1="91538" y1="86071" x2="95897" y2="81071"/>
                        <a14:foregroundMark x1="88718" y1="52500" x2="92308" y2="56786"/>
                        <a14:foregroundMark x1="91282" y1="51071" x2="93590" y2="55714"/>
                        <a14:foregroundMark x1="88974" y1="49286" x2="86154" y2="50357"/>
                        <a14:foregroundMark x1="71026" y1="57143" x2="75641" y2="52143"/>
                        <a14:foregroundMark x1="70671" y1="59643" x2="72564" y2="56786"/>
                        <a14:foregroundMark x1="69999" y1="59643" x2="72821" y2="55714"/>
                        <a14:foregroundMark x1="76154" y1="52143" x2="85641" y2="47500"/>
                        <a14:foregroundMark x1="70090" y1="70860" x2="70513" y2="73214"/>
                        <a14:foregroundMark x1="70268" y1="70832" x2="70513" y2="71429"/>
                        <a14:foregroundMark x1="70284" y1="70830" x2="70769" y2="72857"/>
                        <a14:foregroundMark x1="69749" y1="70912" x2="70513" y2="73571"/>
                        <a14:foregroundMark x1="70256" y1="72857" x2="71190" y2="75719"/>
                        <a14:foregroundMark x1="69744" y1="72143" x2="70513" y2="76429"/>
                        <a14:foregroundMark x1="71288" y1="77749" x2="72308" y2="79643"/>
                        <a14:foregroundMark x1="73679" y1="83105" x2="73846" y2="83571"/>
                        <a14:foregroundMark x1="71795" y1="77857" x2="73253" y2="81920"/>
                        <a14:foregroundMark x1="73693" y1="83085" x2="74872" y2="85000"/>
                        <a14:foregroundMark x1="73846" y1="83571" x2="75128" y2="86429"/>
                        <a14:foregroundMark x1="70256" y1="63929" x2="70769" y2="67143"/>
                        <a14:foregroundMark x1="70000" y1="65714" x2="70000" y2="69643"/>
                        <a14:foregroundMark x1="69744" y1="70714" x2="70513" y2="65000"/>
                        <a14:backgroundMark x1="68718" y1="59643" x2="68718" y2="61429"/>
                        <a14:backgroundMark x1="70000" y1="76786" x2="70769" y2="78214"/>
                        <a14:backgroundMark x1="72308" y1="83214" x2="73077" y2="83929"/>
                        <a14:backgroundMark x1="68974" y1="62143" x2="68718" y2="63214"/>
                        <a14:backgroundMark x1="68205" y1="63571" x2="68205" y2="64553"/>
                        <a14:backgroundMark x1="68604" y1="69643" x2="68718" y2="71071"/>
                        <a14:backgroundMark x1="98974" y1="78214" x2="99487" y2="73571"/>
                        <a14:backgroundMark x1="98319" y1="71429" x2="99231" y2="77143"/>
                        <a14:backgroundMark x1="68974" y1="61786" x2="68974" y2="63214"/>
                        <a14:backgroundMark x1="98205" y1="80357" x2="98974" y2="77500"/>
                        <a14:backgroundMark x1="98205" y1="80000" x2="98462" y2="77500"/>
                        <a14:backgroundMark x1="98205" y1="65714" x2="99231" y2="7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46061" b="6486"/>
          <a:stretch/>
        </p:blipFill>
        <p:spPr bwMode="auto">
          <a:xfrm flipH="1">
            <a:off x="9340200" y="3168748"/>
            <a:ext cx="659983" cy="69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hree Dice HD Stock Images | Shutterstock">
            <a:extLst>
              <a:ext uri="{FF2B5EF4-FFF2-40B4-BE49-F238E27FC236}">
                <a16:creationId xmlns:a16="http://schemas.microsoft.com/office/drawing/2014/main" id="{D18F6B5D-C774-4849-9B45-CB56FD9CB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29" b="90000" l="36410" r="64359">
                        <a14:foregroundMark x1="44152" y1="54343" x2="37949" y2="58571"/>
                        <a14:foregroundMark x1="50000" y1="50357" x2="46116" y2="53004"/>
                        <a14:foregroundMark x1="37949" y1="58571" x2="37949" y2="58571"/>
                        <a14:foregroundMark x1="53992" y1="51434" x2="55385" y2="52857"/>
                        <a14:foregroundMark x1="51538" y1="48929" x2="53544" y2="50977"/>
                        <a14:foregroundMark x1="55385" y1="50714" x2="62564" y2="66786"/>
                        <a14:foregroundMark x1="61378" y1="78077" x2="60256" y2="80000"/>
                        <a14:foregroundMark x1="61536" y1="79442" x2="59231" y2="82500"/>
                        <a14:foregroundMark x1="63178" y1="79502" x2="62564" y2="80357"/>
                        <a14:foregroundMark x1="60513" y1="82857" x2="53077" y2="86786"/>
                        <a14:foregroundMark x1="53333" y1="87857" x2="49744" y2="88929"/>
                        <a14:foregroundMark x1="48718" y1="90000" x2="42821" y2="83929"/>
                        <a14:foregroundMark x1="39765" y1="75167" x2="39807" y2="75493"/>
                        <a14:foregroundMark x1="39296" y1="71568" x2="39425" y2="72556"/>
                        <a14:foregroundMark x1="38188" y1="72284" x2="38205" y2="72500"/>
                        <a14:foregroundMark x1="37949" y1="69286" x2="38121" y2="71447"/>
                        <a14:foregroundMark x1="52829" y1="53226" x2="53077" y2="53571"/>
                        <a14:foregroundMark x1="51538" y1="51429" x2="52438" y2="52682"/>
                        <a14:foregroundMark x1="51795" y1="50714" x2="50000" y2="54286"/>
                        <a14:foregroundMark x1="47179" y1="64643" x2="48205" y2="68929"/>
                        <a14:foregroundMark x1="55897" y1="59286" x2="58205" y2="63571"/>
                        <a14:foregroundMark x1="37436" y1="58929" x2="37692" y2="62857"/>
                        <a14:foregroundMark x1="36923" y1="61071" x2="37179" y2="65000"/>
                        <a14:foregroundMark x1="37179" y1="65000" x2="37436" y2="69643"/>
                        <a14:foregroundMark x1="36667" y1="63929" x2="36667" y2="67500"/>
                        <a14:foregroundMark x1="36667" y1="68214" x2="36667" y2="70714"/>
                        <a14:foregroundMark x1="37774" y1="72552" x2="37949" y2="72857"/>
                        <a14:foregroundMark x1="36923" y1="71071" x2="37405" y2="71909"/>
                        <a14:foregroundMark x1="37361" y1="72818" x2="37614" y2="73758"/>
                        <a14:foregroundMark x1="36899" y1="73116" x2="37107" y2="73985"/>
                        <a14:foregroundMark x1="36667" y1="72143" x2="36717" y2="72353"/>
                        <a14:foregroundMark x1="36410" y1="67500" x2="36667" y2="70357"/>
                        <a14:foregroundMark x1="36410" y1="69643" x2="36410" y2="72143"/>
                        <a14:foregroundMark x1="36667" y1="73929" x2="36759" y2="74142"/>
                        <a14:foregroundMark x1="36410" y1="73432" x2="36410" y2="74286"/>
                        <a14:foregroundMark x1="37899" y1="76003" x2="38331" y2="76604"/>
                        <a14:foregroundMark x1="37175" y1="76328" x2="37534" y2="77204"/>
                        <a14:foregroundMark x1="40199" y1="80034" x2="41026" y2="81071"/>
                        <a14:foregroundMark x1="41026" y1="82857" x2="42051" y2="83929"/>
                        <a14:foregroundMark x1="42051" y1="85000" x2="43333" y2="86786"/>
                        <a14:foregroundMark x1="41026" y1="84643" x2="39487" y2="80714"/>
                        <a14:foregroundMark x1="37436" y1="77143" x2="37474" y2="77249"/>
                        <a14:foregroundMark x1="37108" y1="76358" x2="37384" y2="77317"/>
                        <a14:foregroundMark x1="49487" y1="49643" x2="51026" y2="49286"/>
                        <a14:foregroundMark x1="49744" y1="49286" x2="48205" y2="49643"/>
                        <a14:foregroundMark x1="63590" y1="69286" x2="64103" y2="72857"/>
                        <a14:backgroundMark x1="35641" y1="74643" x2="36154" y2="76786"/>
                        <a14:backgroundMark x1="35385" y1="73214" x2="35641" y2="73929"/>
                        <a14:backgroundMark x1="35641" y1="75000" x2="35897" y2="75714"/>
                        <a14:backgroundMark x1="36154" y1="75000" x2="36154" y2="75000"/>
                        <a14:backgroundMark x1="36667" y1="78929" x2="37949" y2="81786"/>
                        <a14:backgroundMark x1="36667" y1="77857" x2="37436" y2="79643"/>
                        <a14:backgroundMark x1="36154" y1="76786" x2="36410" y2="77143"/>
                        <a14:backgroundMark x1="43077" y1="50357" x2="47562" y2="48384"/>
                        <a14:backgroundMark x1="54872" y1="48929" x2="55385" y2="49286"/>
                        <a14:backgroundMark x1="65617" y1="72441" x2="65897" y2="79286"/>
                        <a14:backgroundMark x1="65385" y1="66786" x2="65466" y2="68769"/>
                        <a14:backgroundMark x1="64615" y1="80000" x2="65897" y2="77857"/>
                        <a14:backgroundMark x1="65128" y1="78571" x2="64872" y2="79643"/>
                        <a14:backgroundMark x1="64103" y1="81429" x2="65128" y2="7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47103" r="32368" b="6445"/>
          <a:stretch/>
        </p:blipFill>
        <p:spPr bwMode="auto">
          <a:xfrm rot="21270327" flipH="1">
            <a:off x="9751344" y="4085004"/>
            <a:ext cx="679896" cy="6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전부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굴림 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C6AAC-5E22-4DE1-AF6C-DFB254186A20}"/>
              </a:ext>
            </a:extLst>
          </p:cNvPr>
          <p:cNvSpPr txBox="1"/>
          <p:nvPr/>
        </p:nvSpPr>
        <p:spPr>
          <a:xfrm>
            <a:off x="220560" y="2866306"/>
            <a:ext cx="681016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값이 마음에 들지 않는다면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 다시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324E-FF48-411D-86BE-2909B608DD9B}"/>
              </a:ext>
            </a:extLst>
          </p:cNvPr>
          <p:cNvSpPr txBox="1"/>
          <p:nvPr/>
        </p:nvSpPr>
        <p:spPr>
          <a:xfrm>
            <a:off x="220560" y="4335760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보관할 주사위를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트레이 위쪽 보관함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올려두고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굴림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59014F-D6E8-47C1-A0F1-AAC2B116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9467"/>
          <a:stretch/>
        </p:blipFill>
        <p:spPr>
          <a:xfrm>
            <a:off x="6971890" y="1911766"/>
            <a:ext cx="4909142" cy="3834765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F2E58DF8-4593-4E71-A6DB-F2E6597E5F68}"/>
              </a:ext>
            </a:extLst>
          </p:cNvPr>
          <p:cNvSpPr/>
          <p:nvPr/>
        </p:nvSpPr>
        <p:spPr>
          <a:xfrm>
            <a:off x="8879399" y="1872311"/>
            <a:ext cx="1410771" cy="1410771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굴린 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굴릴 수 있으며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다시 꺼내어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E70B5033-DE5E-4324-9D27-873F1EEC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A5737C6-2991-4D81-A64B-4C1E267E3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1415886"/>
            <a:ext cx="484040" cy="4805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D5620E6-38AE-4A8A-BC7F-8A493EC81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117" y="1415886"/>
            <a:ext cx="484040" cy="480507"/>
          </a:xfrm>
          <a:prstGeom prst="rect">
            <a:avLst/>
          </a:prstGeom>
        </p:spPr>
      </p:pic>
      <p:pic>
        <p:nvPicPr>
          <p:cNvPr id="14" name="Picture 2" descr="Three Dice HD Stock Images | Shutterstock">
            <a:extLst>
              <a:ext uri="{FF2B5EF4-FFF2-40B4-BE49-F238E27FC236}">
                <a16:creationId xmlns:a16="http://schemas.microsoft.com/office/drawing/2014/main" id="{05501C4C-C83B-4E1B-9DA9-E129D45F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42857" l="2821" r="30000">
                        <a14:foregroundMark x1="16154" y1="3929" x2="18205" y2="4643"/>
                        <a14:foregroundMark x1="26667" y1="37857" x2="21795" y2="41786"/>
                        <a14:foregroundMark x1="18974" y1="43214" x2="13077" y2="43214"/>
                        <a14:foregroundMark x1="2821" y1="21071" x2="3846" y2="25000"/>
                        <a14:foregroundMark x1="3077" y1="17143" x2="4103" y2="21071"/>
                        <a14:foregroundMark x1="4554" y1="32790" x2="4615" y2="33214"/>
                        <a14:foregroundMark x1="4103" y1="29643" x2="4173" y2="30133"/>
                        <a14:foregroundMark x1="3590" y1="28929" x2="3737" y2="30364"/>
                        <a14:foregroundMark x1="3590" y1="30357" x2="3333" y2="23929"/>
                        <a14:foregroundMark x1="4869" y1="32495" x2="7949" y2="37857"/>
                        <a14:foregroundMark x1="10256" y1="42143" x2="7949" y2="35714"/>
                        <a14:foregroundMark x1="6667" y1="36071" x2="8462" y2="40000"/>
                        <a14:foregroundMark x1="6154" y1="35357" x2="8462" y2="40714"/>
                        <a14:backgroundMark x1="3077" y1="31429" x2="4103" y2="33214"/>
                        <a14:backgroundMark x1="3077" y1="30714" x2="3590" y2="32500"/>
                        <a14:backgroundMark x1="31026" y1="24286" x2="31282" y2="28571"/>
                        <a14:backgroundMark x1="31026" y1="32143" x2="31795" y2="29286"/>
                        <a14:backgroundMark x1="31026" y1="32143" x2="31538" y2="28929"/>
                        <a14:backgroundMark x1="31026" y1="29286" x2="30513" y2="32500"/>
                        <a14:backgroundMark x1="27692" y1="37857" x2="30000" y2="33929"/>
                        <a14:backgroundMark x1="30513" y1="33214" x2="31538" y2="28571"/>
                        <a14:backgroundMark x1="31282" y1="30714" x2="29487" y2="34643"/>
                        <a14:backgroundMark x1="26667" y1="38929" x2="27692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2" b="52547"/>
          <a:stretch/>
        </p:blipFill>
        <p:spPr bwMode="auto">
          <a:xfrm>
            <a:off x="8535117" y="3226538"/>
            <a:ext cx="685294" cy="69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hree Dice HD Stock Images | Shutterstock">
            <a:extLst>
              <a:ext uri="{FF2B5EF4-FFF2-40B4-BE49-F238E27FC236}">
                <a16:creationId xmlns:a16="http://schemas.microsoft.com/office/drawing/2014/main" id="{7F0B3AB2-9F96-4AA7-8476-707E00778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45000" l="36410" r="64359">
                        <a14:foregroundMark x1="52308" y1="10714" x2="58205" y2="16786"/>
                        <a14:foregroundMark x1="55128" y1="9286" x2="46410" y2="23214"/>
                        <a14:foregroundMark x1="46410" y1="23214" x2="45897" y2="27143"/>
                        <a14:foregroundMark x1="50513" y1="6786" x2="57436" y2="7857"/>
                        <a14:foregroundMark x1="58718" y1="12500" x2="61795" y2="25714"/>
                        <a14:foregroundMark x1="53614" y1="38321" x2="51949" y2="40526"/>
                        <a14:foregroundMark x1="62051" y1="27143" x2="53948" y2="37878"/>
                        <a14:foregroundMark x1="62051" y1="30714" x2="61914" y2="30947"/>
                        <a14:foregroundMark x1="55837" y1="41364" x2="51158" y2="44431"/>
                        <a14:foregroundMark x1="43110" y1="40624" x2="40853" y2="33481"/>
                        <a14:foregroundMark x1="39921" y1="25846" x2="42564" y2="11429"/>
                        <a14:foregroundMark x1="39746" y1="26801" x2="39786" y2="26583"/>
                        <a14:foregroundMark x1="39487" y1="28214" x2="39618" y2="27500"/>
                        <a14:foregroundMark x1="37868" y1="27822" x2="37815" y2="29433"/>
                        <a14:foregroundMark x1="37982" y1="24335" x2="37913" y2="26429"/>
                        <a14:foregroundMark x1="38205" y1="17500" x2="38151" y2="19159"/>
                        <a14:foregroundMark x1="55128" y1="3929" x2="60000" y2="9286"/>
                        <a14:foregroundMark x1="55249" y1="40560" x2="54872" y2="41071"/>
                        <a14:foregroundMark x1="58630" y1="35979" x2="57844" y2="37043"/>
                        <a14:foregroundMark x1="64359" y1="28214" x2="62204" y2="31134"/>
                        <a14:foregroundMark x1="54872" y1="41071" x2="54359" y2="41429"/>
                        <a14:foregroundMark x1="54539" y1="39588" x2="52308" y2="41786"/>
                        <a14:foregroundMark x1="58396" y1="35788" x2="57542" y2="36629"/>
                        <a14:foregroundMark x1="50020" y1="42766" x2="48974" y2="43214"/>
                        <a14:foregroundMark x1="45641" y1="42857" x2="45385" y2="42857"/>
                        <a14:foregroundMark x1="44872" y1="42857" x2="49050" y2="44695"/>
                        <a14:foregroundMark x1="49220" y1="44358" x2="45641" y2="42143"/>
                        <a14:foregroundMark x1="36923" y1="18214" x2="36923" y2="19286"/>
                        <a14:foregroundMark x1="36923" y1="20000" x2="37436" y2="23214"/>
                        <a14:foregroundMark x1="62564" y1="33214" x2="60000" y2="36429"/>
                        <a14:foregroundMark x1="60256" y1="36786" x2="58462" y2="38929"/>
                        <a14:foregroundMark x1="57692" y1="40000" x2="57692" y2="40000"/>
                        <a14:foregroundMark x1="58462" y1="39286" x2="54872" y2="41786"/>
                        <a14:foregroundMark x1="55897" y1="41429" x2="52821" y2="43214"/>
                        <a14:foregroundMark x1="48974" y1="44643" x2="50256" y2="44643"/>
                        <a14:foregroundMark x1="50000" y1="45000" x2="54359" y2="43214"/>
                        <a14:foregroundMark x1="36667" y1="18929" x2="36667" y2="20357"/>
                        <a14:foregroundMark x1="36564" y1="27500" x2="36601" y2="27759"/>
                        <a14:foregroundMark x1="37179" y1="29286" x2="37296" y2="29611"/>
                        <a14:foregroundMark x1="61795" y1="35000" x2="60513" y2="36071"/>
                        <a14:foregroundMark x1="61282" y1="35714" x2="58974" y2="38214"/>
                        <a14:foregroundMark x1="60256" y1="37500" x2="62051" y2="35357"/>
                        <a14:foregroundMark x1="40000" y1="34643" x2="38718" y2="32143"/>
                        <a14:foregroundMark x1="37179" y1="29286" x2="38974" y2="33571"/>
                        <a14:backgroundMark x1="64872" y1="32857" x2="64100" y2="35007"/>
                        <a14:backgroundMark x1="63846" y1="33571" x2="63558" y2="34374"/>
                        <a14:backgroundMark x1="59210" y1="40440" x2="59376" y2="40293"/>
                        <a14:backgroundMark x1="59356" y1="40003" x2="59088" y2="40252"/>
                        <a14:backgroundMark x1="43077" y1="42143" x2="43846" y2="42857"/>
                        <a14:backgroundMark x1="42564" y1="41071" x2="43077" y2="42143"/>
                        <a14:backgroundMark x1="35385" y1="26429" x2="35385" y2="27500"/>
                        <a14:backgroundMark x1="35897" y1="28214" x2="36154" y2="28929"/>
                        <a14:backgroundMark x1="37656" y1="34541" x2="37949" y2="3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4" r="32319" b="52547"/>
          <a:stretch/>
        </p:blipFill>
        <p:spPr bwMode="auto">
          <a:xfrm>
            <a:off x="9107753" y="2392786"/>
            <a:ext cx="659982" cy="6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ree Dice HD Stock Images | Shutterstock">
            <a:extLst>
              <a:ext uri="{FF2B5EF4-FFF2-40B4-BE49-F238E27FC236}">
                <a16:creationId xmlns:a16="http://schemas.microsoft.com/office/drawing/2014/main" id="{17E281E9-4A4C-4DA0-B9F7-F7EBA9D50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4" b="43929" l="70000" r="96667">
                        <a14:foregroundMark x1="80513" y1="17143" x2="83590" y2="25357"/>
                        <a14:foregroundMark x1="82821" y1="13571" x2="85641" y2="19643"/>
                        <a14:foregroundMark x1="86154" y1="16071" x2="93333" y2="31429"/>
                        <a14:foregroundMark x1="93333" y1="31429" x2="93522" y2="34575"/>
                        <a14:foregroundMark x1="93333" y1="35714" x2="85128" y2="39286"/>
                        <a14:foregroundMark x1="72564" y1="26786" x2="76154" y2="31786"/>
                        <a14:foregroundMark x1="74103" y1="29286" x2="78205" y2="35714"/>
                        <a14:foregroundMark x1="73077" y1="30714" x2="76667" y2="37857"/>
                        <a14:foregroundMark x1="76923" y1="41071" x2="73846" y2="33929"/>
                        <a14:foregroundMark x1="71026" y1="28571" x2="70769" y2="26429"/>
                        <a14:foregroundMark x1="70513" y1="23571" x2="71538" y2="26786"/>
                        <a14:foregroundMark x1="70000" y1="23571" x2="70769" y2="26071"/>
                        <a14:foregroundMark x1="70769" y1="27143" x2="72051" y2="32857"/>
                        <a14:foregroundMark x1="72564" y1="34286" x2="73590" y2="36786"/>
                        <a14:foregroundMark x1="78205" y1="43214" x2="83590" y2="43214"/>
                        <a14:foregroundMark x1="84359" y1="42500" x2="90769" y2="38929"/>
                        <a14:foregroundMark x1="94103" y1="37500" x2="90256" y2="40000"/>
                        <a14:foregroundMark x1="94615" y1="38214" x2="94872" y2="31786"/>
                        <a14:foregroundMark x1="96923" y1="28571" x2="96923" y2="34286"/>
                        <a14:foregroundMark x1="96667" y1="35000" x2="96561" y2="35663"/>
                        <a14:foregroundMark x1="94872" y1="24286" x2="89744" y2="6071"/>
                        <a14:foregroundMark x1="84615" y1="9286" x2="70256" y2="16429"/>
                        <a14:foregroundMark x1="70256" y1="16429" x2="70256" y2="20714"/>
                        <a14:foregroundMark x1="71282" y1="15000" x2="77949" y2="8214"/>
                        <a14:foregroundMark x1="77692" y1="5714" x2="73333" y2="11786"/>
                        <a14:foregroundMark x1="80513" y1="4643" x2="85897" y2="3571"/>
                        <a14:foregroundMark x1="83590" y1="43929" x2="79487" y2="42857"/>
                        <a14:foregroundMark x1="96410" y1="36071" x2="94615" y2="37500"/>
                        <a14:backgroundMark x1="97732" y1="38008" x2="97949" y2="37857"/>
                        <a14:backgroundMark x1="97949" y1="37500" x2="97613" y2="37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3" b="52547"/>
          <a:stretch/>
        </p:blipFill>
        <p:spPr bwMode="auto">
          <a:xfrm rot="527126" flipH="1">
            <a:off x="9696659" y="3475324"/>
            <a:ext cx="659983" cy="6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5521 -0.273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5417 -0.1590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5105 -0.3129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D40B756E-0661-4499-9ABE-4763F25F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22" b="94778" l="8591" r="89691">
                        <a14:foregroundMark x1="46048" y1="7572" x2="63230" y2="14621"/>
                        <a14:foregroundMark x1="62887" y1="5744" x2="68385" y2="7050"/>
                        <a14:foregroundMark x1="73883" y1="8094" x2="79381" y2="11227"/>
                        <a14:foregroundMark x1="52234" y1="91906" x2="58763" y2="92167"/>
                        <a14:foregroundMark x1="57388" y1="95039" x2="50859" y2="94517"/>
                        <a14:foregroundMark x1="8591" y1="20366" x2="10309" y2="21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3365" y="4237356"/>
            <a:ext cx="1488934" cy="195966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굴린 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굴릴 수 있으며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다시 꺼내어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E70B5033-DE5E-4324-9D27-873F1EECCE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A5737C6-2991-4D81-A64B-4C1E267E3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1415886"/>
            <a:ext cx="484040" cy="4805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D5620E6-38AE-4A8A-BC7F-8A493EC81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117" y="1415886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DDFE658-2570-4CF5-A6CF-D25849DC9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1420648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1584527-9199-42B7-87C1-8C874E963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1415885"/>
            <a:ext cx="484040" cy="48050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B62337E-B7A8-4343-8C2A-BFBC8C8303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1417426"/>
            <a:ext cx="484040" cy="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8815 0.35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굴린 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굴릴 수 있으며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만큼 다시 꺼내어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324E-FF48-411D-86BE-2909B608DD9B}"/>
              </a:ext>
            </a:extLst>
          </p:cNvPr>
          <p:cNvSpPr txBox="1"/>
          <p:nvPr/>
        </p:nvSpPr>
        <p:spPr>
          <a:xfrm>
            <a:off x="220560" y="4335760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번째로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굴리면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값 확정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u="sng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주사위를 굴리지 못함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15" name="그림 14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DE6965E5-02F6-42C5-8B5B-01FBF432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1378B00-54B8-4FDF-BFC3-9D747B41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1415886"/>
            <a:ext cx="484040" cy="4805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7D2C08D-C140-4CBB-A5FC-009BFE49C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1420648"/>
            <a:ext cx="484040" cy="48050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E17C258-2254-4F0E-9B7E-76AC3A486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1415885"/>
            <a:ext cx="484040" cy="48050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C6279E5-C15B-4CB3-95BC-5AF911F67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1417426"/>
            <a:ext cx="484040" cy="48050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CBA53A7-712D-4A66-A998-5006D97B0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22" b="94778" l="8591" r="89691">
                        <a14:foregroundMark x1="46048" y1="7572" x2="63230" y2="14621"/>
                        <a14:foregroundMark x1="62887" y1="5744" x2="68385" y2="7050"/>
                        <a14:foregroundMark x1="73883" y1="8094" x2="79381" y2="11227"/>
                        <a14:foregroundMark x1="52234" y1="91906" x2="58763" y2="92167"/>
                        <a14:foregroundMark x1="57388" y1="95039" x2="50859" y2="94517"/>
                        <a14:foregroundMark x1="8591" y1="20366" x2="10309" y2="21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93576" flipH="1">
            <a:off x="6548136" y="1559542"/>
            <a:ext cx="1454250" cy="1914013"/>
          </a:xfrm>
          <a:prstGeom prst="rect">
            <a:avLst/>
          </a:prstGeom>
        </p:spPr>
      </p:pic>
      <p:pic>
        <p:nvPicPr>
          <p:cNvPr id="25" name="Picture 2" descr="Three Dice HD Stock Images | Shutterstock">
            <a:extLst>
              <a:ext uri="{FF2B5EF4-FFF2-40B4-BE49-F238E27FC236}">
                <a16:creationId xmlns:a16="http://schemas.microsoft.com/office/drawing/2014/main" id="{21E1594D-C7BA-4A96-B3C8-9E2E4AB88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0" b="89643" l="2821" r="31026">
                        <a14:foregroundMark x1="16667" y1="53214" x2="23333" y2="62143"/>
                        <a14:foregroundMark x1="25128" y1="58571" x2="29231" y2="76071"/>
                        <a14:foregroundMark x1="29231" y1="76071" x2="19744" y2="87857"/>
                        <a14:foregroundMark x1="19744" y1="87857" x2="7692" y2="78929"/>
                        <a14:foregroundMark x1="7692" y1="78929" x2="11795" y2="61786"/>
                        <a14:foregroundMark x1="11795" y1="61786" x2="17436" y2="53929"/>
                        <a14:foregroundMark x1="22308" y1="53214" x2="24872" y2="55714"/>
                        <a14:foregroundMark x1="19744" y1="50714" x2="13333" y2="52857"/>
                        <a14:foregroundMark x1="28974" y1="62500" x2="29744" y2="67857"/>
                        <a14:foregroundMark x1="30769" y1="67143" x2="31538" y2="71429"/>
                        <a14:foregroundMark x1="24872" y1="84643" x2="22564" y2="87143"/>
                        <a14:foregroundMark x1="22308" y1="88214" x2="20000" y2="89643"/>
                        <a14:foregroundMark x1="3077" y1="66786" x2="3590" y2="70357"/>
                        <a14:foregroundMark x1="3333" y1="73571" x2="3846" y2="76071"/>
                        <a14:foregroundMark x1="2821" y1="73929" x2="3333" y2="75714"/>
                        <a14:foregroundMark x1="2821" y1="72500" x2="4103" y2="77143"/>
                        <a14:foregroundMark x1="3846" y1="76786" x2="6154" y2="80000"/>
                        <a14:foregroundMark x1="7436" y1="80357" x2="9487" y2="83571"/>
                        <a14:foregroundMark x1="9487" y1="83214" x2="12051" y2="85357"/>
                        <a14:foregroundMark x1="11282" y1="85000" x2="14103" y2="88214"/>
                        <a14:foregroundMark x1="11795" y1="87500" x2="13590" y2="88571"/>
                        <a14:foregroundMark x1="13077" y1="88571" x2="14872" y2="89286"/>
                        <a14:foregroundMark x1="17179" y1="66429" x2="13077" y2="7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" t="47103" r="65992" b="6446"/>
          <a:stretch/>
        </p:blipFill>
        <p:spPr bwMode="auto">
          <a:xfrm>
            <a:off x="10169180" y="4335760"/>
            <a:ext cx="679896" cy="6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5" name="그림 14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DE6965E5-02F6-42C5-8B5B-01FBF432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1378B00-54B8-4FDF-BFC3-9D747B41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1415886"/>
            <a:ext cx="484040" cy="4805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7D2C08D-C140-4CBB-A5FC-009BFE49C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1420648"/>
            <a:ext cx="484040" cy="48050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E17C258-2254-4F0E-9B7E-76AC3A486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1415885"/>
            <a:ext cx="484040" cy="48050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C6279E5-C15B-4CB3-95BC-5AF911F67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1417426"/>
            <a:ext cx="484040" cy="480507"/>
          </a:xfrm>
          <a:prstGeom prst="rect">
            <a:avLst/>
          </a:prstGeom>
        </p:spPr>
      </p:pic>
      <p:pic>
        <p:nvPicPr>
          <p:cNvPr id="25" name="Picture 2" descr="Three Dice HD Stock Images | Shutterstock">
            <a:extLst>
              <a:ext uri="{FF2B5EF4-FFF2-40B4-BE49-F238E27FC236}">
                <a16:creationId xmlns:a16="http://schemas.microsoft.com/office/drawing/2014/main" id="{21E1594D-C7BA-4A96-B3C8-9E2E4AB88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89643" l="2821" r="31026">
                        <a14:foregroundMark x1="16667" y1="53214" x2="23333" y2="62143"/>
                        <a14:foregroundMark x1="25128" y1="58571" x2="29231" y2="76071"/>
                        <a14:foregroundMark x1="29231" y1="76071" x2="19744" y2="87857"/>
                        <a14:foregroundMark x1="19744" y1="87857" x2="7692" y2="78929"/>
                        <a14:foregroundMark x1="7692" y1="78929" x2="11795" y2="61786"/>
                        <a14:foregroundMark x1="11795" y1="61786" x2="17436" y2="53929"/>
                        <a14:foregroundMark x1="22308" y1="53214" x2="24872" y2="55714"/>
                        <a14:foregroundMark x1="19744" y1="50714" x2="13333" y2="52857"/>
                        <a14:foregroundMark x1="28974" y1="62500" x2="29744" y2="67857"/>
                        <a14:foregroundMark x1="30769" y1="67143" x2="31538" y2="71429"/>
                        <a14:foregroundMark x1="24872" y1="84643" x2="22564" y2="87143"/>
                        <a14:foregroundMark x1="22308" y1="88214" x2="20000" y2="89643"/>
                        <a14:foregroundMark x1="3077" y1="66786" x2="3590" y2="70357"/>
                        <a14:foregroundMark x1="3333" y1="73571" x2="3846" y2="76071"/>
                        <a14:foregroundMark x1="2821" y1="73929" x2="3333" y2="75714"/>
                        <a14:foregroundMark x1="2821" y1="72500" x2="4103" y2="77143"/>
                        <a14:foregroundMark x1="3846" y1="76786" x2="6154" y2="80000"/>
                        <a14:foregroundMark x1="7436" y1="80357" x2="9487" y2="83571"/>
                        <a14:foregroundMark x1="9487" y1="83214" x2="12051" y2="85357"/>
                        <a14:foregroundMark x1="11282" y1="85000" x2="14103" y2="88214"/>
                        <a14:foregroundMark x1="11795" y1="87500" x2="13590" y2="88571"/>
                        <a14:foregroundMark x1="13077" y1="88571" x2="14872" y2="89286"/>
                        <a14:foregroundMark x1="17179" y1="66429" x2="13077" y2="7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" t="47103" r="65992" b="6446"/>
          <a:stretch/>
        </p:blipFill>
        <p:spPr bwMode="auto">
          <a:xfrm>
            <a:off x="10169180" y="4335760"/>
            <a:ext cx="679896" cy="6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9C291E-9D80-4971-A156-186805E9A3E6}"/>
              </a:ext>
            </a:extLst>
          </p:cNvPr>
          <p:cNvSpPr txBox="1"/>
          <p:nvPr/>
        </p:nvSpPr>
        <p:spPr>
          <a:xfrm>
            <a:off x="220560" y="208934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보관함에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올림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92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14167 -0.438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보관함에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올림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5" name="그림 14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DE6965E5-02F6-42C5-8B5B-01FBF432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1085027"/>
            <a:ext cx="5291952" cy="497332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1378B00-54B8-4FDF-BFC3-9D747B41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1415886"/>
            <a:ext cx="484040" cy="4805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7D2C08D-C140-4CBB-A5FC-009BFE49C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1420648"/>
            <a:ext cx="484040" cy="48050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E17C258-2254-4F0E-9B7E-76AC3A486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1415885"/>
            <a:ext cx="484040" cy="48050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C6279E5-C15B-4CB3-95BC-5AF911F67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1417426"/>
            <a:ext cx="484040" cy="4805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DD001-A458-4712-97D9-4DBF75EEAC5E}"/>
              </a:ext>
            </a:extLst>
          </p:cNvPr>
          <p:cNvSpPr txBox="1"/>
          <p:nvPr/>
        </p:nvSpPr>
        <p:spPr>
          <a:xfrm>
            <a:off x="220560" y="2976767"/>
            <a:ext cx="681016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원한다면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첫 번째나 두 번째 굴림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바로 주사위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값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1475832-C2FE-4069-AFE2-FA92D7C611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0111" y="1423221"/>
            <a:ext cx="484040" cy="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5A3F7C6F-82B7-4773-B96E-B67480CA30FA}"/>
              </a:ext>
            </a:extLst>
          </p:cNvPr>
          <p:cNvGrpSpPr/>
          <p:nvPr/>
        </p:nvGrpSpPr>
        <p:grpSpPr>
          <a:xfrm>
            <a:off x="6833256" y="342286"/>
            <a:ext cx="5291952" cy="4973327"/>
            <a:chOff x="6833256" y="199202"/>
            <a:chExt cx="5291952" cy="4973327"/>
          </a:xfrm>
        </p:grpSpPr>
        <p:pic>
          <p:nvPicPr>
            <p:cNvPr id="22" name="그림 21" descr="모니터, 빨간색, 검은색이(가) 표시된 사진&#10;&#10;자동 생성된 설명">
              <a:extLst>
                <a:ext uri="{FF2B5EF4-FFF2-40B4-BE49-F238E27FC236}">
                  <a16:creationId xmlns:a16="http://schemas.microsoft.com/office/drawing/2014/main" id="{37A30D02-9D14-4F2F-88A9-B2B0A01B4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56" y="199202"/>
              <a:ext cx="5291952" cy="4973327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43B14B48-1132-4AEC-BDA5-A5E115047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8" b="94853" l="5109" r="95620">
                          <a14:foregroundMark x1="19708" y1="13235" x2="62774" y2="20588"/>
                          <a14:foregroundMark x1="62774" y1="20588" x2="70073" y2="19853"/>
                          <a14:foregroundMark x1="80292" y1="14706" x2="87591" y2="36765"/>
                          <a14:foregroundMark x1="90511" y1="17647" x2="93431" y2="44853"/>
                          <a14:foregroundMark x1="93431" y1="47059" x2="88321" y2="73529"/>
                          <a14:foregroundMark x1="89781" y1="77941" x2="88596" y2="84504"/>
                          <a14:foregroundMark x1="84257" y1="86134" x2="51095" y2="86765"/>
                          <a14:foregroundMark x1="51095" y1="86765" x2="46715" y2="85294"/>
                          <a14:foregroundMark x1="85438" y1="85056" x2="14599" y2="90441"/>
                          <a14:foregroundMark x1="91971" y1="84559" x2="88998" y2="84785"/>
                          <a14:foregroundMark x1="12409" y1="91912" x2="22628" y2="92647"/>
                          <a14:foregroundMark x1="28467" y1="94853" x2="50365" y2="93382"/>
                          <a14:foregroundMark x1="92701" y1="86765" x2="92610" y2="87313"/>
                          <a14:foregroundMark x1="72263" y1="48529" x2="72263" y2="67647"/>
                          <a14:foregroundMark x1="68613" y1="25735" x2="40876" y2="53676"/>
                          <a14:foregroundMark x1="40876" y1="53676" x2="19708" y2="64706"/>
                          <a14:foregroundMark x1="19708" y1="76471" x2="14599" y2="41176"/>
                          <a14:foregroundMark x1="15328" y1="16176" x2="14599" y2="41176"/>
                          <a14:foregroundMark x1="13139" y1="13971" x2="45255" y2="8824"/>
                          <a14:foregroundMark x1="13139" y1="8824" x2="10219" y2="19853"/>
                          <a14:foregroundMark x1="17518" y1="8088" x2="54745" y2="6618"/>
                          <a14:foregroundMark x1="54745" y1="6618" x2="90511" y2="14706"/>
                          <a14:foregroundMark x1="89781" y1="9559" x2="92701" y2="15441"/>
                          <a14:foregroundMark x1="89051" y1="94118" x2="95620" y2="91176"/>
                          <a14:foregroundMark x1="67883" y1="7353" x2="84672" y2="10294"/>
                          <a14:backgroundMark x1="95983" y1="90451" x2="95620" y2="91912"/>
                          <a14:backgroundMark x1="97080" y1="90441" x2="94326" y2="93771"/>
                          <a14:backgroundMark x1="85401" y1="99265" x2="86755" y2="98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6875" y="530061"/>
              <a:ext cx="484040" cy="480507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5CCB9BB-EEEE-4BAE-9B5D-B10EEA661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12" b="94118" l="4380" r="94891">
                          <a14:foregroundMark x1="33577" y1="17647" x2="49635" y2="33824"/>
                          <a14:foregroundMark x1="54745" y1="14706" x2="72993" y2="28676"/>
                          <a14:foregroundMark x1="83942" y1="11765" x2="86131" y2="21324"/>
                          <a14:foregroundMark x1="89051" y1="14706" x2="89781" y2="64706"/>
                          <a14:foregroundMark x1="91241" y1="66176" x2="59854" y2="87500"/>
                          <a14:foregroundMark x1="59854" y1="87500" x2="59124" y2="87500"/>
                          <a14:foregroundMark x1="89781" y1="83088" x2="71533" y2="88971"/>
                          <a14:foregroundMark x1="70073" y1="88971" x2="32117" y2="86765"/>
                          <a14:foregroundMark x1="32117" y1="86765" x2="23358" y2="82353"/>
                          <a14:foregroundMark x1="10949" y1="52206" x2="10219" y2="79412"/>
                          <a14:foregroundMark x1="27007" y1="42647" x2="48175" y2="66912"/>
                          <a14:foregroundMark x1="28467" y1="21324" x2="11679" y2="50000"/>
                          <a14:foregroundMark x1="16058" y1="13235" x2="5109" y2="35294"/>
                          <a14:foregroundMark x1="15328" y1="7353" x2="29197" y2="5882"/>
                          <a14:foregroundMark x1="68613" y1="5147" x2="83212" y2="8824"/>
                          <a14:foregroundMark x1="93431" y1="14706" x2="95620" y2="31618"/>
                          <a14:foregroundMark x1="94161" y1="77941" x2="93431" y2="86029"/>
                          <a14:foregroundMark x1="92701" y1="90441" x2="51825" y2="91176"/>
                          <a14:foregroundMark x1="43796" y1="94118" x2="22628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9128" y="534823"/>
              <a:ext cx="484040" cy="480507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3E9C2E4F-86FA-41C3-9F90-2F5741513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5" b="99265" l="2190" r="96350">
                          <a14:foregroundMark x1="30657" y1="22059" x2="45255" y2="70588"/>
                          <a14:foregroundMark x1="27007" y1="44853" x2="32117" y2="77941"/>
                          <a14:foregroundMark x1="27737" y1="64706" x2="59124" y2="83824"/>
                          <a14:foregroundMark x1="59124" y1="83824" x2="80292" y2="52941"/>
                          <a14:foregroundMark x1="80292" y1="52941" x2="57664" y2="19853"/>
                          <a14:foregroundMark x1="57664" y1="19853" x2="43796" y2="19853"/>
                          <a14:foregroundMark x1="88658" y1="12782" x2="94891" y2="31618"/>
                          <a14:foregroundMark x1="93431" y1="35294" x2="96816" y2="62579"/>
                          <a14:foregroundMark x1="90424" y1="79081" x2="87330" y2="88715"/>
                          <a14:foregroundMark x1="9338" y1="19526" x2="9006" y2="36577"/>
                          <a14:backgroundMark x1="86861" y1="2206" x2="5839" y2="2941"/>
                          <a14:backgroundMark x1="4380" y1="8824" x2="3650" y2="19118"/>
                          <a14:backgroundMark x1="1460" y1="36765" x2="2920" y2="96324"/>
                          <a14:backgroundMark x1="3650" y1="97794" x2="6569" y2="99265"/>
                          <a14:backgroundMark x1="8759" y1="99265" x2="46715" y2="99265"/>
                          <a14:backgroundMark x1="46715" y1="99265" x2="85401" y2="99265"/>
                          <a14:backgroundMark x1="85401" y1="99265" x2="91241" y2="97794"/>
                          <a14:backgroundMark x1="6569" y1="97059" x2="8029" y2="98529"/>
                          <a14:backgroundMark x1="99270" y1="65441" x2="99270" y2="71324"/>
                          <a14:backgroundMark x1="98540" y1="62500" x2="99270" y2="786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46122" y="530060"/>
              <a:ext cx="484040" cy="480507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51CF947-F74F-46D6-A7BB-5197290C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06" b="96324" l="5839" r="94891">
                          <a14:foregroundMark x1="33577" y1="13971" x2="95808" y2="41671"/>
                          <a14:foregroundMark x1="87591" y1="13235" x2="64234" y2="70588"/>
                          <a14:foregroundMark x1="94701" y1="45065" x2="95620" y2="50735"/>
                          <a14:foregroundMark x1="89781" y1="14706" x2="94190" y2="41912"/>
                          <a14:foregroundMark x1="95620" y1="50735" x2="92701" y2="88235"/>
                          <a14:foregroundMark x1="92701" y1="88235" x2="83611" y2="88899"/>
                          <a14:foregroundMark x1="34692" y1="88062" x2="8759" y2="75000"/>
                          <a14:foregroundMark x1="8759" y1="75000" x2="10219" y2="33088"/>
                          <a14:foregroundMark x1="10219" y1="33088" x2="44526" y2="14706"/>
                          <a14:foregroundMark x1="44526" y1="14706" x2="24818" y2="55147"/>
                          <a14:foregroundMark x1="24818" y1="55147" x2="56934" y2="77206"/>
                          <a14:foregroundMark x1="56934" y1="77206" x2="67153" y2="77206"/>
                          <a14:foregroundMark x1="76642" y1="16176" x2="42336" y2="14706"/>
                          <a14:foregroundMark x1="12484" y1="11199" x2="13139" y2="38235"/>
                          <a14:foregroundMark x1="92701" y1="86765" x2="85804" y2="92322"/>
                          <a14:foregroundMark x1="6569" y1="22794" x2="6569" y2="35294"/>
                          <a14:foregroundMark x1="52555" y1="96324" x2="54412" y2="96012"/>
                          <a14:foregroundMark x1="69343" y1="6618" x2="75912" y2="10294"/>
                          <a14:foregroundMark x1="81022" y1="8088" x2="89051" y2="10294"/>
                          <a14:foregroundMark x1="49567" y1="93382" x2="53285" y2="93382"/>
                          <a14:foregroundMark x1="50497" y1="94853" x2="55474" y2="94853"/>
                          <a14:backgroundMark x1="11679" y1="735" x2="59124" y2="0"/>
                          <a14:backgroundMark x1="82302" y1="0" x2="87177" y2="0"/>
                          <a14:backgroundMark x1="59124" y1="0" x2="75519" y2="0"/>
                          <a14:backgroundMark x1="94859" y1="2661" x2="97080" y2="2941"/>
                          <a14:backgroundMark x1="89781" y1="98529" x2="55474" y2="99265"/>
                          <a14:backgroundMark x1="22628" y1="99265" x2="45736" y2="97241"/>
                          <a14:backgroundMark x1="98540" y1="41912" x2="98540" y2="44853"/>
                          <a14:backgroundMark x1="97810" y1="41176" x2="98540" y2="44118"/>
                          <a14:backgroundMark x1="53285" y1="99265" x2="56204" y2="98529"/>
                          <a14:backgroundMark x1="53615" y1="97794" x2="54745" y2="97794"/>
                          <a14:backgroundMark x1="53285" y1="99265" x2="51095" y2="99265"/>
                          <a14:backgroundMark x1="52555" y1="98529" x2="51825" y2="992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02886" y="531601"/>
              <a:ext cx="484040" cy="48050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DF0F924-F16F-4424-9551-3C04C1F3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18" b="96324" l="5839" r="94891">
                          <a14:foregroundMark x1="15328" y1="6618" x2="70073" y2="17647"/>
                          <a14:foregroundMark x1="36496" y1="10294" x2="81752" y2="11765"/>
                          <a14:foregroundMark x1="89781" y1="13235" x2="95620" y2="38235"/>
                          <a14:foregroundMark x1="89781" y1="38971" x2="86861" y2="82353"/>
                          <a14:foregroundMark x1="91241" y1="66176" x2="91971" y2="83088"/>
                          <a14:foregroundMark x1="91971" y1="85294" x2="31387" y2="84559"/>
                          <a14:foregroundMark x1="64683" y1="88533" x2="44526" y2="87500"/>
                          <a14:foregroundMark x1="44526" y1="87500" x2="10949" y2="71324"/>
                          <a14:foregroundMark x1="10949" y1="71324" x2="8759" y2="29412"/>
                          <a14:foregroundMark x1="26277" y1="30882" x2="37956" y2="48529"/>
                          <a14:foregroundMark x1="31387" y1="61765" x2="28467" y2="80882"/>
                          <a14:foregroundMark x1="13139" y1="80147" x2="18248" y2="90441"/>
                          <a14:foregroundMark x1="9489" y1="83088" x2="10219" y2="91912"/>
                          <a14:foregroundMark x1="13869" y1="91912" x2="34907" y2="93027"/>
                          <a14:foregroundMark x1="86861" y1="11765" x2="70073" y2="8088"/>
                          <a14:foregroundMark x1="81752" y1="7353" x2="91971" y2="8824"/>
                          <a14:backgroundMark x1="31387" y1="98529" x2="69343" y2="99265"/>
                          <a14:backgroundMark x1="69343" y1="99265" x2="89051" y2="97059"/>
                          <a14:backgroundMark x1="86131" y1="97794" x2="98540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20111" y="537396"/>
              <a:ext cx="484040" cy="480507"/>
            </a:xfrm>
            <a:prstGeom prst="rect">
              <a:avLst/>
            </a:prstGeom>
          </p:spPr>
        </p:pic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2787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점수를 적어 넣기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빈 점수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얻은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적음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B2B9C3-2962-4563-954A-8AEF6F1634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4150" y="1493005"/>
            <a:ext cx="5367446" cy="2426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2F764D-F51E-4E83-83AB-6CD757997F8F}"/>
              </a:ext>
            </a:extLst>
          </p:cNvPr>
          <p:cNvSpPr txBox="1"/>
          <p:nvPr/>
        </p:nvSpPr>
        <p:spPr>
          <a:xfrm>
            <a:off x="220560" y="3535803"/>
            <a:ext cx="6810160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적은 점수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변경 불가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CD2DD99-C67C-4ED5-8167-00013C5F77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4150" y="3862728"/>
            <a:ext cx="5367446" cy="1996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262353-AFD2-48EB-B93C-82F88497CE2B}"/>
              </a:ext>
            </a:extLst>
          </p:cNvPr>
          <p:cNvSpPr txBox="1"/>
          <p:nvPr/>
        </p:nvSpPr>
        <p:spPr>
          <a:xfrm>
            <a:off x="8004175" y="5161279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30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CF9D827-79EB-4DAB-BEF8-FBF179A3F9A6}"/>
              </a:ext>
            </a:extLst>
          </p:cNvPr>
          <p:cNvGrpSpPr/>
          <p:nvPr/>
        </p:nvGrpSpPr>
        <p:grpSpPr>
          <a:xfrm>
            <a:off x="6833256" y="342286"/>
            <a:ext cx="5291952" cy="4973327"/>
            <a:chOff x="6833256" y="342286"/>
            <a:chExt cx="5291952" cy="4973327"/>
          </a:xfrm>
        </p:grpSpPr>
        <p:pic>
          <p:nvPicPr>
            <p:cNvPr id="14" name="그림 13" descr="모니터, 빨간색, 검은색이(가) 표시된 사진&#10;&#10;자동 생성된 설명">
              <a:extLst>
                <a:ext uri="{FF2B5EF4-FFF2-40B4-BE49-F238E27FC236}">
                  <a16:creationId xmlns:a16="http://schemas.microsoft.com/office/drawing/2014/main" id="{75DA4717-5B58-49FA-9E1A-D113DB18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56" y="342286"/>
              <a:ext cx="5291952" cy="4973327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4C93F5E5-B49E-4590-85BF-E81D458A1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2" b="94118" l="4380" r="94891">
                          <a14:foregroundMark x1="33577" y1="17647" x2="49635" y2="33824"/>
                          <a14:foregroundMark x1="54745" y1="14706" x2="72993" y2="28676"/>
                          <a14:foregroundMark x1="83942" y1="11765" x2="86131" y2="21324"/>
                          <a14:foregroundMark x1="89051" y1="14706" x2="89781" y2="64706"/>
                          <a14:foregroundMark x1="91241" y1="66176" x2="59854" y2="87500"/>
                          <a14:foregroundMark x1="59854" y1="87500" x2="59124" y2="87500"/>
                          <a14:foregroundMark x1="89781" y1="83088" x2="71533" y2="88971"/>
                          <a14:foregroundMark x1="70073" y1="88971" x2="32117" y2="86765"/>
                          <a14:foregroundMark x1="32117" y1="86765" x2="23358" y2="82353"/>
                          <a14:foregroundMark x1="10949" y1="52206" x2="10219" y2="79412"/>
                          <a14:foregroundMark x1="27007" y1="42647" x2="48175" y2="66912"/>
                          <a14:foregroundMark x1="28467" y1="21324" x2="11679" y2="50000"/>
                          <a14:foregroundMark x1="16058" y1="13235" x2="5109" y2="35294"/>
                          <a14:foregroundMark x1="15328" y1="7353" x2="29197" y2="5882"/>
                          <a14:foregroundMark x1="68613" y1="5147" x2="83212" y2="8824"/>
                          <a14:foregroundMark x1="93431" y1="14706" x2="95620" y2="31618"/>
                          <a14:foregroundMark x1="94161" y1="77941" x2="93431" y2="86029"/>
                          <a14:foregroundMark x1="92701" y1="90441" x2="51825" y2="91176"/>
                          <a14:foregroundMark x1="43796" y1="94118" x2="22628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9128" y="677907"/>
              <a:ext cx="484040" cy="480507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8744107-1E98-47B8-A08A-BA528733D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18" b="94853" l="4380" r="94161">
                          <a14:foregroundMark x1="75912" y1="22794" x2="68613" y2="59559"/>
                          <a14:foregroundMark x1="68613" y1="59559" x2="69343" y2="71324"/>
                          <a14:foregroundMark x1="39416" y1="74265" x2="27737" y2="36765"/>
                          <a14:foregroundMark x1="27737" y1="36765" x2="27737" y2="24265"/>
                          <a14:foregroundMark x1="39416" y1="22794" x2="52555" y2="58824"/>
                          <a14:foregroundMark x1="13869" y1="11029" x2="54015" y2="8088"/>
                          <a14:foregroundMark x1="54015" y1="8088" x2="86861" y2="25000"/>
                          <a14:foregroundMark x1="86861" y1="25000" x2="86861" y2="25735"/>
                          <a14:foregroundMark x1="90511" y1="13235" x2="90511" y2="42647"/>
                          <a14:foregroundMark x1="87591" y1="44118" x2="85401" y2="66176"/>
                          <a14:foregroundMark x1="88321" y1="64706" x2="89781" y2="83824"/>
                          <a14:foregroundMark x1="90511" y1="80147" x2="39416" y2="86029"/>
                          <a14:foregroundMark x1="85401" y1="88235" x2="21168" y2="88971"/>
                          <a14:foregroundMark x1="19708" y1="89706" x2="14599" y2="34559"/>
                          <a14:foregroundMark x1="7299" y1="81618" x2="10949" y2="91912"/>
                          <a14:foregroundMark x1="74453" y1="6618" x2="89051" y2="8824"/>
                          <a14:foregroundMark x1="92701" y1="11029" x2="92701" y2="20588"/>
                          <a14:foregroundMark x1="94161" y1="82353" x2="89781" y2="90441"/>
                          <a14:foregroundMark x1="91241" y1="91176" x2="59854" y2="91176"/>
                          <a14:foregroundMark x1="21168" y1="94853" x2="44526" y2="941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6875" y="670320"/>
              <a:ext cx="484040" cy="480507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4C421244-A4C5-457C-A8B2-075BEB2F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06" b="96324" l="5839" r="94891">
                          <a14:foregroundMark x1="33577" y1="13971" x2="95808" y2="41671"/>
                          <a14:foregroundMark x1="87591" y1="13235" x2="64234" y2="70588"/>
                          <a14:foregroundMark x1="94701" y1="45065" x2="95620" y2="50735"/>
                          <a14:foregroundMark x1="89781" y1="14706" x2="94190" y2="41912"/>
                          <a14:foregroundMark x1="95620" y1="50735" x2="92701" y2="88235"/>
                          <a14:foregroundMark x1="92701" y1="88235" x2="83611" y2="88899"/>
                          <a14:foregroundMark x1="34692" y1="88062" x2="8759" y2="75000"/>
                          <a14:foregroundMark x1="8759" y1="75000" x2="10219" y2="33088"/>
                          <a14:foregroundMark x1="10219" y1="33088" x2="44526" y2="14706"/>
                          <a14:foregroundMark x1="44526" y1="14706" x2="24818" y2="55147"/>
                          <a14:foregroundMark x1="24818" y1="55147" x2="56934" y2="77206"/>
                          <a14:foregroundMark x1="56934" y1="77206" x2="67153" y2="77206"/>
                          <a14:foregroundMark x1="76642" y1="16176" x2="42336" y2="14706"/>
                          <a14:foregroundMark x1="12484" y1="11199" x2="13139" y2="38235"/>
                          <a14:foregroundMark x1="92701" y1="86765" x2="85804" y2="92322"/>
                          <a14:foregroundMark x1="6569" y1="22794" x2="6569" y2="35294"/>
                          <a14:foregroundMark x1="52555" y1="96324" x2="54412" y2="96012"/>
                          <a14:foregroundMark x1="69343" y1="6618" x2="75912" y2="10294"/>
                          <a14:foregroundMark x1="81022" y1="8088" x2="89051" y2="10294"/>
                          <a14:foregroundMark x1="49567" y1="93382" x2="53285" y2="93382"/>
                          <a14:foregroundMark x1="50497" y1="94853" x2="55474" y2="94853"/>
                          <a14:backgroundMark x1="11679" y1="735" x2="59124" y2="0"/>
                          <a14:backgroundMark x1="82302" y1="0" x2="87177" y2="0"/>
                          <a14:backgroundMark x1="59124" y1="0" x2="75519" y2="0"/>
                          <a14:backgroundMark x1="94859" y1="2661" x2="97080" y2="2941"/>
                          <a14:backgroundMark x1="89781" y1="98529" x2="55474" y2="99265"/>
                          <a14:backgroundMark x1="22628" y1="99265" x2="45736" y2="97241"/>
                          <a14:backgroundMark x1="98540" y1="41912" x2="98540" y2="44853"/>
                          <a14:backgroundMark x1="97810" y1="41176" x2="98540" y2="44118"/>
                          <a14:backgroundMark x1="53285" y1="99265" x2="56204" y2="98529"/>
                          <a14:backgroundMark x1="53615" y1="97794" x2="54745" y2="97794"/>
                          <a14:backgroundMark x1="53285" y1="99265" x2="51095" y2="99265"/>
                          <a14:backgroundMark x1="52555" y1="98529" x2="51825" y2="992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3423" y="672200"/>
              <a:ext cx="484040" cy="480507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51521723-5C23-4B7D-9E72-291D9291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8" b="94853" l="5109" r="95620">
                          <a14:foregroundMark x1="19708" y1="13235" x2="62774" y2="20588"/>
                          <a14:foregroundMark x1="62774" y1="20588" x2="70073" y2="19853"/>
                          <a14:foregroundMark x1="80292" y1="14706" x2="87591" y2="36765"/>
                          <a14:foregroundMark x1="90511" y1="17647" x2="93431" y2="44853"/>
                          <a14:foregroundMark x1="93431" y1="47059" x2="88321" y2="73529"/>
                          <a14:foregroundMark x1="89781" y1="77941" x2="88596" y2="84504"/>
                          <a14:foregroundMark x1="84257" y1="86134" x2="51095" y2="86765"/>
                          <a14:foregroundMark x1="51095" y1="86765" x2="46715" y2="85294"/>
                          <a14:foregroundMark x1="85438" y1="85056" x2="14599" y2="90441"/>
                          <a14:foregroundMark x1="91971" y1="84559" x2="88998" y2="84785"/>
                          <a14:foregroundMark x1="12409" y1="91912" x2="22628" y2="92647"/>
                          <a14:foregroundMark x1="28467" y1="94853" x2="50365" y2="93382"/>
                          <a14:foregroundMark x1="92701" y1="86765" x2="92610" y2="87313"/>
                          <a14:foregroundMark x1="72263" y1="48529" x2="72263" y2="67647"/>
                          <a14:foregroundMark x1="68613" y1="25735" x2="40876" y2="53676"/>
                          <a14:foregroundMark x1="40876" y1="53676" x2="19708" y2="64706"/>
                          <a14:foregroundMark x1="19708" y1="76471" x2="14599" y2="41176"/>
                          <a14:foregroundMark x1="15328" y1="16176" x2="14599" y2="41176"/>
                          <a14:foregroundMark x1="13139" y1="13971" x2="45255" y2="8824"/>
                          <a14:foregroundMark x1="13139" y1="8824" x2="10219" y2="19853"/>
                          <a14:foregroundMark x1="17518" y1="8088" x2="54745" y2="6618"/>
                          <a14:foregroundMark x1="54745" y1="6618" x2="90511" y2="14706"/>
                          <a14:foregroundMark x1="89781" y1="9559" x2="92701" y2="15441"/>
                          <a14:foregroundMark x1="89051" y1="94118" x2="95620" y2="91176"/>
                          <a14:foregroundMark x1="67883" y1="7353" x2="84672" y2="10294"/>
                          <a14:backgroundMark x1="95983" y1="90451" x2="95620" y2="91912"/>
                          <a14:backgroundMark x1="97080" y1="90441" x2="94326" y2="93771"/>
                          <a14:backgroundMark x1="85401" y1="99265" x2="86755" y2="98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39886" y="672801"/>
              <a:ext cx="484040" cy="480507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38F2A91E-1EDA-4846-83E3-CD6A8B89B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18" b="96324" l="5839" r="94891">
                          <a14:foregroundMark x1="15328" y1="6618" x2="70073" y2="17647"/>
                          <a14:foregroundMark x1="36496" y1="10294" x2="81752" y2="11765"/>
                          <a14:foregroundMark x1="89781" y1="13235" x2="95620" y2="38235"/>
                          <a14:foregroundMark x1="89781" y1="38971" x2="86861" y2="82353"/>
                          <a14:foregroundMark x1="91241" y1="66176" x2="91971" y2="83088"/>
                          <a14:foregroundMark x1="91971" y1="85294" x2="31387" y2="84559"/>
                          <a14:foregroundMark x1="64683" y1="88533" x2="44526" y2="87500"/>
                          <a14:foregroundMark x1="44526" y1="87500" x2="10949" y2="71324"/>
                          <a14:foregroundMark x1="10949" y1="71324" x2="8759" y2="29412"/>
                          <a14:foregroundMark x1="26277" y1="30882" x2="37956" y2="48529"/>
                          <a14:foregroundMark x1="31387" y1="61765" x2="28467" y2="80882"/>
                          <a14:foregroundMark x1="13139" y1="80147" x2="18248" y2="90441"/>
                          <a14:foregroundMark x1="9489" y1="83088" x2="10219" y2="91912"/>
                          <a14:foregroundMark x1="13869" y1="91912" x2="34907" y2="93027"/>
                          <a14:foregroundMark x1="86861" y1="11765" x2="70073" y2="8088"/>
                          <a14:foregroundMark x1="81752" y1="7353" x2="91971" y2="8824"/>
                          <a14:backgroundMark x1="31387" y1="98529" x2="69343" y2="99265"/>
                          <a14:backgroundMark x1="69343" y1="99265" x2="89051" y2="97059"/>
                          <a14:backgroundMark x1="86131" y1="97794" x2="98540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06293" y="680480"/>
              <a:ext cx="484040" cy="480507"/>
            </a:xfrm>
            <a:prstGeom prst="rect">
              <a:avLst/>
            </a:prstGeom>
          </p:spPr>
        </p:pic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27875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점수를 적어 넣기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빈 점수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얻은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적음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F764D-F51E-4E83-83AB-6CD757997F8F}"/>
              </a:ext>
            </a:extLst>
          </p:cNvPr>
          <p:cNvSpPr txBox="1"/>
          <p:nvPr/>
        </p:nvSpPr>
        <p:spPr>
          <a:xfrm>
            <a:off x="220560" y="3535803"/>
            <a:ext cx="6810160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적은 점수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변경 불가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C233C-7CF5-4B83-A9C6-5C1C812106F6}"/>
              </a:ext>
            </a:extLst>
          </p:cNvPr>
          <p:cNvSpPr txBox="1"/>
          <p:nvPr/>
        </p:nvSpPr>
        <p:spPr>
          <a:xfrm>
            <a:off x="220560" y="4401053"/>
            <a:ext cx="681016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족보나 값을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만족하지 못해도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선택하여 점수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적을 수 있음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11B9CC7-240D-439C-A2D8-D646B66155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4150" y="1493005"/>
            <a:ext cx="5367446" cy="242662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1877194-A8DB-495B-A167-17CC2EDD8E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4150" y="3862728"/>
            <a:ext cx="5367446" cy="19965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A237CB0-16E3-43B5-82FD-020D95F67162}"/>
              </a:ext>
            </a:extLst>
          </p:cNvPr>
          <p:cNvSpPr txBox="1"/>
          <p:nvPr/>
        </p:nvSpPr>
        <p:spPr>
          <a:xfrm>
            <a:off x="8004175" y="5161279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30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315DCC-52EF-4328-9EBE-12C9B282B6A0}"/>
              </a:ext>
            </a:extLst>
          </p:cNvPr>
          <p:cNvSpPr txBox="1"/>
          <p:nvPr/>
        </p:nvSpPr>
        <p:spPr>
          <a:xfrm>
            <a:off x="8966200" y="5457872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0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C3C38E-A346-42C3-AFA7-BFCD2E0BDA5E}"/>
              </a:ext>
            </a:extLst>
          </p:cNvPr>
          <p:cNvSpPr txBox="1"/>
          <p:nvPr/>
        </p:nvSpPr>
        <p:spPr>
          <a:xfrm>
            <a:off x="8004175" y="1521939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60D58D-3397-4C8B-9D30-E6E3200F0333}"/>
              </a:ext>
            </a:extLst>
          </p:cNvPr>
          <p:cNvSpPr txBox="1"/>
          <p:nvPr/>
        </p:nvSpPr>
        <p:spPr>
          <a:xfrm>
            <a:off x="8966199" y="1521939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8E7D18-CD2E-43A7-8C2A-A339111DF799}"/>
              </a:ext>
            </a:extLst>
          </p:cNvPr>
          <p:cNvSpPr txBox="1"/>
          <p:nvPr/>
        </p:nvSpPr>
        <p:spPr>
          <a:xfrm>
            <a:off x="8004175" y="3045931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18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4C1DFF-8E9C-4C11-BEBE-375D7FFC77B4}"/>
              </a:ext>
            </a:extLst>
          </p:cNvPr>
          <p:cNvSpPr txBox="1"/>
          <p:nvPr/>
        </p:nvSpPr>
        <p:spPr>
          <a:xfrm>
            <a:off x="8966199" y="3911474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22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F1B8CC-5162-4973-A8D3-03AEAE98257D}"/>
              </a:ext>
            </a:extLst>
          </p:cNvPr>
          <p:cNvSpPr txBox="1"/>
          <p:nvPr/>
        </p:nvSpPr>
        <p:spPr>
          <a:xfrm>
            <a:off x="8966199" y="2132948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9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F55408-7647-4397-BB93-009FFF479786}"/>
              </a:ext>
            </a:extLst>
          </p:cNvPr>
          <p:cNvSpPr txBox="1"/>
          <p:nvPr/>
        </p:nvSpPr>
        <p:spPr>
          <a:xfrm>
            <a:off x="8004175" y="4860996"/>
            <a:ext cx="962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15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B90E857-9FEE-4DEC-BAA4-C117E04780DF}"/>
              </a:ext>
            </a:extLst>
          </p:cNvPr>
          <p:cNvSpPr/>
          <p:nvPr/>
        </p:nvSpPr>
        <p:spPr>
          <a:xfrm>
            <a:off x="9129124" y="5324451"/>
            <a:ext cx="636174" cy="636174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23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12417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세계적으로 즐기는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게임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굴려서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적어서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높은 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만들면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남녀노소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 어디서나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간단하게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즐길 수 있는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 이상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903459" y="1286392"/>
            <a:ext cx="10812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A6722DF-C218-4974-BAE0-5D65B0F1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BAF429E-06E9-450F-A75E-C35B435D5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98CB7F2-CF5E-46EF-BED0-F6C923C49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F09B2EB9-A2FC-42B1-BEDB-C76F69C24150}"/>
              </a:ext>
            </a:extLst>
          </p:cNvPr>
          <p:cNvGrpSpPr/>
          <p:nvPr/>
        </p:nvGrpSpPr>
        <p:grpSpPr>
          <a:xfrm>
            <a:off x="7286625" y="1854834"/>
            <a:ext cx="4570413" cy="4016277"/>
            <a:chOff x="7435077" y="1860860"/>
            <a:chExt cx="4563556" cy="401025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DEDD607-CA58-4716-818C-4D76E2859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077" y="1860860"/>
              <a:ext cx="2388247" cy="2388247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01041D3-911C-490E-A562-F9755FB73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201" y="2941170"/>
              <a:ext cx="3369432" cy="292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22C1639-AE25-498E-882B-350D53E41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677907"/>
            <a:ext cx="484040" cy="48050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C146408-E904-4B79-90E3-4D6DEC5B4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9886" y="672801"/>
            <a:ext cx="484040" cy="48050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AF5A24D-ABE9-479E-8735-44A38F0B30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293" y="68048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17875D3-8F8B-4C12-94B1-FEC0D41A85E2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B9BCDC-8F9D-49E7-AF3F-BB5873316AF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 </a:t>
            </a: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E03261BE-66D0-45C4-B86C-765C81739AFA}"/>
              </a:ext>
            </a:extLst>
          </p:cNvPr>
          <p:cNvSpPr/>
          <p:nvPr/>
        </p:nvSpPr>
        <p:spPr>
          <a:xfrm>
            <a:off x="10168904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1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22C1639-AE25-498E-882B-350D53E41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677907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C146408-E904-4B79-90E3-4D6DEC5B4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9886" y="672801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94E2D11-15C5-451C-92AD-9369DCE2E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8165" y="658104"/>
            <a:ext cx="484040" cy="480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39C00F-F0EA-42EA-A3E1-73DAD5544E01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40E43E3-03EF-48AC-AE70-17A93B8AA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2044" y="658104"/>
            <a:ext cx="484040" cy="480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CA8E38-6C2A-41B2-9C5E-CD6E2B8AA3E9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459721-CAE2-4EA2-900E-6FFA762BA61C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듀얼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10)</a:t>
            </a: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1404ECA-998A-4033-9C7E-9435932A2E9A}"/>
              </a:ext>
            </a:extLst>
          </p:cNvPr>
          <p:cNvSpPr/>
          <p:nvPr/>
        </p:nvSpPr>
        <p:spPr>
          <a:xfrm>
            <a:off x="8878584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50F1CBF-9C6C-4F34-89C6-FCF1F2A7A755}"/>
              </a:ext>
            </a:extLst>
          </p:cNvPr>
          <p:cNvSpPr/>
          <p:nvPr/>
        </p:nvSpPr>
        <p:spPr>
          <a:xfrm>
            <a:off x="7527941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2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>
            <a:extLst>
              <a:ext uri="{FF2B5EF4-FFF2-40B4-BE49-F238E27FC236}">
                <a16:creationId xmlns:a16="http://schemas.microsoft.com/office/drawing/2014/main" id="{18562BE6-235F-4EE4-839D-39FA538A29C4}"/>
              </a:ext>
            </a:extLst>
          </p:cNvPr>
          <p:cNvGrpSpPr/>
          <p:nvPr/>
        </p:nvGrpSpPr>
        <p:grpSpPr>
          <a:xfrm>
            <a:off x="6833256" y="342286"/>
            <a:ext cx="5291952" cy="4973327"/>
            <a:chOff x="6833256" y="342286"/>
            <a:chExt cx="5291952" cy="4973327"/>
          </a:xfrm>
        </p:grpSpPr>
        <p:pic>
          <p:nvPicPr>
            <p:cNvPr id="28" name="그림 27" descr="모니터, 빨간색, 검은색이(가) 표시된 사진&#10;&#10;자동 생성된 설명">
              <a:extLst>
                <a:ext uri="{FF2B5EF4-FFF2-40B4-BE49-F238E27FC236}">
                  <a16:creationId xmlns:a16="http://schemas.microsoft.com/office/drawing/2014/main" id="{3A280324-BB7B-4C64-B351-64DF21321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56" y="342286"/>
              <a:ext cx="5291952" cy="4973327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B22C1639-AE25-498E-882B-350D53E4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2" b="94118" l="4380" r="94891">
                          <a14:foregroundMark x1="33577" y1="17647" x2="49635" y2="33824"/>
                          <a14:foregroundMark x1="54745" y1="14706" x2="72993" y2="28676"/>
                          <a14:foregroundMark x1="83942" y1="11765" x2="86131" y2="21324"/>
                          <a14:foregroundMark x1="89051" y1="14706" x2="89781" y2="64706"/>
                          <a14:foregroundMark x1="91241" y1="66176" x2="59854" y2="87500"/>
                          <a14:foregroundMark x1="59854" y1="87500" x2="59124" y2="87500"/>
                          <a14:foregroundMark x1="89781" y1="83088" x2="71533" y2="88971"/>
                          <a14:foregroundMark x1="70073" y1="88971" x2="32117" y2="86765"/>
                          <a14:foregroundMark x1="32117" y1="86765" x2="23358" y2="82353"/>
                          <a14:foregroundMark x1="10949" y1="52206" x2="10219" y2="79412"/>
                          <a14:foregroundMark x1="27007" y1="42647" x2="48175" y2="66912"/>
                          <a14:foregroundMark x1="28467" y1="21324" x2="11679" y2="50000"/>
                          <a14:foregroundMark x1="16058" y1="13235" x2="5109" y2="35294"/>
                          <a14:foregroundMark x1="15328" y1="7353" x2="29197" y2="5882"/>
                          <a14:foregroundMark x1="68613" y1="5147" x2="83212" y2="8824"/>
                          <a14:foregroundMark x1="93431" y1="14706" x2="95620" y2="31618"/>
                          <a14:foregroundMark x1="94161" y1="77941" x2="93431" y2="86029"/>
                          <a14:foregroundMark x1="92701" y1="90441" x2="51825" y2="91176"/>
                          <a14:foregroundMark x1="43796" y1="94118" x2="22628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9128" y="677907"/>
              <a:ext cx="484040" cy="480507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C8D29FD7-346A-4162-9B05-878DBE1D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18" b="94853" l="4380" r="94161">
                          <a14:foregroundMark x1="75912" y1="22794" x2="68613" y2="59559"/>
                          <a14:foregroundMark x1="68613" y1="59559" x2="69343" y2="71324"/>
                          <a14:foregroundMark x1="39416" y1="74265" x2="27737" y2="36765"/>
                          <a14:foregroundMark x1="27737" y1="36765" x2="27737" y2="24265"/>
                          <a14:foregroundMark x1="39416" y1="22794" x2="52555" y2="58824"/>
                          <a14:foregroundMark x1="13869" y1="11029" x2="54015" y2="8088"/>
                          <a14:foregroundMark x1="54015" y1="8088" x2="86861" y2="25000"/>
                          <a14:foregroundMark x1="86861" y1="25000" x2="86861" y2="25735"/>
                          <a14:foregroundMark x1="90511" y1="13235" x2="90511" y2="42647"/>
                          <a14:foregroundMark x1="87591" y1="44118" x2="85401" y2="66176"/>
                          <a14:foregroundMark x1="88321" y1="64706" x2="89781" y2="83824"/>
                          <a14:foregroundMark x1="90511" y1="80147" x2="39416" y2="86029"/>
                          <a14:foregroundMark x1="85401" y1="88235" x2="21168" y2="88971"/>
                          <a14:foregroundMark x1="19708" y1="89706" x2="14599" y2="34559"/>
                          <a14:foregroundMark x1="7299" y1="81618" x2="10949" y2="91912"/>
                          <a14:foregroundMark x1="74453" y1="6618" x2="89051" y2="8824"/>
                          <a14:foregroundMark x1="92701" y1="11029" x2="92701" y2="20588"/>
                          <a14:foregroundMark x1="94161" y1="82353" x2="89781" y2="90441"/>
                          <a14:foregroundMark x1="91241" y1="91176" x2="59854" y2="91176"/>
                          <a14:foregroundMark x1="21168" y1="94853" x2="44526" y2="941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6875" y="670320"/>
              <a:ext cx="484040" cy="480507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AEC05368-2B74-4B1B-B6D7-2C3C86B7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06" b="96324" l="5839" r="94891">
                          <a14:foregroundMark x1="33577" y1="13971" x2="95808" y2="41671"/>
                          <a14:foregroundMark x1="87591" y1="13235" x2="64234" y2="70588"/>
                          <a14:foregroundMark x1="94701" y1="45065" x2="95620" y2="50735"/>
                          <a14:foregroundMark x1="89781" y1="14706" x2="94190" y2="41912"/>
                          <a14:foregroundMark x1="95620" y1="50735" x2="92701" y2="88235"/>
                          <a14:foregroundMark x1="92701" y1="88235" x2="83611" y2="88899"/>
                          <a14:foregroundMark x1="34692" y1="88062" x2="8759" y2="75000"/>
                          <a14:foregroundMark x1="8759" y1="75000" x2="10219" y2="33088"/>
                          <a14:foregroundMark x1="10219" y1="33088" x2="44526" y2="14706"/>
                          <a14:foregroundMark x1="44526" y1="14706" x2="24818" y2="55147"/>
                          <a14:foregroundMark x1="24818" y1="55147" x2="56934" y2="77206"/>
                          <a14:foregroundMark x1="56934" y1="77206" x2="67153" y2="77206"/>
                          <a14:foregroundMark x1="76642" y1="16176" x2="42336" y2="14706"/>
                          <a14:foregroundMark x1="12484" y1="11199" x2="13139" y2="38235"/>
                          <a14:foregroundMark x1="92701" y1="86765" x2="85804" y2="92322"/>
                          <a14:foregroundMark x1="6569" y1="22794" x2="6569" y2="35294"/>
                          <a14:foregroundMark x1="52555" y1="96324" x2="54412" y2="96012"/>
                          <a14:foregroundMark x1="69343" y1="6618" x2="75912" y2="10294"/>
                          <a14:foregroundMark x1="81022" y1="8088" x2="89051" y2="10294"/>
                          <a14:foregroundMark x1="49567" y1="93382" x2="53285" y2="93382"/>
                          <a14:foregroundMark x1="50497" y1="94853" x2="55474" y2="94853"/>
                          <a14:backgroundMark x1="11679" y1="735" x2="59124" y2="0"/>
                          <a14:backgroundMark x1="82302" y1="0" x2="87177" y2="0"/>
                          <a14:backgroundMark x1="59124" y1="0" x2="75519" y2="0"/>
                          <a14:backgroundMark x1="94859" y1="2661" x2="97080" y2="2941"/>
                          <a14:backgroundMark x1="89781" y1="98529" x2="55474" y2="99265"/>
                          <a14:backgroundMark x1="22628" y1="99265" x2="45736" y2="97241"/>
                          <a14:backgroundMark x1="98540" y1="41912" x2="98540" y2="44853"/>
                          <a14:backgroundMark x1="97810" y1="41176" x2="98540" y2="44118"/>
                          <a14:backgroundMark x1="53285" y1="99265" x2="56204" y2="98529"/>
                          <a14:backgroundMark x1="53615" y1="97794" x2="54745" y2="97794"/>
                          <a14:backgroundMark x1="53285" y1="99265" x2="51095" y2="99265"/>
                          <a14:backgroundMark x1="52555" y1="98529" x2="51825" y2="992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3423" y="672200"/>
              <a:ext cx="484040" cy="480507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AC146408-E904-4B79-90E3-4D6DEC5B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8" b="94853" l="5109" r="95620">
                          <a14:foregroundMark x1="19708" y1="13235" x2="62774" y2="20588"/>
                          <a14:foregroundMark x1="62774" y1="20588" x2="70073" y2="19853"/>
                          <a14:foregroundMark x1="80292" y1="14706" x2="87591" y2="36765"/>
                          <a14:foregroundMark x1="90511" y1="17647" x2="93431" y2="44853"/>
                          <a14:foregroundMark x1="93431" y1="47059" x2="88321" y2="73529"/>
                          <a14:foregroundMark x1="89781" y1="77941" x2="88596" y2="84504"/>
                          <a14:foregroundMark x1="84257" y1="86134" x2="51095" y2="86765"/>
                          <a14:foregroundMark x1="51095" y1="86765" x2="46715" y2="85294"/>
                          <a14:foregroundMark x1="85438" y1="85056" x2="14599" y2="90441"/>
                          <a14:foregroundMark x1="91971" y1="84559" x2="88998" y2="84785"/>
                          <a14:foregroundMark x1="12409" y1="91912" x2="22628" y2="92647"/>
                          <a14:foregroundMark x1="28467" y1="94853" x2="50365" y2="93382"/>
                          <a14:foregroundMark x1="92701" y1="86765" x2="92610" y2="87313"/>
                          <a14:foregroundMark x1="72263" y1="48529" x2="72263" y2="67647"/>
                          <a14:foregroundMark x1="68613" y1="25735" x2="40876" y2="53676"/>
                          <a14:foregroundMark x1="40876" y1="53676" x2="19708" y2="64706"/>
                          <a14:foregroundMark x1="19708" y1="76471" x2="14599" y2="41176"/>
                          <a14:foregroundMark x1="15328" y1="16176" x2="14599" y2="41176"/>
                          <a14:foregroundMark x1="13139" y1="13971" x2="45255" y2="8824"/>
                          <a14:foregroundMark x1="13139" y1="8824" x2="10219" y2="19853"/>
                          <a14:foregroundMark x1="17518" y1="8088" x2="54745" y2="6618"/>
                          <a14:foregroundMark x1="54745" y1="6618" x2="90511" y2="14706"/>
                          <a14:foregroundMark x1="89781" y1="9559" x2="92701" y2="15441"/>
                          <a14:foregroundMark x1="89051" y1="94118" x2="95620" y2="91176"/>
                          <a14:foregroundMark x1="67883" y1="7353" x2="84672" y2="10294"/>
                          <a14:backgroundMark x1="95983" y1="90451" x2="95620" y2="91912"/>
                          <a14:backgroundMark x1="97080" y1="90441" x2="94326" y2="93771"/>
                          <a14:backgroundMark x1="85401" y1="99265" x2="86755" y2="98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39886" y="672801"/>
              <a:ext cx="484040" cy="480507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AF5A24D-ABE9-479E-8735-44A38F0B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18" b="96324" l="5839" r="94891">
                          <a14:foregroundMark x1="15328" y1="6618" x2="70073" y2="17647"/>
                          <a14:foregroundMark x1="36496" y1="10294" x2="81752" y2="11765"/>
                          <a14:foregroundMark x1="89781" y1="13235" x2="95620" y2="38235"/>
                          <a14:foregroundMark x1="89781" y1="38971" x2="86861" y2="82353"/>
                          <a14:foregroundMark x1="91241" y1="66176" x2="91971" y2="83088"/>
                          <a14:foregroundMark x1="91971" y1="85294" x2="31387" y2="84559"/>
                          <a14:foregroundMark x1="64683" y1="88533" x2="44526" y2="87500"/>
                          <a14:foregroundMark x1="44526" y1="87500" x2="10949" y2="71324"/>
                          <a14:foregroundMark x1="10949" y1="71324" x2="8759" y2="29412"/>
                          <a14:foregroundMark x1="26277" y1="30882" x2="37956" y2="48529"/>
                          <a14:foregroundMark x1="31387" y1="61765" x2="28467" y2="80882"/>
                          <a14:foregroundMark x1="13139" y1="80147" x2="18248" y2="90441"/>
                          <a14:foregroundMark x1="9489" y1="83088" x2="10219" y2="91912"/>
                          <a14:foregroundMark x1="13869" y1="91912" x2="34907" y2="93027"/>
                          <a14:foregroundMark x1="86861" y1="11765" x2="70073" y2="8088"/>
                          <a14:foregroundMark x1="81752" y1="7353" x2="91971" y2="8824"/>
                          <a14:backgroundMark x1="31387" y1="98529" x2="69343" y2="99265"/>
                          <a14:backgroundMark x1="69343" y1="99265" x2="89051" y2="97059"/>
                          <a14:backgroundMark x1="86131" y1="97794" x2="98540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06293" y="680480"/>
              <a:ext cx="484040" cy="480507"/>
            </a:xfrm>
            <a:prstGeom prst="rect">
              <a:avLst/>
            </a:prstGeom>
          </p:spPr>
        </p:pic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E6D86B-5E24-4E36-980D-12F91BB42C8B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3823D-6155-4E63-8C91-16D7B02DBE5D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24CDB-EE90-48B1-9112-67C1119DBC9D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DFBCD-5160-4458-A495-455924091127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듀얼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트리플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 </a:t>
            </a: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FD67CE0-6CCB-4F22-8BDB-943DD6E1B15F}"/>
              </a:ext>
            </a:extLst>
          </p:cNvPr>
          <p:cNvSpPr/>
          <p:nvPr/>
        </p:nvSpPr>
        <p:spPr>
          <a:xfrm>
            <a:off x="8188069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8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22C1639-AE25-498E-882B-350D53E41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677907"/>
            <a:ext cx="484040" cy="48050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C146408-E904-4B79-90E3-4D6DEC5B4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9886" y="672801"/>
            <a:ext cx="484040" cy="48050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AF5A24D-ABE9-479E-8735-44A38F0B3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293" y="68048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듀얼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트리플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쿼드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20) </a:t>
            </a: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C80C53A-ECB3-4BD9-8FCF-949E20EE5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7051" y="65000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383F53-9ECC-46BA-9726-4C2347A9B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4947" y="650000"/>
            <a:ext cx="484040" cy="480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7B2A5C-662F-48F6-B30F-44867FBB9E2B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7CD693-5C94-42F5-9852-37021AD81F3F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0E95A7-C45F-4359-BDDE-DD4275A7DF2E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9D505-9E21-477C-967C-64E42389B6DF}"/>
              </a:ext>
            </a:extLst>
          </p:cNvPr>
          <p:cNvSpPr txBox="1"/>
          <p:nvPr/>
        </p:nvSpPr>
        <p:spPr>
          <a:xfrm>
            <a:off x="10323926" y="333843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12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92A27ABC-95E7-4FEC-A6A3-1930B1B127B1}"/>
              </a:ext>
            </a:extLst>
          </p:cNvPr>
          <p:cNvSpPr/>
          <p:nvPr/>
        </p:nvSpPr>
        <p:spPr>
          <a:xfrm>
            <a:off x="7428042" y="328518"/>
            <a:ext cx="2615030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1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>
            <a:extLst>
              <a:ext uri="{FF2B5EF4-FFF2-40B4-BE49-F238E27FC236}">
                <a16:creationId xmlns:a16="http://schemas.microsoft.com/office/drawing/2014/main" id="{18562BE6-235F-4EE4-839D-39FA538A29C4}"/>
              </a:ext>
            </a:extLst>
          </p:cNvPr>
          <p:cNvGrpSpPr/>
          <p:nvPr/>
        </p:nvGrpSpPr>
        <p:grpSpPr>
          <a:xfrm>
            <a:off x="6833256" y="342286"/>
            <a:ext cx="5291952" cy="4973327"/>
            <a:chOff x="6833256" y="342286"/>
            <a:chExt cx="5291952" cy="4973327"/>
          </a:xfrm>
        </p:grpSpPr>
        <p:pic>
          <p:nvPicPr>
            <p:cNvPr id="28" name="그림 27" descr="모니터, 빨간색, 검은색이(가) 표시된 사진&#10;&#10;자동 생성된 설명">
              <a:extLst>
                <a:ext uri="{FF2B5EF4-FFF2-40B4-BE49-F238E27FC236}">
                  <a16:creationId xmlns:a16="http://schemas.microsoft.com/office/drawing/2014/main" id="{3A280324-BB7B-4C64-B351-64DF21321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56" y="342286"/>
              <a:ext cx="5291952" cy="4973327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B22C1639-AE25-498E-882B-350D53E4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2" b="94118" l="4380" r="94891">
                          <a14:foregroundMark x1="33577" y1="17647" x2="49635" y2="33824"/>
                          <a14:foregroundMark x1="54745" y1="14706" x2="72993" y2="28676"/>
                          <a14:foregroundMark x1="83942" y1="11765" x2="86131" y2="21324"/>
                          <a14:foregroundMark x1="89051" y1="14706" x2="89781" y2="64706"/>
                          <a14:foregroundMark x1="91241" y1="66176" x2="59854" y2="87500"/>
                          <a14:foregroundMark x1="59854" y1="87500" x2="59124" y2="87500"/>
                          <a14:foregroundMark x1="89781" y1="83088" x2="71533" y2="88971"/>
                          <a14:foregroundMark x1="70073" y1="88971" x2="32117" y2="86765"/>
                          <a14:foregroundMark x1="32117" y1="86765" x2="23358" y2="82353"/>
                          <a14:foregroundMark x1="10949" y1="52206" x2="10219" y2="79412"/>
                          <a14:foregroundMark x1="27007" y1="42647" x2="48175" y2="66912"/>
                          <a14:foregroundMark x1="28467" y1="21324" x2="11679" y2="50000"/>
                          <a14:foregroundMark x1="16058" y1="13235" x2="5109" y2="35294"/>
                          <a14:foregroundMark x1="15328" y1="7353" x2="29197" y2="5882"/>
                          <a14:foregroundMark x1="68613" y1="5147" x2="83212" y2="8824"/>
                          <a14:foregroundMark x1="93431" y1="14706" x2="95620" y2="31618"/>
                          <a14:foregroundMark x1="94161" y1="77941" x2="93431" y2="86029"/>
                          <a14:foregroundMark x1="92701" y1="90441" x2="51825" y2="91176"/>
                          <a14:foregroundMark x1="43796" y1="94118" x2="22628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9128" y="677907"/>
              <a:ext cx="484040" cy="480507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C8D29FD7-346A-4162-9B05-878DBE1D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18" b="94853" l="4380" r="94161">
                          <a14:foregroundMark x1="75912" y1="22794" x2="68613" y2="59559"/>
                          <a14:foregroundMark x1="68613" y1="59559" x2="69343" y2="71324"/>
                          <a14:foregroundMark x1="39416" y1="74265" x2="27737" y2="36765"/>
                          <a14:foregroundMark x1="27737" y1="36765" x2="27737" y2="24265"/>
                          <a14:foregroundMark x1="39416" y1="22794" x2="52555" y2="58824"/>
                          <a14:foregroundMark x1="13869" y1="11029" x2="54015" y2="8088"/>
                          <a14:foregroundMark x1="54015" y1="8088" x2="86861" y2="25000"/>
                          <a14:foregroundMark x1="86861" y1="25000" x2="86861" y2="25735"/>
                          <a14:foregroundMark x1="90511" y1="13235" x2="90511" y2="42647"/>
                          <a14:foregroundMark x1="87591" y1="44118" x2="85401" y2="66176"/>
                          <a14:foregroundMark x1="88321" y1="64706" x2="89781" y2="83824"/>
                          <a14:foregroundMark x1="90511" y1="80147" x2="39416" y2="86029"/>
                          <a14:foregroundMark x1="85401" y1="88235" x2="21168" y2="88971"/>
                          <a14:foregroundMark x1="19708" y1="89706" x2="14599" y2="34559"/>
                          <a14:foregroundMark x1="7299" y1="81618" x2="10949" y2="91912"/>
                          <a14:foregroundMark x1="74453" y1="6618" x2="89051" y2="8824"/>
                          <a14:foregroundMark x1="92701" y1="11029" x2="92701" y2="20588"/>
                          <a14:foregroundMark x1="94161" y1="82353" x2="89781" y2="90441"/>
                          <a14:foregroundMark x1="91241" y1="91176" x2="59854" y2="91176"/>
                          <a14:foregroundMark x1="21168" y1="94853" x2="44526" y2="941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6875" y="670320"/>
              <a:ext cx="484040" cy="480507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AEC05368-2B74-4B1B-B6D7-2C3C86B7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06" b="96324" l="5839" r="94891">
                          <a14:foregroundMark x1="33577" y1="13971" x2="95808" y2="41671"/>
                          <a14:foregroundMark x1="87591" y1="13235" x2="64234" y2="70588"/>
                          <a14:foregroundMark x1="94701" y1="45065" x2="95620" y2="50735"/>
                          <a14:foregroundMark x1="89781" y1="14706" x2="94190" y2="41912"/>
                          <a14:foregroundMark x1="95620" y1="50735" x2="92701" y2="88235"/>
                          <a14:foregroundMark x1="92701" y1="88235" x2="83611" y2="88899"/>
                          <a14:foregroundMark x1="34692" y1="88062" x2="8759" y2="75000"/>
                          <a14:foregroundMark x1="8759" y1="75000" x2="10219" y2="33088"/>
                          <a14:foregroundMark x1="10219" y1="33088" x2="44526" y2="14706"/>
                          <a14:foregroundMark x1="44526" y1="14706" x2="24818" y2="55147"/>
                          <a14:foregroundMark x1="24818" y1="55147" x2="56934" y2="77206"/>
                          <a14:foregroundMark x1="56934" y1="77206" x2="67153" y2="77206"/>
                          <a14:foregroundMark x1="76642" y1="16176" x2="42336" y2="14706"/>
                          <a14:foregroundMark x1="12484" y1="11199" x2="13139" y2="38235"/>
                          <a14:foregroundMark x1="92701" y1="86765" x2="85804" y2="92322"/>
                          <a14:foregroundMark x1="6569" y1="22794" x2="6569" y2="35294"/>
                          <a14:foregroundMark x1="52555" y1="96324" x2="54412" y2="96012"/>
                          <a14:foregroundMark x1="69343" y1="6618" x2="75912" y2="10294"/>
                          <a14:foregroundMark x1="81022" y1="8088" x2="89051" y2="10294"/>
                          <a14:foregroundMark x1="49567" y1="93382" x2="53285" y2="93382"/>
                          <a14:foregroundMark x1="50497" y1="94853" x2="55474" y2="94853"/>
                          <a14:backgroundMark x1="11679" y1="735" x2="59124" y2="0"/>
                          <a14:backgroundMark x1="82302" y1="0" x2="87177" y2="0"/>
                          <a14:backgroundMark x1="59124" y1="0" x2="75519" y2="0"/>
                          <a14:backgroundMark x1="94859" y1="2661" x2="97080" y2="2941"/>
                          <a14:backgroundMark x1="89781" y1="98529" x2="55474" y2="99265"/>
                          <a14:backgroundMark x1="22628" y1="99265" x2="45736" y2="97241"/>
                          <a14:backgroundMark x1="98540" y1="41912" x2="98540" y2="44853"/>
                          <a14:backgroundMark x1="97810" y1="41176" x2="98540" y2="44118"/>
                          <a14:backgroundMark x1="53285" y1="99265" x2="56204" y2="98529"/>
                          <a14:backgroundMark x1="53615" y1="97794" x2="54745" y2="97794"/>
                          <a14:backgroundMark x1="53285" y1="99265" x2="51095" y2="99265"/>
                          <a14:backgroundMark x1="52555" y1="98529" x2="51825" y2="992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3423" y="672200"/>
              <a:ext cx="484040" cy="480507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AC146408-E904-4B79-90E3-4D6DEC5B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8" b="94853" l="5109" r="95620">
                          <a14:foregroundMark x1="19708" y1="13235" x2="62774" y2="20588"/>
                          <a14:foregroundMark x1="62774" y1="20588" x2="70073" y2="19853"/>
                          <a14:foregroundMark x1="80292" y1="14706" x2="87591" y2="36765"/>
                          <a14:foregroundMark x1="90511" y1="17647" x2="93431" y2="44853"/>
                          <a14:foregroundMark x1="93431" y1="47059" x2="88321" y2="73529"/>
                          <a14:foregroundMark x1="89781" y1="77941" x2="88596" y2="84504"/>
                          <a14:foregroundMark x1="84257" y1="86134" x2="51095" y2="86765"/>
                          <a14:foregroundMark x1="51095" y1="86765" x2="46715" y2="85294"/>
                          <a14:foregroundMark x1="85438" y1="85056" x2="14599" y2="90441"/>
                          <a14:foregroundMark x1="91971" y1="84559" x2="88998" y2="84785"/>
                          <a14:foregroundMark x1="12409" y1="91912" x2="22628" y2="92647"/>
                          <a14:foregroundMark x1="28467" y1="94853" x2="50365" y2="93382"/>
                          <a14:foregroundMark x1="92701" y1="86765" x2="92610" y2="87313"/>
                          <a14:foregroundMark x1="72263" y1="48529" x2="72263" y2="67647"/>
                          <a14:foregroundMark x1="68613" y1="25735" x2="40876" y2="53676"/>
                          <a14:foregroundMark x1="40876" y1="53676" x2="19708" y2="64706"/>
                          <a14:foregroundMark x1="19708" y1="76471" x2="14599" y2="41176"/>
                          <a14:foregroundMark x1="15328" y1="16176" x2="14599" y2="41176"/>
                          <a14:foregroundMark x1="13139" y1="13971" x2="45255" y2="8824"/>
                          <a14:foregroundMark x1="13139" y1="8824" x2="10219" y2="19853"/>
                          <a14:foregroundMark x1="17518" y1="8088" x2="54745" y2="6618"/>
                          <a14:foregroundMark x1="54745" y1="6618" x2="90511" y2="14706"/>
                          <a14:foregroundMark x1="89781" y1="9559" x2="92701" y2="15441"/>
                          <a14:foregroundMark x1="89051" y1="94118" x2="95620" y2="91176"/>
                          <a14:foregroundMark x1="67883" y1="7353" x2="84672" y2="10294"/>
                          <a14:backgroundMark x1="95983" y1="90451" x2="95620" y2="91912"/>
                          <a14:backgroundMark x1="97080" y1="90441" x2="94326" y2="93771"/>
                          <a14:backgroundMark x1="85401" y1="99265" x2="86755" y2="98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39886" y="672801"/>
              <a:ext cx="484040" cy="480507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AF5A24D-ABE9-479E-8735-44A38F0B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18" b="96324" l="5839" r="94891">
                          <a14:foregroundMark x1="15328" y1="6618" x2="70073" y2="17647"/>
                          <a14:foregroundMark x1="36496" y1="10294" x2="81752" y2="11765"/>
                          <a14:foregroundMark x1="89781" y1="13235" x2="95620" y2="38235"/>
                          <a14:foregroundMark x1="89781" y1="38971" x2="86861" y2="82353"/>
                          <a14:foregroundMark x1="91241" y1="66176" x2="91971" y2="83088"/>
                          <a14:foregroundMark x1="91971" y1="85294" x2="31387" y2="84559"/>
                          <a14:foregroundMark x1="64683" y1="88533" x2="44526" y2="87500"/>
                          <a14:foregroundMark x1="44526" y1="87500" x2="10949" y2="71324"/>
                          <a14:foregroundMark x1="10949" y1="71324" x2="8759" y2="29412"/>
                          <a14:foregroundMark x1="26277" y1="30882" x2="37956" y2="48529"/>
                          <a14:foregroundMark x1="31387" y1="61765" x2="28467" y2="80882"/>
                          <a14:foregroundMark x1="13139" y1="80147" x2="18248" y2="90441"/>
                          <a14:foregroundMark x1="9489" y1="83088" x2="10219" y2="91912"/>
                          <a14:foregroundMark x1="13869" y1="91912" x2="34907" y2="93027"/>
                          <a14:foregroundMark x1="86861" y1="11765" x2="70073" y2="8088"/>
                          <a14:foregroundMark x1="81752" y1="7353" x2="91971" y2="8824"/>
                          <a14:backgroundMark x1="31387" y1="98529" x2="69343" y2="99265"/>
                          <a14:backgroundMark x1="69343" y1="99265" x2="89051" y2="97059"/>
                          <a14:backgroundMark x1="86131" y1="97794" x2="98540" y2="91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06293" y="680480"/>
              <a:ext cx="484040" cy="480507"/>
            </a:xfrm>
            <a:prstGeom prst="rect">
              <a:avLst/>
            </a:prstGeom>
          </p:spPr>
        </p:pic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듀얼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트리플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쿼드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25) </a:t>
            </a: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098D4-0243-4144-B4E3-922279466B9F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9F1F3-BFC2-46D7-A150-1C741384F191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82274-DDAC-4A09-BB5C-4B8E6E431311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FFE7C-5E13-42A2-B78F-9CC6BA430045}"/>
              </a:ext>
            </a:extLst>
          </p:cNvPr>
          <p:cNvSpPr txBox="1"/>
          <p:nvPr/>
        </p:nvSpPr>
        <p:spPr>
          <a:xfrm>
            <a:off x="10323926" y="333843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12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9ACF83-A88E-42B8-81C3-5539AF11C698}"/>
              </a:ext>
            </a:extLst>
          </p:cNvPr>
          <p:cNvSpPr txBox="1"/>
          <p:nvPr/>
        </p:nvSpPr>
        <p:spPr>
          <a:xfrm>
            <a:off x="10323926" y="397146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ACA24845-3E48-4A78-B2FE-D108D7D7CCFA}"/>
              </a:ext>
            </a:extLst>
          </p:cNvPr>
          <p:cNvSpPr/>
          <p:nvPr/>
        </p:nvSpPr>
        <p:spPr>
          <a:xfrm>
            <a:off x="9499662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95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듀얼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트리플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쿼드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헥사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숫자가 나온 주사위를 모두 합한 값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0CDA9F-F9F3-4223-9CEC-5CFA08023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A3C033-6DC3-4852-A154-688E74A026CF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F6900-E768-4942-8C65-124272038AF9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ED9BB-529D-430E-AEAA-8E5902E6056B}"/>
              </a:ext>
            </a:extLst>
          </p:cNvPr>
          <p:cNvSpPr txBox="1"/>
          <p:nvPr/>
        </p:nvSpPr>
        <p:spPr>
          <a:xfrm>
            <a:off x="10323926" y="333843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12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5CBBD-859E-45DB-A2EA-0314E754FAE5}"/>
              </a:ext>
            </a:extLst>
          </p:cNvPr>
          <p:cNvSpPr txBox="1"/>
          <p:nvPr/>
        </p:nvSpPr>
        <p:spPr>
          <a:xfrm>
            <a:off x="10323926" y="397146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364CB-47EB-4C2D-ACF8-37970FDE8DA7}"/>
              </a:ext>
            </a:extLst>
          </p:cNvPr>
          <p:cNvSpPr txBox="1"/>
          <p:nvPr/>
        </p:nvSpPr>
        <p:spPr>
          <a:xfrm>
            <a:off x="10323926" y="4604493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93C399F-4E7D-474C-9A50-8BFBFAAA583E}"/>
              </a:ext>
            </a:extLst>
          </p:cNvPr>
          <p:cNvSpPr/>
          <p:nvPr/>
        </p:nvSpPr>
        <p:spPr>
          <a:xfrm>
            <a:off x="7547320" y="328518"/>
            <a:ext cx="1164487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8B0A5E22-73A0-41E8-8387-932AF0ED6049}"/>
              </a:ext>
            </a:extLst>
          </p:cNvPr>
          <p:cNvSpPr/>
          <p:nvPr/>
        </p:nvSpPr>
        <p:spPr>
          <a:xfrm>
            <a:off x="8976781" y="328518"/>
            <a:ext cx="2230295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9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적은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점수의 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63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추가로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※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보너스 칸에는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주사위 확정 값이 아닌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칸에 점수를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적어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넣는 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점수를 적음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0CDA9F-F9F3-4223-9CEC-5CFA08023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A3C033-6DC3-4852-A154-688E74A026CF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F6900-E768-4942-8C65-124272038AF9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ED9BB-529D-430E-AEAA-8E5902E6056B}"/>
              </a:ext>
            </a:extLst>
          </p:cNvPr>
          <p:cNvSpPr txBox="1"/>
          <p:nvPr/>
        </p:nvSpPr>
        <p:spPr>
          <a:xfrm>
            <a:off x="10323926" y="333843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12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5CBBD-859E-45DB-A2EA-0314E754FAE5}"/>
              </a:ext>
            </a:extLst>
          </p:cNvPr>
          <p:cNvSpPr txBox="1"/>
          <p:nvPr/>
        </p:nvSpPr>
        <p:spPr>
          <a:xfrm>
            <a:off x="10323926" y="397146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364CB-47EB-4C2D-ACF8-37970FDE8DA7}"/>
              </a:ext>
            </a:extLst>
          </p:cNvPr>
          <p:cNvSpPr txBox="1"/>
          <p:nvPr/>
        </p:nvSpPr>
        <p:spPr>
          <a:xfrm>
            <a:off x="10323926" y="4604493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2A5E1F-CE01-4661-88D7-19985640D422}"/>
              </a:ext>
            </a:extLst>
          </p:cNvPr>
          <p:cNvSpPr txBox="1"/>
          <p:nvPr/>
        </p:nvSpPr>
        <p:spPr>
          <a:xfrm>
            <a:off x="10323926" y="515849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49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3B815-4409-482F-9ED7-AF419985AD0D}"/>
              </a:ext>
            </a:extLst>
          </p:cNvPr>
          <p:cNvSpPr txBox="1"/>
          <p:nvPr/>
        </p:nvSpPr>
        <p:spPr>
          <a:xfrm>
            <a:off x="10323926" y="563368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0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CE7EFA7-4103-497D-830C-26C2BA41D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393"/>
          <a:stretch/>
        </p:blipFill>
        <p:spPr>
          <a:xfrm>
            <a:off x="6781515" y="1306508"/>
            <a:ext cx="5075524" cy="5031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58414"/>
            <a:ext cx="618483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적은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점수의 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63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추가로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※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보너스 칸에는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주사위 확정 값이 아닌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칸에 점수를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적어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넣는 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점수를 적음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0CDA9F-F9F3-4223-9CEC-5CFA08023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A3C033-6DC3-4852-A154-688E74A026CF}"/>
              </a:ext>
            </a:extLst>
          </p:cNvPr>
          <p:cNvSpPr txBox="1"/>
          <p:nvPr/>
        </p:nvSpPr>
        <p:spPr>
          <a:xfrm>
            <a:off x="10323926" y="209721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4788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F6900-E768-4942-8C65-124272038AF9}"/>
              </a:ext>
            </a:extLst>
          </p:cNvPr>
          <p:cNvSpPr txBox="1"/>
          <p:nvPr/>
        </p:nvSpPr>
        <p:spPr>
          <a:xfrm>
            <a:off x="10323926" y="271556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9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ED9BB-529D-430E-AEAA-8E5902E6056B}"/>
              </a:ext>
            </a:extLst>
          </p:cNvPr>
          <p:cNvSpPr txBox="1"/>
          <p:nvPr/>
        </p:nvSpPr>
        <p:spPr>
          <a:xfrm>
            <a:off x="10323926" y="333843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5CBBD-859E-45DB-A2EA-0314E754FAE5}"/>
              </a:ext>
            </a:extLst>
          </p:cNvPr>
          <p:cNvSpPr txBox="1"/>
          <p:nvPr/>
        </p:nvSpPr>
        <p:spPr>
          <a:xfrm>
            <a:off x="10323926" y="397146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364CB-47EB-4C2D-ACF8-37970FDE8DA7}"/>
              </a:ext>
            </a:extLst>
          </p:cNvPr>
          <p:cNvSpPr txBox="1"/>
          <p:nvPr/>
        </p:nvSpPr>
        <p:spPr>
          <a:xfrm>
            <a:off x="10323926" y="4604493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2A5E1F-CE01-4661-88D7-19985640D422}"/>
              </a:ext>
            </a:extLst>
          </p:cNvPr>
          <p:cNvSpPr txBox="1"/>
          <p:nvPr/>
        </p:nvSpPr>
        <p:spPr>
          <a:xfrm>
            <a:off x="10323926" y="5158491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71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E4950-869A-402F-A3F9-6AFA07315E20}"/>
              </a:ext>
            </a:extLst>
          </p:cNvPr>
          <p:cNvSpPr txBox="1"/>
          <p:nvPr/>
        </p:nvSpPr>
        <p:spPr>
          <a:xfrm>
            <a:off x="10323926" y="563368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90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ADAF6-D6A8-45A8-9E38-D07FFD9C0ED8}"/>
              </a:ext>
            </a:extLst>
          </p:cNvPr>
          <p:cNvSpPr txBox="1"/>
          <p:nvPr/>
        </p:nvSpPr>
        <p:spPr>
          <a:xfrm>
            <a:off x="596679" y="1110187"/>
            <a:ext cx="6184836" cy="478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나온 주사위 값을 모두 합한 값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1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 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  <a:endParaRPr lang="en-US" altLang="ko-KR" sz="28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93C399F-4E7D-474C-9A50-8BFBFAAA583E}"/>
              </a:ext>
            </a:extLst>
          </p:cNvPr>
          <p:cNvSpPr/>
          <p:nvPr/>
        </p:nvSpPr>
        <p:spPr>
          <a:xfrm>
            <a:off x="7547320" y="328518"/>
            <a:ext cx="3738631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07AFDFB9-7057-46BA-AB30-670719969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9886" y="672801"/>
            <a:ext cx="484040" cy="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8D29FD7-346A-4162-9B05-878DBE1D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6812" y="670320"/>
            <a:ext cx="484040" cy="48050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65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0CDA9F-F9F3-4223-9CEC-5CFA08023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93C399F-4E7D-474C-9A50-8BFBFAAA583E}"/>
              </a:ext>
            </a:extLst>
          </p:cNvPr>
          <p:cNvSpPr/>
          <p:nvPr/>
        </p:nvSpPr>
        <p:spPr>
          <a:xfrm>
            <a:off x="7547320" y="328518"/>
            <a:ext cx="3738631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1CF9C-6C96-447C-AF9A-E8DDEB7E3095}"/>
              </a:ext>
            </a:extLst>
          </p:cNvPr>
          <p:cNvSpPr txBox="1"/>
          <p:nvPr/>
        </p:nvSpPr>
        <p:spPr>
          <a:xfrm>
            <a:off x="596679" y="1115258"/>
            <a:ext cx="6184836" cy="517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2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적어도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주사위 눈이 같으며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값을 모두 합한 값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 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  <a:endParaRPr lang="en-US" altLang="ko-KR" sz="28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67CF-19F9-4FB4-8B29-49901643E855}"/>
              </a:ext>
            </a:extLst>
          </p:cNvPr>
          <p:cNvSpPr txBox="1"/>
          <p:nvPr/>
        </p:nvSpPr>
        <p:spPr>
          <a:xfrm>
            <a:off x="10323926" y="2283189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27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26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96680" y="1237138"/>
            <a:ext cx="6289895" cy="505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spc="-150" dirty="0">
                <a:solidFill>
                  <a:srgbClr val="03183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다이스</a:t>
            </a:r>
            <a:endParaRPr lang="en-US" altLang="ko-KR" sz="500" spc="-150" dirty="0">
              <a:solidFill>
                <a:srgbClr val="03183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다이스는 전 세계적으로 즐기는 주사위 게임인 요트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22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Yatch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유래한 게임입니다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영어 위키피디아에 따르면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1938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발간된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Complete Book of Games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요트라는 게임으로 소개되어 있습니다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보드 게임 </a:t>
            </a:r>
            <a:r>
              <a:rPr lang="ko-KR" altLang="en-US" sz="22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야찌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(Yahtzee)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요트를 바탕으로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1956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년에 발매되었습니다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한국에서는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2020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닌텐도에서 발매한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51 Worldwide Games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수록된 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Yacht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22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스트리머들</a:t>
            </a:r>
            <a:r>
              <a:rPr lang="ko-KR" altLang="en-US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사이에서 유행하면서 주목을 받게 되었습니다</a:t>
            </a:r>
            <a:r>
              <a:rPr lang="en-US" altLang="ko-KR" sz="22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3" name="그림 2" descr="빨간색, 라이터이(가) 표시된 사진&#10;&#10;자동 생성된 설명">
            <a:extLst>
              <a:ext uri="{FF2B5EF4-FFF2-40B4-BE49-F238E27FC236}">
                <a16:creationId xmlns:a16="http://schemas.microsoft.com/office/drawing/2014/main" id="{B6EBE955-2E94-4996-9840-487C1CF0B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06" y="1404936"/>
            <a:ext cx="4675188" cy="43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EC05368-2B74-4B1B-B6D7-2C3C86B78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423" y="672200"/>
            <a:ext cx="484040" cy="48050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04718C-5170-47C3-8936-232A18160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70CDA9F-F9F3-4223-9CEC-5CFA08023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93C399F-4E7D-474C-9A50-8BFBFAAA583E}"/>
              </a:ext>
            </a:extLst>
          </p:cNvPr>
          <p:cNvSpPr/>
          <p:nvPr/>
        </p:nvSpPr>
        <p:spPr>
          <a:xfrm>
            <a:off x="7547320" y="328518"/>
            <a:ext cx="3738631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1CF9C-6C96-447C-AF9A-E8DDEB7E3095}"/>
              </a:ext>
            </a:extLst>
          </p:cNvPr>
          <p:cNvSpPr txBox="1"/>
          <p:nvPr/>
        </p:nvSpPr>
        <p:spPr>
          <a:xfrm>
            <a:off x="596679" y="1110187"/>
            <a:ext cx="6184836" cy="517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20000"/>
              </a:lnSpc>
            </a:pP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같고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다른 주사위 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쌍이 있다면</a:t>
            </a:r>
            <a:endParaRPr lang="en-US" altLang="ko-KR" sz="28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같아도 가능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값을 모두 합한 값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 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  <a:endParaRPr lang="en-US" altLang="ko-KR" sz="28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67CF-19F9-4FB4-8B29-49901643E855}"/>
              </a:ext>
            </a:extLst>
          </p:cNvPr>
          <p:cNvSpPr txBox="1"/>
          <p:nvPr/>
        </p:nvSpPr>
        <p:spPr>
          <a:xfrm>
            <a:off x="10323926" y="2283189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27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18AF6-086E-426E-95A0-8C88B6838ED7}"/>
              </a:ext>
            </a:extLst>
          </p:cNvPr>
          <p:cNvSpPr txBox="1"/>
          <p:nvPr/>
        </p:nvSpPr>
        <p:spPr>
          <a:xfrm>
            <a:off x="10323926" y="291614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46403DC-8AC4-49F9-B470-63D34D52F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486" y="672200"/>
            <a:ext cx="484040" cy="4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88D7257-4100-4F27-91E1-0B7F38F73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4856" y="670320"/>
            <a:ext cx="484040" cy="480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93C399F-4E7D-474C-9A50-8BFBFAAA583E}"/>
              </a:ext>
            </a:extLst>
          </p:cNvPr>
          <p:cNvSpPr/>
          <p:nvPr/>
        </p:nvSpPr>
        <p:spPr>
          <a:xfrm>
            <a:off x="8348896" y="328518"/>
            <a:ext cx="2937055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1CF9C-6C96-447C-AF9A-E8DDEB7E3095}"/>
              </a:ext>
            </a:extLst>
          </p:cNvPr>
          <p:cNvSpPr txBox="1"/>
          <p:nvPr/>
        </p:nvSpPr>
        <p:spPr>
          <a:xfrm>
            <a:off x="596679" y="1111601"/>
            <a:ext cx="6184836" cy="517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20000"/>
              </a:lnSpc>
            </a:pP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주사위 값이 순서대로 나열되면 </a:t>
            </a:r>
            <a:endParaRPr lang="en-US" altLang="ko-KR" sz="28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 ~ 4 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2 ~ 5 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 ~ 6) 15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 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  <a:endParaRPr lang="en-US" altLang="ko-KR" sz="28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67CF-19F9-4FB4-8B29-49901643E855}"/>
              </a:ext>
            </a:extLst>
          </p:cNvPr>
          <p:cNvSpPr txBox="1"/>
          <p:nvPr/>
        </p:nvSpPr>
        <p:spPr>
          <a:xfrm>
            <a:off x="10323926" y="2283189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27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18AF6-086E-426E-95A0-8C88B6838ED7}"/>
              </a:ext>
            </a:extLst>
          </p:cNvPr>
          <p:cNvSpPr txBox="1"/>
          <p:nvPr/>
        </p:nvSpPr>
        <p:spPr>
          <a:xfrm>
            <a:off x="10323926" y="291614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EBEE69A-AC12-4951-8F2A-5DBBC1D4D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677907"/>
            <a:ext cx="484040" cy="48050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B105C6-9589-4603-BAAF-6F8B93B46E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673144"/>
            <a:ext cx="484040" cy="48050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C04779E-877F-41AE-85FA-EA7492FCAC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674685"/>
            <a:ext cx="484040" cy="48050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FE9E4E7-31AC-451F-A0DD-DDE71E2DFF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0111" y="680480"/>
            <a:ext cx="484040" cy="4805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CD829F-A649-46A1-9AAB-A6DC67B6AE1D}"/>
              </a:ext>
            </a:extLst>
          </p:cNvPr>
          <p:cNvSpPr txBox="1"/>
          <p:nvPr/>
        </p:nvSpPr>
        <p:spPr>
          <a:xfrm>
            <a:off x="10323926" y="356188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1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1CF9C-6C96-447C-AF9A-E8DDEB7E3095}"/>
              </a:ext>
            </a:extLst>
          </p:cNvPr>
          <p:cNvSpPr txBox="1"/>
          <p:nvPr/>
        </p:nvSpPr>
        <p:spPr>
          <a:xfrm>
            <a:off x="596679" y="1111601"/>
            <a:ext cx="6184836" cy="517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20000"/>
              </a:lnSpc>
            </a:pP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주사위 값이 순서대로 나열되면 </a:t>
            </a:r>
            <a:endParaRPr lang="en-US" altLang="ko-KR" sz="28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 ~ 5 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</a:t>
            </a:r>
            <a:r>
              <a:rPr lang="en-US" altLang="ko-KR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2 ~ 6) 30</a:t>
            </a:r>
            <a:r>
              <a:rPr lang="ko-KR" altLang="en-US" sz="2800" spc="-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spc="-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  <a:endParaRPr lang="en-US" altLang="ko-KR" sz="28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67CF-19F9-4FB4-8B29-49901643E855}"/>
              </a:ext>
            </a:extLst>
          </p:cNvPr>
          <p:cNvSpPr txBox="1"/>
          <p:nvPr/>
        </p:nvSpPr>
        <p:spPr>
          <a:xfrm>
            <a:off x="10323926" y="2283189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27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18AF6-086E-426E-95A0-8C88B6838ED7}"/>
              </a:ext>
            </a:extLst>
          </p:cNvPr>
          <p:cNvSpPr txBox="1"/>
          <p:nvPr/>
        </p:nvSpPr>
        <p:spPr>
          <a:xfrm>
            <a:off x="10323926" y="291614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EBEE69A-AC12-4951-8F2A-5DBBC1D4D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2" b="94118" l="4380" r="94891">
                        <a14:foregroundMark x1="33577" y1="17647" x2="49635" y2="33824"/>
                        <a14:foregroundMark x1="54745" y1="14706" x2="72993" y2="28676"/>
                        <a14:foregroundMark x1="83942" y1="11765" x2="86131" y2="21324"/>
                        <a14:foregroundMark x1="89051" y1="14706" x2="89781" y2="64706"/>
                        <a14:foregroundMark x1="91241" y1="66176" x2="59854" y2="87500"/>
                        <a14:foregroundMark x1="59854" y1="87500" x2="59124" y2="87500"/>
                        <a14:foregroundMark x1="89781" y1="83088" x2="71533" y2="88971"/>
                        <a14:foregroundMark x1="70073" y1="88971" x2="32117" y2="86765"/>
                        <a14:foregroundMark x1="32117" y1="86765" x2="23358" y2="82353"/>
                        <a14:foregroundMark x1="10949" y1="52206" x2="10219" y2="79412"/>
                        <a14:foregroundMark x1="27007" y1="42647" x2="48175" y2="66912"/>
                        <a14:foregroundMark x1="28467" y1="21324" x2="11679" y2="50000"/>
                        <a14:foregroundMark x1="16058" y1="13235" x2="5109" y2="35294"/>
                        <a14:foregroundMark x1="15328" y1="7353" x2="29197" y2="5882"/>
                        <a14:foregroundMark x1="68613" y1="5147" x2="83212" y2="8824"/>
                        <a14:foregroundMark x1="93431" y1="14706" x2="95620" y2="31618"/>
                        <a14:foregroundMark x1="94161" y1="77941" x2="93431" y2="86029"/>
                        <a14:foregroundMark x1="92701" y1="90441" x2="51825" y2="91176"/>
                        <a14:foregroundMark x1="43796" y1="94118" x2="22628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128" y="677907"/>
            <a:ext cx="484040" cy="48050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B105C6-9589-4603-BAAF-6F8B93B4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5" b="99265" l="2190" r="96350">
                        <a14:foregroundMark x1="30657" y1="22059" x2="45255" y2="70588"/>
                        <a14:foregroundMark x1="27007" y1="44853" x2="32117" y2="77941"/>
                        <a14:foregroundMark x1="27737" y1="64706" x2="59124" y2="83824"/>
                        <a14:foregroundMark x1="59124" y1="83824" x2="80292" y2="52941"/>
                        <a14:foregroundMark x1="80292" y1="52941" x2="57664" y2="19853"/>
                        <a14:foregroundMark x1="57664" y1="19853" x2="43796" y2="19853"/>
                        <a14:foregroundMark x1="88658" y1="12782" x2="94891" y2="31618"/>
                        <a14:foregroundMark x1="93431" y1="35294" x2="96816" y2="62579"/>
                        <a14:foregroundMark x1="90424" y1="79081" x2="87330" y2="88715"/>
                        <a14:foregroundMark x1="9338" y1="19526" x2="9006" y2="36577"/>
                        <a14:backgroundMark x1="86861" y1="2206" x2="5839" y2="2941"/>
                        <a14:backgroundMark x1="4380" y1="8824" x2="3650" y2="19118"/>
                        <a14:backgroundMark x1="1460" y1="36765" x2="2920" y2="96324"/>
                        <a14:backgroundMark x1="3650" y1="97794" x2="6569" y2="99265"/>
                        <a14:backgroundMark x1="8759" y1="99265" x2="46715" y2="99265"/>
                        <a14:backgroundMark x1="46715" y1="99265" x2="85401" y2="99265"/>
                        <a14:backgroundMark x1="85401" y1="99265" x2="91241" y2="97794"/>
                        <a14:backgroundMark x1="6569" y1="97059" x2="8029" y2="98529"/>
                        <a14:backgroundMark x1="99270" y1="65441" x2="99270" y2="71324"/>
                        <a14:backgroundMark x1="98540" y1="62500" x2="99270" y2="78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122" y="673144"/>
            <a:ext cx="484040" cy="48050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C04779E-877F-41AE-85FA-EA7492FC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06" b="96324" l="5839" r="94891">
                        <a14:foregroundMark x1="33577" y1="13971" x2="95808" y2="41671"/>
                        <a14:foregroundMark x1="87591" y1="13235" x2="64234" y2="70588"/>
                        <a14:foregroundMark x1="94701" y1="45065" x2="95620" y2="50735"/>
                        <a14:foregroundMark x1="89781" y1="14706" x2="94190" y2="41912"/>
                        <a14:foregroundMark x1="95620" y1="50735" x2="92701" y2="88235"/>
                        <a14:foregroundMark x1="92701" y1="88235" x2="83611" y2="88899"/>
                        <a14:foregroundMark x1="34692" y1="88062" x2="8759" y2="75000"/>
                        <a14:foregroundMark x1="8759" y1="75000" x2="10219" y2="33088"/>
                        <a14:foregroundMark x1="10219" y1="33088" x2="44526" y2="14706"/>
                        <a14:foregroundMark x1="44526" y1="14706" x2="24818" y2="55147"/>
                        <a14:foregroundMark x1="24818" y1="55147" x2="56934" y2="77206"/>
                        <a14:foregroundMark x1="56934" y1="77206" x2="67153" y2="77206"/>
                        <a14:foregroundMark x1="76642" y1="16176" x2="42336" y2="14706"/>
                        <a14:foregroundMark x1="12484" y1="11199" x2="13139" y2="38235"/>
                        <a14:foregroundMark x1="92701" y1="86765" x2="85804" y2="92322"/>
                        <a14:foregroundMark x1="6569" y1="22794" x2="6569" y2="35294"/>
                        <a14:foregroundMark x1="52555" y1="96324" x2="54412" y2="96012"/>
                        <a14:foregroundMark x1="69343" y1="6618" x2="75912" y2="10294"/>
                        <a14:foregroundMark x1="81022" y1="8088" x2="89051" y2="10294"/>
                        <a14:foregroundMark x1="49567" y1="93382" x2="53285" y2="93382"/>
                        <a14:foregroundMark x1="50497" y1="94853" x2="55474" y2="94853"/>
                        <a14:backgroundMark x1="11679" y1="735" x2="59124" y2="0"/>
                        <a14:backgroundMark x1="82302" y1="0" x2="87177" y2="0"/>
                        <a14:backgroundMark x1="59124" y1="0" x2="75519" y2="0"/>
                        <a14:backgroundMark x1="94859" y1="2661" x2="97080" y2="2941"/>
                        <a14:backgroundMark x1="89781" y1="98529" x2="55474" y2="99265"/>
                        <a14:backgroundMark x1="22628" y1="99265" x2="45736" y2="97241"/>
                        <a14:backgroundMark x1="98540" y1="41912" x2="98540" y2="44853"/>
                        <a14:backgroundMark x1="97810" y1="41176" x2="98540" y2="44118"/>
                        <a14:backgroundMark x1="53285" y1="99265" x2="56204" y2="98529"/>
                        <a14:backgroundMark x1="53615" y1="97794" x2="54745" y2="97794"/>
                        <a14:backgroundMark x1="53285" y1="99265" x2="51095" y2="99265"/>
                        <a14:backgroundMark x1="52555" y1="98529" x2="51825" y2="99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886" y="674685"/>
            <a:ext cx="484040" cy="48050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FE9E4E7-31AC-451F-A0DD-DDE71E2DFF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18" b="96324" l="5839" r="94891">
                        <a14:foregroundMark x1="15328" y1="6618" x2="70073" y2="17647"/>
                        <a14:foregroundMark x1="36496" y1="10294" x2="81752" y2="11765"/>
                        <a14:foregroundMark x1="89781" y1="13235" x2="95620" y2="38235"/>
                        <a14:foregroundMark x1="89781" y1="38971" x2="86861" y2="82353"/>
                        <a14:foregroundMark x1="91241" y1="66176" x2="91971" y2="83088"/>
                        <a14:foregroundMark x1="91971" y1="85294" x2="31387" y2="84559"/>
                        <a14:foregroundMark x1="64683" y1="88533" x2="44526" y2="87500"/>
                        <a14:foregroundMark x1="44526" y1="87500" x2="10949" y2="71324"/>
                        <a14:foregroundMark x1="10949" y1="71324" x2="8759" y2="29412"/>
                        <a14:foregroundMark x1="26277" y1="30882" x2="37956" y2="48529"/>
                        <a14:foregroundMark x1="31387" y1="61765" x2="28467" y2="80882"/>
                        <a14:foregroundMark x1="13139" y1="80147" x2="18248" y2="90441"/>
                        <a14:foregroundMark x1="9489" y1="83088" x2="10219" y2="91912"/>
                        <a14:foregroundMark x1="13869" y1="91912" x2="34907" y2="93027"/>
                        <a14:foregroundMark x1="86861" y1="11765" x2="70073" y2="8088"/>
                        <a14:foregroundMark x1="81752" y1="7353" x2="91971" y2="8824"/>
                        <a14:backgroundMark x1="31387" y1="98529" x2="69343" y2="99265"/>
                        <a14:backgroundMark x1="69343" y1="99265" x2="89051" y2="97059"/>
                        <a14:backgroundMark x1="86131" y1="97794" x2="98540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0111" y="680480"/>
            <a:ext cx="484040" cy="4805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CD829F-A649-46A1-9AAB-A6DC67B6AE1D}"/>
              </a:ext>
            </a:extLst>
          </p:cNvPr>
          <p:cNvSpPr txBox="1"/>
          <p:nvPr/>
        </p:nvSpPr>
        <p:spPr>
          <a:xfrm>
            <a:off x="10323926" y="356188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C70E7FF-B9A2-4281-8CF8-570F7159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8" b="94853" l="5109" r="95620">
                        <a14:foregroundMark x1="19708" y1="13235" x2="62774" y2="20588"/>
                        <a14:foregroundMark x1="62774" y1="20588" x2="70073" y2="19853"/>
                        <a14:foregroundMark x1="80292" y1="14706" x2="87591" y2="36765"/>
                        <a14:foregroundMark x1="90511" y1="17647" x2="93431" y2="44853"/>
                        <a14:foregroundMark x1="93431" y1="47059" x2="88321" y2="73529"/>
                        <a14:foregroundMark x1="89781" y1="77941" x2="88596" y2="84504"/>
                        <a14:foregroundMark x1="84257" y1="86134" x2="51095" y2="86765"/>
                        <a14:foregroundMark x1="51095" y1="86765" x2="46715" y2="85294"/>
                        <a14:foregroundMark x1="85438" y1="85056" x2="14599" y2="90441"/>
                        <a14:foregroundMark x1="91971" y1="84559" x2="88998" y2="84785"/>
                        <a14:foregroundMark x1="12409" y1="91912" x2="22628" y2="92647"/>
                        <a14:foregroundMark x1="28467" y1="94853" x2="50365" y2="93382"/>
                        <a14:foregroundMark x1="92701" y1="86765" x2="92610" y2="87313"/>
                        <a14:foregroundMark x1="72263" y1="48529" x2="72263" y2="67647"/>
                        <a14:foregroundMark x1="68613" y1="25735" x2="40876" y2="53676"/>
                        <a14:foregroundMark x1="40876" y1="53676" x2="19708" y2="64706"/>
                        <a14:foregroundMark x1="19708" y1="76471" x2="14599" y2="41176"/>
                        <a14:foregroundMark x1="15328" y1="16176" x2="14599" y2="41176"/>
                        <a14:foregroundMark x1="13139" y1="13971" x2="45255" y2="8824"/>
                        <a14:foregroundMark x1="13139" y1="8824" x2="10219" y2="19853"/>
                        <a14:foregroundMark x1="17518" y1="8088" x2="54745" y2="6618"/>
                        <a14:foregroundMark x1="54745" y1="6618" x2="90511" y2="14706"/>
                        <a14:foregroundMark x1="89781" y1="9559" x2="92701" y2="15441"/>
                        <a14:foregroundMark x1="89051" y1="94118" x2="95620" y2="91176"/>
                        <a14:foregroundMark x1="67883" y1="7353" x2="84672" y2="10294"/>
                        <a14:backgroundMark x1="95983" y1="90451" x2="95620" y2="91912"/>
                        <a14:backgroundMark x1="97080" y1="90441" x2="94326" y2="93771"/>
                        <a14:backgroundMark x1="85401" y1="99265" x2="86755" y2="98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6875" y="673145"/>
            <a:ext cx="484040" cy="480507"/>
          </a:xfrm>
          <a:prstGeom prst="rect">
            <a:avLst/>
          </a:prstGeom>
        </p:spPr>
      </p:pic>
      <p:sp>
        <p:nvSpPr>
          <p:cNvPr id="20" name="타원 19">
            <a:extLst>
              <a:ext uri="{FF2B5EF4-FFF2-40B4-BE49-F238E27FC236}">
                <a16:creationId xmlns:a16="http://schemas.microsoft.com/office/drawing/2014/main" id="{4608423D-D86E-4E7A-B04D-9FA11E251722}"/>
              </a:ext>
            </a:extLst>
          </p:cNvPr>
          <p:cNvSpPr/>
          <p:nvPr/>
        </p:nvSpPr>
        <p:spPr>
          <a:xfrm>
            <a:off x="7547320" y="328518"/>
            <a:ext cx="3738631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E418-91F5-4292-B515-B40CFE584676}"/>
              </a:ext>
            </a:extLst>
          </p:cNvPr>
          <p:cNvSpPr txBox="1"/>
          <p:nvPr/>
        </p:nvSpPr>
        <p:spPr>
          <a:xfrm>
            <a:off x="10323926" y="420761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30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말풍선: 모서리가 둥근 사각형 21">
            <a:extLst>
              <a:ext uri="{FF2B5EF4-FFF2-40B4-BE49-F238E27FC236}">
                <a16:creationId xmlns:a16="http://schemas.microsoft.com/office/drawing/2014/main" id="{0EE1920E-EA06-4343-8F53-C8E712760295}"/>
              </a:ext>
            </a:extLst>
          </p:cNvPr>
          <p:cNvSpPr/>
          <p:nvPr/>
        </p:nvSpPr>
        <p:spPr>
          <a:xfrm>
            <a:off x="596679" y="1334530"/>
            <a:ext cx="5499321" cy="3772929"/>
          </a:xfrm>
          <a:prstGeom prst="wedgeRoundRectCallout">
            <a:avLst>
              <a:gd name="adj1" fmla="val 59758"/>
              <a:gd name="adj2" fmla="val 20908"/>
              <a:gd name="adj3" fmla="val 16667"/>
            </a:avLst>
          </a:prstGeom>
          <a:solidFill>
            <a:schemeClr val="bg1"/>
          </a:solidFill>
          <a:ln w="38100">
            <a:solidFill>
              <a:srgbClr val="9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8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순화 용어</a:t>
            </a:r>
            <a:r>
              <a:rPr lang="en-US" altLang="ko-KR" sz="28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 </a:t>
            </a:r>
            <a:r>
              <a:rPr lang="en-US" altLang="ko-KR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 오브 어 </a:t>
            </a:r>
            <a:r>
              <a:rPr lang="ko-KR" altLang="en-US" sz="2800" spc="-15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카인드</a:t>
            </a:r>
            <a:endParaRPr lang="en-US" altLang="ko-KR" sz="2800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 </a:t>
            </a:r>
            <a:r>
              <a:rPr lang="en-US" altLang="ko-KR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 셋</a:t>
            </a:r>
            <a:r>
              <a:rPr lang="en-US" altLang="ko-KR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조합</a:t>
            </a:r>
            <a:endParaRPr lang="en-US" altLang="ko-KR" sz="2800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 </a:t>
            </a:r>
            <a:r>
              <a:rPr lang="en-US" altLang="ko-KR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넷 연속</a:t>
            </a:r>
            <a:endParaRPr lang="en-US" altLang="ko-KR" sz="2800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 </a:t>
            </a:r>
            <a:r>
              <a:rPr lang="en-US" altLang="ko-KR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다섯 연속</a:t>
            </a:r>
            <a:endParaRPr lang="en-US" altLang="ko-KR" sz="2800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97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모니터, 빨간색, 검은색이(가) 표시된 사진&#10;&#10;자동 생성된 설명">
            <a:extLst>
              <a:ext uri="{FF2B5EF4-FFF2-40B4-BE49-F238E27FC236}">
                <a16:creationId xmlns:a16="http://schemas.microsoft.com/office/drawing/2014/main" id="{3A280324-BB7B-4C64-B351-64DF2132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6" y="342286"/>
            <a:ext cx="5291952" cy="49733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A15D9B-F885-47A4-82E9-70F7ED0A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2382" r="54633" b="1965"/>
          <a:stretch/>
        </p:blipFill>
        <p:spPr>
          <a:xfrm>
            <a:off x="6833257" y="1478860"/>
            <a:ext cx="5023782" cy="397307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030E6-4BC0-468F-8A22-661591EC478A}"/>
              </a:ext>
            </a:extLst>
          </p:cNvPr>
          <p:cNvSpPr txBox="1"/>
          <p:nvPr/>
        </p:nvSpPr>
        <p:spPr>
          <a:xfrm>
            <a:off x="10323926" y="1562680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26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1CF9C-6C96-447C-AF9A-E8DDEB7E3095}"/>
              </a:ext>
            </a:extLst>
          </p:cNvPr>
          <p:cNvSpPr txBox="1"/>
          <p:nvPr/>
        </p:nvSpPr>
        <p:spPr>
          <a:xfrm>
            <a:off x="596679" y="1111601"/>
            <a:ext cx="6184836" cy="478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초이스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~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15)</a:t>
            </a:r>
          </a:p>
          <a:p>
            <a:pPr algn="just">
              <a:lnSpc>
                <a:spcPct val="150000"/>
              </a:lnSpc>
            </a:pPr>
            <a:r>
              <a:rPr lang="ko-KR" altLang="en-US" sz="2800" b="1" spc="-150" dirty="0" err="1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(0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50)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주사위 값이 모두 같다면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67CF-19F9-4FB4-8B29-49901643E855}"/>
              </a:ext>
            </a:extLst>
          </p:cNvPr>
          <p:cNvSpPr txBox="1"/>
          <p:nvPr/>
        </p:nvSpPr>
        <p:spPr>
          <a:xfrm>
            <a:off x="10323926" y="2283189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27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18AF6-086E-426E-95A0-8C88B6838ED7}"/>
              </a:ext>
            </a:extLst>
          </p:cNvPr>
          <p:cNvSpPr txBox="1"/>
          <p:nvPr/>
        </p:nvSpPr>
        <p:spPr>
          <a:xfrm>
            <a:off x="10323926" y="291614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24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CD829F-A649-46A1-9AAB-A6DC67B6AE1D}"/>
              </a:ext>
            </a:extLst>
          </p:cNvPr>
          <p:cNvSpPr txBox="1"/>
          <p:nvPr/>
        </p:nvSpPr>
        <p:spPr>
          <a:xfrm>
            <a:off x="10323926" y="356188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15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4608423D-D86E-4E7A-B04D-9FA11E251722}"/>
              </a:ext>
            </a:extLst>
          </p:cNvPr>
          <p:cNvSpPr/>
          <p:nvPr/>
        </p:nvSpPr>
        <p:spPr>
          <a:xfrm>
            <a:off x="7547320" y="328518"/>
            <a:ext cx="3738631" cy="1164487"/>
          </a:xfrm>
          <a:prstGeom prst="ellipse">
            <a:avLst/>
          </a:prstGeom>
          <a:noFill/>
          <a:ln w="1270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E418-91F5-4292-B515-B40CFE584676}"/>
              </a:ext>
            </a:extLst>
          </p:cNvPr>
          <p:cNvSpPr txBox="1"/>
          <p:nvPr/>
        </p:nvSpPr>
        <p:spPr>
          <a:xfrm>
            <a:off x="10323926" y="4207617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30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A22142DB-8792-431C-B4C5-21A473A43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6812" y="670320"/>
            <a:ext cx="484040" cy="48050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917CAC4-83CE-44BF-B4B3-0C635247B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9971" y="670320"/>
            <a:ext cx="484040" cy="48050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F483430-4E07-42CB-BD74-51E0DB868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6519" y="670320"/>
            <a:ext cx="484040" cy="48050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D5927C1-A2F9-45E2-8C6F-92B26B918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456" y="670320"/>
            <a:ext cx="484040" cy="48050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2DE0398-7211-49BD-AD62-A6D81A9D9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8" b="94853" l="4380" r="94161">
                        <a14:foregroundMark x1="75912" y1="22794" x2="68613" y2="59559"/>
                        <a14:foregroundMark x1="68613" y1="59559" x2="69343" y2="71324"/>
                        <a14:foregroundMark x1="39416" y1="74265" x2="27737" y2="36765"/>
                        <a14:foregroundMark x1="27737" y1="36765" x2="27737" y2="24265"/>
                        <a14:foregroundMark x1="39416" y1="22794" x2="52555" y2="58824"/>
                        <a14:foregroundMark x1="13869" y1="11029" x2="54015" y2="8088"/>
                        <a14:foregroundMark x1="54015" y1="8088" x2="86861" y2="25000"/>
                        <a14:foregroundMark x1="86861" y1="25000" x2="86861" y2="25735"/>
                        <a14:foregroundMark x1="90511" y1="13235" x2="90511" y2="42647"/>
                        <a14:foregroundMark x1="87591" y1="44118" x2="85401" y2="66176"/>
                        <a14:foregroundMark x1="88321" y1="64706" x2="89781" y2="83824"/>
                        <a14:foregroundMark x1="90511" y1="80147" x2="39416" y2="86029"/>
                        <a14:foregroundMark x1="85401" y1="88235" x2="21168" y2="88971"/>
                        <a14:foregroundMark x1="19708" y1="89706" x2="14599" y2="34559"/>
                        <a14:foregroundMark x1="7299" y1="81618" x2="10949" y2="91912"/>
                        <a14:foregroundMark x1="74453" y1="6618" x2="89051" y2="8824"/>
                        <a14:foregroundMark x1="92701" y1="11029" x2="92701" y2="20588"/>
                        <a14:foregroundMark x1="94161" y1="82353" x2="89781" y2="90441"/>
                        <a14:foregroundMark x1="91241" y1="91176" x2="59854" y2="91176"/>
                        <a14:foregroundMark x1="21168" y1="94853" x2="44526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653" y="670320"/>
            <a:ext cx="484040" cy="4805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022F097-142D-4B1B-B254-CD30D0BEF01C}"/>
              </a:ext>
            </a:extLst>
          </p:cNvPr>
          <p:cNvSpPr txBox="1"/>
          <p:nvPr/>
        </p:nvSpPr>
        <p:spPr>
          <a:xfrm>
            <a:off x="10323926" y="4825142"/>
            <a:ext cx="96202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50</a:t>
            </a:r>
            <a:endParaRPr lang="ko-KR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85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96679" y="1559680"/>
            <a:ext cx="7966575" cy="30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진행하여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점수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칸이 </a:t>
            </a: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채워지면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</a:t>
            </a: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합산하여 </a:t>
            </a: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사람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9ADF073-9F2E-487A-B176-AA6B3F2C0A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327" y="1290599"/>
            <a:ext cx="4776711" cy="29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변형 규칙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875FECA-30E2-4A22-8D64-1C30A46BEECD}"/>
              </a:ext>
            </a:extLst>
          </p:cNvPr>
          <p:cNvSpPr/>
          <p:nvPr/>
        </p:nvSpPr>
        <p:spPr>
          <a:xfrm>
            <a:off x="695325" y="1277373"/>
            <a:ext cx="284797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혼자서 게임할 때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B86F83B-A3A7-44A1-870E-DC5F45A3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98" y="3144648"/>
            <a:ext cx="10963923" cy="2188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8825AC-65CC-49DF-AB72-DB023CF77444}"/>
              </a:ext>
            </a:extLst>
          </p:cNvPr>
          <p:cNvSpPr txBox="1"/>
          <p:nvPr/>
        </p:nvSpPr>
        <p:spPr>
          <a:xfrm>
            <a:off x="596679" y="2207636"/>
            <a:ext cx="796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요트 다이스의 최고 점수는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325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11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변형 규칙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875FECA-30E2-4A22-8D64-1C30A46BEECD}"/>
              </a:ext>
            </a:extLst>
          </p:cNvPr>
          <p:cNvSpPr/>
          <p:nvPr/>
        </p:nvSpPr>
        <p:spPr>
          <a:xfrm>
            <a:off x="695325" y="1277373"/>
            <a:ext cx="320611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요트의 달인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5030E48-0A21-4AB0-A61C-97E5059671C2}"/>
              </a:ext>
            </a:extLst>
          </p:cNvPr>
          <p:cNvSpPr/>
          <p:nvPr/>
        </p:nvSpPr>
        <p:spPr>
          <a:xfrm>
            <a:off x="6096000" y="1277373"/>
            <a:ext cx="3206115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요트도 포커처럼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EC596-2FC7-4CA9-837F-28282521CC0A}"/>
              </a:ext>
            </a:extLst>
          </p:cNvPr>
          <p:cNvSpPr txBox="1"/>
          <p:nvPr/>
        </p:nvSpPr>
        <p:spPr>
          <a:xfrm>
            <a:off x="572588" y="2089349"/>
            <a:ext cx="5523412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적어 넣은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요트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굴리게 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100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얻음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원하는 칸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곳에나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100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적어 넣음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2E10C-5EEF-4692-A94C-7EFEE9208A5F}"/>
              </a:ext>
            </a:extLst>
          </p:cNvPr>
          <p:cNvSpPr txBox="1"/>
          <p:nvPr/>
        </p:nvSpPr>
        <p:spPr>
          <a:xfrm>
            <a:off x="6096000" y="2089349"/>
            <a:ext cx="5523412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포커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풀하우스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라지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스트레이트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족보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성공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점이 아닌 점수를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적어 넣었다면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점수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61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F79B9C-108B-4947-A676-6325F40151A6}"/>
              </a:ext>
            </a:extLst>
          </p:cNvPr>
          <p:cNvSpPr/>
          <p:nvPr/>
        </p:nvSpPr>
        <p:spPr>
          <a:xfrm>
            <a:off x="992278" y="1341510"/>
            <a:ext cx="10194832" cy="561797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트레이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컵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45B42-B020-4958-A086-B438F950DEFE}"/>
              </a:ext>
            </a:extLst>
          </p:cNvPr>
          <p:cNvSpPr/>
          <p:nvPr/>
        </p:nvSpPr>
        <p:spPr>
          <a:xfrm>
            <a:off x="992277" y="5276020"/>
            <a:ext cx="10194833" cy="638758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승리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합산하여 가장 높은 사람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5C29358-D680-4D99-9B91-D377DADB0442}"/>
              </a:ext>
            </a:extLst>
          </p:cNvPr>
          <p:cNvSpPr/>
          <p:nvPr/>
        </p:nvSpPr>
        <p:spPr>
          <a:xfrm>
            <a:off x="992278" y="1970138"/>
            <a:ext cx="10194832" cy="570911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차례 진행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DAA5BA1-3609-42E0-A826-CE8792420890}"/>
              </a:ext>
            </a:extLst>
          </p:cNvPr>
          <p:cNvSpPr/>
          <p:nvPr/>
        </p:nvSpPr>
        <p:spPr>
          <a:xfrm>
            <a:off x="992278" y="4501903"/>
            <a:ext cx="10194832" cy="707885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진행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4DC322A-76E8-4A54-A912-DA1D748AFC0A}"/>
              </a:ext>
            </a:extLst>
          </p:cNvPr>
          <p:cNvSpPr/>
          <p:nvPr/>
        </p:nvSpPr>
        <p:spPr>
          <a:xfrm>
            <a:off x="992278" y="2605582"/>
            <a:ext cx="10194832" cy="882778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번까지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일부 주사위 보관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or </a:t>
            </a:r>
            <a:r>
              <a:rPr lang="ko-KR" altLang="en-US" sz="2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재굴림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1C2FE67-CBA1-49F8-95ED-1145CF998348}"/>
              </a:ext>
            </a:extLst>
          </p:cNvPr>
          <p:cNvSpPr/>
          <p:nvPr/>
        </p:nvSpPr>
        <p:spPr>
          <a:xfrm>
            <a:off x="992278" y="3552893"/>
            <a:ext cx="10194832" cy="882778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점수를 적어 넣기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칸 선택 후 점수 기록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2018 KDJ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골든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긱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(Golden Geek)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올해의 보드게임상 후보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롤 앤 라이트 장르의 붐을 일으킨 명작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두뇌 한계에 도전하는 주사위 게임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똑똑한 닭들의 주사위 대결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2005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교육 게임상 후보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2005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최고의 어린이 게임상 후보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눈을 더해 특정 숫자를 만드는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7BFE40-5EA2-4AC9-A90B-A42AE1B8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6" y="1995887"/>
            <a:ext cx="2659379" cy="26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A707742-2B1D-41F2-ADEC-EA2C2A51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7" y="1995505"/>
            <a:ext cx="2659380" cy="26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F10D4CA0-1685-453A-BF81-2246C017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90" y="2215875"/>
            <a:ext cx="4180785" cy="41204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612025"/>
            <a:ext cx="574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670569"/>
            <a:ext cx="823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컵</a:t>
            </a:r>
            <a:r>
              <a:rPr lang="en-US" altLang="ko-KR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729113"/>
            <a:ext cx="823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트레이</a:t>
            </a:r>
            <a:r>
              <a:rPr lang="en-US" altLang="ko-KR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787657"/>
            <a:ext cx="823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 </a:t>
            </a:r>
            <a:r>
              <a:rPr lang="en-US" altLang="ko-KR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endParaRPr lang="en-US" altLang="ko-KR" sz="3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75372B9-289A-442E-B0C0-D0A945B16F87}"/>
              </a:ext>
            </a:extLst>
          </p:cNvPr>
          <p:cNvGrpSpPr/>
          <p:nvPr/>
        </p:nvGrpSpPr>
        <p:grpSpPr>
          <a:xfrm>
            <a:off x="7081735" y="1193980"/>
            <a:ext cx="4180785" cy="875999"/>
            <a:chOff x="7958369" y="1298819"/>
            <a:chExt cx="3682173" cy="77152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D5B3609-6D38-48F3-AB0F-D7A786BC3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88889" l="2604" r="89844">
                          <a14:foregroundMark x1="10938" y1="18519" x2="14323" y2="46914"/>
                          <a14:foregroundMark x1="14583" y1="49383" x2="9115" y2="75309"/>
                          <a14:foregroundMark x1="10417" y1="72840" x2="5990" y2="59259"/>
                          <a14:foregroundMark x1="2604" y1="54321" x2="2865" y2="62963"/>
                        </a14:backgroundRemoval>
                      </a14:imgEffect>
                    </a14:imgLayer>
                  </a14:imgProps>
                </a:ext>
              </a:extLst>
            </a:blip>
            <a:srcRect r="79417"/>
            <a:stretch/>
          </p:blipFill>
          <p:spPr>
            <a:xfrm>
              <a:off x="7958369" y="1298819"/>
              <a:ext cx="752839" cy="771525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E053D49-8D9F-4A15-AFC4-1DA0A1E57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88889" l="2604" r="89844">
                          <a14:foregroundMark x1="10938" y1="18519" x2="14323" y2="46914"/>
                          <a14:foregroundMark x1="14583" y1="49383" x2="9115" y2="75309"/>
                          <a14:foregroundMark x1="10417" y1="72840" x2="5990" y2="59259"/>
                          <a14:foregroundMark x1="2604" y1="54321" x2="2865" y2="62963"/>
                        </a14:backgroundRemoval>
                      </a14:imgEffect>
                    </a14:imgLayer>
                  </a14:imgProps>
                </a:ext>
              </a:extLst>
            </a:blip>
            <a:srcRect r="79417"/>
            <a:stretch/>
          </p:blipFill>
          <p:spPr>
            <a:xfrm>
              <a:off x="8695829" y="1298819"/>
              <a:ext cx="752839" cy="771525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9ECBF32-5F14-48D6-AEDC-92458A18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88889" l="2604" r="89844">
                          <a14:foregroundMark x1="10938" y1="18519" x2="14323" y2="46914"/>
                          <a14:foregroundMark x1="14583" y1="49383" x2="9115" y2="75309"/>
                          <a14:foregroundMark x1="10417" y1="72840" x2="5990" y2="59259"/>
                          <a14:foregroundMark x1="2604" y1="54321" x2="2865" y2="62963"/>
                        </a14:backgroundRemoval>
                      </a14:imgEffect>
                    </a14:imgLayer>
                  </a14:imgProps>
                </a:ext>
              </a:extLst>
            </a:blip>
            <a:srcRect r="79417"/>
            <a:stretch/>
          </p:blipFill>
          <p:spPr>
            <a:xfrm>
              <a:off x="9423036" y="1298819"/>
              <a:ext cx="752839" cy="771525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5B0433C-FFDD-482A-924D-48CE1620B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88889" l="2604" r="89844">
                          <a14:foregroundMark x1="10938" y1="18519" x2="14323" y2="46914"/>
                          <a14:foregroundMark x1="14583" y1="49383" x2="9115" y2="75309"/>
                          <a14:foregroundMark x1="10417" y1="72840" x2="5990" y2="59259"/>
                          <a14:foregroundMark x1="2604" y1="54321" x2="2865" y2="62963"/>
                        </a14:backgroundRemoval>
                      </a14:imgEffect>
                    </a14:imgLayer>
                  </a14:imgProps>
                </a:ext>
              </a:extLst>
            </a:blip>
            <a:srcRect r="79417"/>
            <a:stretch/>
          </p:blipFill>
          <p:spPr>
            <a:xfrm>
              <a:off x="10160496" y="1298819"/>
              <a:ext cx="752839" cy="771525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A986088-C519-4B0F-AFAF-ADA9269BB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7" b="88889" l="2604" r="89844">
                          <a14:foregroundMark x1="10938" y1="18519" x2="14323" y2="46914"/>
                          <a14:foregroundMark x1="14583" y1="49383" x2="9115" y2="75309"/>
                          <a14:foregroundMark x1="10417" y1="72840" x2="5990" y2="59259"/>
                          <a14:foregroundMark x1="2604" y1="54321" x2="2865" y2="62963"/>
                        </a14:backgroundRemoval>
                      </a14:imgEffect>
                    </a14:imgLayer>
                  </a14:imgProps>
                </a:ext>
              </a:extLst>
            </a:blip>
            <a:srcRect r="79417"/>
            <a:stretch/>
          </p:blipFill>
          <p:spPr>
            <a:xfrm>
              <a:off x="10887703" y="1298819"/>
              <a:ext cx="752839" cy="771525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F87C0941-1DFB-4F72-8B05-278C5891C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22" b="94778" l="8591" r="89691">
                        <a14:foregroundMark x1="46048" y1="7572" x2="63230" y2="14621"/>
                        <a14:foregroundMark x1="62887" y1="5744" x2="68385" y2="7050"/>
                        <a14:foregroundMark x1="73883" y1="8094" x2="79381" y2="11227"/>
                        <a14:foregroundMark x1="52234" y1="91906" x2="58763" y2="92167"/>
                        <a14:foregroundMark x1="57388" y1="95039" x2="50859" y2="94517"/>
                        <a14:foregroundMark x1="8591" y1="20366" x2="10309" y2="21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0320" y="1029949"/>
            <a:ext cx="1598523" cy="210389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4424C43-6BD2-4FC9-AB42-497DA016E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6" b="95697" l="2093" r="97160">
                        <a14:foregroundMark x1="37070" y1="16523" x2="13602" y2="28916"/>
                        <a14:foregroundMark x1="12855" y1="31325" x2="15396" y2="34423"/>
                        <a14:foregroundMark x1="8072" y1="34251" x2="3139" y2="40792"/>
                        <a14:foregroundMark x1="3139" y1="40792" x2="3139" y2="40792"/>
                        <a14:foregroundMark x1="2242" y1="38554" x2="2990" y2="40620"/>
                        <a14:foregroundMark x1="11211" y1="55250" x2="31689" y2="72289"/>
                        <a14:foregroundMark x1="34679" y1="76248" x2="47534" y2="86919"/>
                        <a14:foregroundMark x1="37220" y1="81756" x2="46936" y2="90534"/>
                        <a14:foregroundMark x1="51719" y1="93460" x2="62780" y2="83821"/>
                        <a14:foregroundMark x1="60596" y1="89903" x2="58894" y2="92255"/>
                        <a14:foregroundMark x1="62631" y1="87091" x2="62475" y2="87307"/>
                        <a14:foregroundMark x1="56054" y1="94492" x2="50822" y2="95869"/>
                        <a14:foregroundMark x1="63528" y1="83305" x2="84305" y2="60757"/>
                        <a14:foregroundMark x1="94619" y1="45439" x2="84903" y2="56799"/>
                        <a14:foregroundMark x1="92227" y1="33735" x2="97160" y2="44578"/>
                        <a14:foregroundMark x1="89686" y1="35456" x2="63079" y2="19277"/>
                        <a14:foregroundMark x1="49925" y1="7745" x2="67414" y2="15663"/>
                        <a14:foregroundMark x1="69507" y1="17384" x2="75785" y2="23236"/>
                        <a14:foregroundMark x1="75785" y1="23236" x2="75785" y2="23236"/>
                        <a14:foregroundMark x1="50673" y1="2926" x2="51719" y2="6885"/>
                        <a14:foregroundMark x1="47982" y1="11188" x2="26009" y2="30637"/>
                        <a14:foregroundMark x1="24215" y1="25473" x2="27952" y2="32186"/>
                        <a14:foregroundMark x1="7375" y1="55886" x2="7549" y2="56066"/>
                        <a14:foregroundMark x1="12867" y1="59908" x2="14046" y2="60926"/>
                        <a14:foregroundMark x1="14282" y1="60698" x2="13650" y2="59153"/>
                        <a14:foregroundMark x1="23898" y1="70937" x2="25411" y2="72289"/>
                        <a14:foregroundMark x1="44395" y1="92599" x2="49776" y2="95353"/>
                        <a14:foregroundMark x1="50673" y1="95697" x2="45590" y2="93460"/>
                        <a14:foregroundMark x1="45590" y1="93460" x2="50673" y2="95181"/>
                        <a14:foregroundMark x1="46188" y1="94492" x2="49477" y2="95353"/>
                        <a14:foregroundMark x1="58894" y1="92943" x2="57549" y2="93632"/>
                        <a14:backgroundMark x1="5830" y1="54561" x2="7324" y2="55938"/>
                        <a14:backgroundMark x1="7324" y1="56282" x2="11809" y2="60929"/>
                        <a14:backgroundMark x1="7623" y1="56110" x2="8371" y2="57143"/>
                        <a14:backgroundMark x1="13154" y1="61790" x2="21674" y2="70568"/>
                        <a14:backgroundMark x1="20927" y1="70740" x2="22571" y2="72289"/>
                        <a14:backgroundMark x1="4634" y1="52324" x2="4783" y2="52496"/>
                        <a14:backgroundMark x1="63827" y1="88640" x2="61584" y2="90878"/>
                        <a14:backgroundMark x1="58396" y1="94757" x2="54709" y2="97246"/>
                        <a14:backgroundMark x1="59043" y1="93460" x2="59492" y2="92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422" y="3206586"/>
            <a:ext cx="3250197" cy="2822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3" y="138166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트레이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테이블 가운데 놓음</a:t>
            </a:r>
            <a:endParaRPr lang="en-US" altLang="ko-KR" sz="3000" b="1" spc="-150" dirty="0">
              <a:solidFill>
                <a:srgbClr val="5300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2B72B-F4A5-4024-8714-5DDD24C76515}"/>
              </a:ext>
            </a:extLst>
          </p:cNvPr>
          <p:cNvSpPr txBox="1"/>
          <p:nvPr/>
        </p:nvSpPr>
        <p:spPr>
          <a:xfrm>
            <a:off x="218843" y="2213817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담아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C36C3-5E57-4764-88F8-01C554A575D2}"/>
              </a:ext>
            </a:extLst>
          </p:cNvPr>
          <p:cNvSpPr txBox="1"/>
          <p:nvPr/>
        </p:nvSpPr>
        <p:spPr>
          <a:xfrm>
            <a:off x="218843" y="304597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별도 준비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준비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80C645D-060C-4C87-9470-1DD088179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5697" l="2093" r="97160">
                        <a14:foregroundMark x1="37070" y1="16523" x2="13602" y2="28916"/>
                        <a14:foregroundMark x1="12855" y1="31325" x2="15396" y2="34423"/>
                        <a14:foregroundMark x1="8072" y1="34251" x2="3139" y2="40792"/>
                        <a14:foregroundMark x1="3139" y1="40792" x2="3139" y2="40792"/>
                        <a14:foregroundMark x1="2242" y1="38554" x2="2990" y2="40620"/>
                        <a14:foregroundMark x1="11211" y1="55250" x2="31689" y2="72289"/>
                        <a14:foregroundMark x1="34679" y1="76248" x2="47534" y2="86919"/>
                        <a14:foregroundMark x1="37220" y1="81756" x2="46936" y2="90534"/>
                        <a14:foregroundMark x1="51719" y1="93460" x2="62780" y2="83821"/>
                        <a14:foregroundMark x1="60596" y1="89903" x2="58894" y2="92255"/>
                        <a14:foregroundMark x1="62631" y1="87091" x2="62475" y2="87307"/>
                        <a14:foregroundMark x1="56054" y1="94492" x2="50822" y2="95869"/>
                        <a14:foregroundMark x1="63528" y1="83305" x2="84305" y2="60757"/>
                        <a14:foregroundMark x1="94619" y1="45439" x2="84903" y2="56799"/>
                        <a14:foregroundMark x1="92227" y1="33735" x2="97160" y2="44578"/>
                        <a14:foregroundMark x1="89686" y1="35456" x2="63079" y2="19277"/>
                        <a14:foregroundMark x1="49925" y1="7745" x2="67414" y2="15663"/>
                        <a14:foregroundMark x1="69507" y1="17384" x2="75785" y2="23236"/>
                        <a14:foregroundMark x1="75785" y1="23236" x2="75785" y2="23236"/>
                        <a14:foregroundMark x1="50673" y1="2926" x2="51719" y2="6885"/>
                        <a14:foregroundMark x1="47982" y1="11188" x2="26009" y2="30637"/>
                        <a14:foregroundMark x1="24215" y1="25473" x2="27952" y2="32186"/>
                        <a14:foregroundMark x1="7375" y1="55886" x2="7549" y2="56066"/>
                        <a14:foregroundMark x1="12867" y1="59908" x2="14046" y2="60926"/>
                        <a14:foregroundMark x1="14282" y1="60698" x2="13650" y2="59153"/>
                        <a14:foregroundMark x1="23898" y1="70937" x2="25411" y2="72289"/>
                        <a14:foregroundMark x1="44395" y1="92599" x2="49776" y2="95353"/>
                        <a14:foregroundMark x1="50673" y1="95697" x2="45590" y2="93460"/>
                        <a14:foregroundMark x1="45590" y1="93460" x2="50673" y2="95181"/>
                        <a14:foregroundMark x1="46188" y1="94492" x2="49477" y2="95353"/>
                        <a14:foregroundMark x1="58894" y1="92943" x2="57549" y2="93632"/>
                        <a14:backgroundMark x1="5830" y1="54561" x2="7324" y2="55938"/>
                        <a14:backgroundMark x1="7324" y1="56282" x2="11809" y2="60929"/>
                        <a14:backgroundMark x1="7623" y1="56110" x2="8371" y2="57143"/>
                        <a14:backgroundMark x1="13154" y1="61790" x2="21674" y2="70568"/>
                        <a14:backgroundMark x1="20927" y1="70740" x2="22571" y2="72289"/>
                        <a14:backgroundMark x1="4634" y1="52324" x2="4783" y2="52496"/>
                        <a14:backgroundMark x1="63827" y1="88640" x2="61584" y2="90878"/>
                        <a14:backgroundMark x1="58396" y1="94757" x2="54709" y2="97246"/>
                        <a14:backgroundMark x1="59043" y1="93460" x2="59492" y2="92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099" y="3203124"/>
            <a:ext cx="3575985" cy="310560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46B7A8F-81D0-40AF-991B-18C2AB2C3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2" b="94778" l="8591" r="89691">
                        <a14:foregroundMark x1="46048" y1="7572" x2="63230" y2="14621"/>
                        <a14:foregroundMark x1="62887" y1="5744" x2="68385" y2="7050"/>
                        <a14:foregroundMark x1="73883" y1="8094" x2="79381" y2="11227"/>
                        <a14:foregroundMark x1="52234" y1="91906" x2="58763" y2="92167"/>
                        <a14:foregroundMark x1="57388" y1="95039" x2="50859" y2="94517"/>
                        <a14:foregroundMark x1="8591" y1="20366" x2="10309" y2="21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3465" y="1233986"/>
            <a:ext cx="1488934" cy="19596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12F4AC0-9D4F-4AA4-9103-6D72F5FA80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00" b="71556" l="41250" r="53000">
                        <a14:foregroundMark x1="46593" y1="55896" x2="47014" y2="56857"/>
                        <a14:foregroundMark x1="47475" y1="56444" x2="47875" y2="57778"/>
                        <a14:foregroundMark x1="47209" y1="55556" x2="47342" y2="56000"/>
                        <a14:foregroundMark x1="46875" y1="54444" x2="47008" y2="54889"/>
                        <a14:foregroundMark x1="50375" y1="62444" x2="50750" y2="61778"/>
                        <a14:foregroundMark x1="50875" y1="62667" x2="51750" y2="64667"/>
                        <a14:foregroundMark x1="51625" y1="62000" x2="52375" y2="64889"/>
                        <a14:foregroundMark x1="46914" y1="68580" x2="46500" y2="70667"/>
                        <a14:foregroundMark x1="47035" y1="67972" x2="46976" y2="68269"/>
                        <a14:foregroundMark x1="47250" y1="66889" x2="47080" y2="67748"/>
                        <a14:foregroundMark x1="42500" y1="61333" x2="43250" y2="64667"/>
                        <a14:foregroundMark x1="43250" y1="61778" x2="44000" y2="64000"/>
                        <a14:foregroundMark x1="42731" y1="59100" x2="42625" y2="60667"/>
                        <a14:foregroundMark x1="42826" y1="57694" x2="42770" y2="58521"/>
                        <a14:foregroundMark x1="43000" y1="55111" x2="42918" y2="56328"/>
                        <a14:foregroundMark x1="47875" y1="54889" x2="47875" y2="55778"/>
                        <a14:foregroundMark x1="47653" y1="54193" x2="46250" y2="53778"/>
                        <a14:foregroundMark x1="47000" y1="53556" x2="47500" y2="53778"/>
                        <a14:foregroundMark x1="46349" y1="56061" x2="46575" y2="56967"/>
                        <a14:foregroundMark x1="46625" y1="58889" x2="46125" y2="58667"/>
                        <a14:foregroundMark x1="45939" y1="57128" x2="45894" y2="56494"/>
                        <a14:foregroundMark x1="48000" y1="58222" x2="47375" y2="59111"/>
                        <a14:foregroundMark x1="45814" y1="57159" x2="45791" y2="56438"/>
                        <a14:foregroundMark x1="45875" y1="59111" x2="45863" y2="58734"/>
                        <a14:foregroundMark x1="49938" y1="62555" x2="49750" y2="62889"/>
                        <a14:foregroundMark x1="50216" y1="62062" x2="50014" y2="62420"/>
                        <a14:foregroundMark x1="50500" y1="61556" x2="50292" y2="61926"/>
                        <a14:foregroundMark x1="50750" y1="61111" x2="50500" y2="61556"/>
                        <a14:foregroundMark x1="50397" y1="62220" x2="52875" y2="64222"/>
                        <a14:foregroundMark x1="52875" y1="63333" x2="51375" y2="60000"/>
                        <a14:foregroundMark x1="51625" y1="60444" x2="50750" y2="60889"/>
                        <a14:foregroundMark x1="49975" y1="61389" x2="49750" y2="61556"/>
                        <a14:foregroundMark x1="51250" y1="60444" x2="50073" y2="61316"/>
                        <a14:foregroundMark x1="49750" y1="62889" x2="50000" y2="64889"/>
                        <a14:foregroundMark x1="50375" y1="64889" x2="52250" y2="65111"/>
                        <a14:foregroundMark x1="52750" y1="65333" x2="52000" y2="66000"/>
                        <a14:foregroundMark x1="51875" y1="66000" x2="50750" y2="66222"/>
                        <a14:foregroundMark x1="47832" y1="69201" x2="47875" y2="69778"/>
                        <a14:foregroundMark x1="47625" y1="66444" x2="47770" y2="68371"/>
                        <a14:foregroundMark x1="47862" y1="70281" x2="47348" y2="70829"/>
                        <a14:foregroundMark x1="48125" y1="70000" x2="47952" y2="70184"/>
                        <a14:foregroundMark x1="47125" y1="66000" x2="46375" y2="65778"/>
                        <a14:foregroundMark x1="45375" y1="67111" x2="46625" y2="65333"/>
                        <a14:foregroundMark x1="45125" y1="67778" x2="45750" y2="70444"/>
                        <a14:foregroundMark x1="46750" y1="71556" x2="45250" y2="70222"/>
                        <a14:foregroundMark x1="45375" y1="69556" x2="44750" y2="67778"/>
                        <a14:foregroundMark x1="44875" y1="68000" x2="45000" y2="70000"/>
                        <a14:foregroundMark x1="43625" y1="66000" x2="42375" y2="65556"/>
                        <a14:foregroundMark x1="42000" y1="59111" x2="41750" y2="58222"/>
                        <a14:foregroundMark x1="41375" y1="57778" x2="42500" y2="54889"/>
                        <a14:foregroundMark x1="43125" y1="54889" x2="43713" y2="55673"/>
                        <a14:foregroundMark x1="42250" y1="54889" x2="41500" y2="56222"/>
                        <a14:foregroundMark x1="41250" y1="56889" x2="41250" y2="58222"/>
                        <a14:foregroundMark x1="41500" y1="58667" x2="42125" y2="59778"/>
                        <a14:foregroundMark x1="48083" y1="56000" x2="48000" y2="55111"/>
                        <a14:foregroundMark x1="48250" y1="57778" x2="48125" y2="56444"/>
                        <a14:foregroundMark x1="42125" y1="62222" x2="42125" y2="63556"/>
                        <a14:foregroundMark x1="42125" y1="63778" x2="42250" y2="64444"/>
                        <a14:foregroundMark x1="44000" y1="56667" x2="44375" y2="57333"/>
                        <a14:foregroundMark x1="44375" y1="58000" x2="44250" y2="59333"/>
                        <a14:foregroundMark x1="45750" y1="54444" x2="45625" y2="56000"/>
                        <a14:foregroundMark x1="50250" y1="61333" x2="50250" y2="61333"/>
                        <a14:foregroundMark x1="50250" y1="61111" x2="50125" y2="61333"/>
                        <a14:foregroundMark x1="50125" y1="61556" x2="50000" y2="62000"/>
                        <a14:backgroundMark x1="45022" y1="56430" x2="45125" y2="56889"/>
                        <a14:backgroundMark x1="45125" y1="57333" x2="45198" y2="58242"/>
                        <a14:backgroundMark x1="44375" y1="67111" x2="44750" y2="66444"/>
                        <a14:backgroundMark x1="48375" y1="58222" x2="48375" y2="57556"/>
                        <a14:backgroundMark x1="48500" y1="57333" x2="48500" y2="56889"/>
                        <a14:backgroundMark x1="45625" y1="59333" x2="45625" y2="58889"/>
                        <a14:backgroundMark x1="47875" y1="59778" x2="48375" y2="59111"/>
                        <a14:backgroundMark x1="48375" y1="56889" x2="48500" y2="56222"/>
                        <a14:backgroundMark x1="48375" y1="56000" x2="48375" y2="56444"/>
                        <a14:backgroundMark x1="53250" y1="65111" x2="53250" y2="65333"/>
                        <a14:backgroundMark x1="48375" y1="70222" x2="48250" y2="70444"/>
                        <a14:backgroundMark x1="48125" y1="70667" x2="48000" y2="70667"/>
                        <a14:backgroundMark x1="46625" y1="72222" x2="47000" y2="72000"/>
                        <a14:backgroundMark x1="44875" y1="70444" x2="44750" y2="70222"/>
                        <a14:backgroundMark x1="44750" y1="56889" x2="44875" y2="57333"/>
                        <a14:backgroundMark x1="44750" y1="57111" x2="44625" y2="56889"/>
                        <a14:backgroundMark x1="44250" y1="55333" x2="44125" y2="55333"/>
                        <a14:backgroundMark x1="44125" y1="55333" x2="44250" y2="5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91" t="49736" r="46276" b="27144"/>
          <a:stretch/>
        </p:blipFill>
        <p:spPr>
          <a:xfrm>
            <a:off x="8102704" y="1353961"/>
            <a:ext cx="1449561" cy="1413854"/>
          </a:xfrm>
          <a:prstGeom prst="snip1Rect">
            <a:avLst>
              <a:gd name="adj" fmla="val 50000"/>
            </a:avLst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95C5B9D-5C27-417C-B55E-867045DAF7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125" r="90000">
                        <a14:foregroundMark x1="28125" y1="58000" x2="28750" y2="63556"/>
                        <a14:foregroundMark x1="22500" y1="54444" x2="17500" y2="63333"/>
                        <a14:foregroundMark x1="17500" y1="63333" x2="16875" y2="66222"/>
                        <a14:foregroundMark x1="12500" y1="55333" x2="18625" y2="78222"/>
                        <a14:foregroundMark x1="18625" y1="78222" x2="25750" y2="76000"/>
                        <a14:foregroundMark x1="25750" y1="76000" x2="31250" y2="70667"/>
                        <a14:foregroundMark x1="31250" y1="70667" x2="33000" y2="58444"/>
                        <a14:foregroundMark x1="33000" y1="58444" x2="29000" y2="49556"/>
                        <a14:foregroundMark x1="29000" y1="49556" x2="22500" y2="72889"/>
                        <a14:foregroundMark x1="22500" y1="72889" x2="16375" y2="52667"/>
                        <a14:foregroundMark x1="16375" y1="52667" x2="23750" y2="46889"/>
                        <a14:foregroundMark x1="23750" y1="46889" x2="28750" y2="46444"/>
                        <a14:foregroundMark x1="28500" y1="42444" x2="27000" y2="46000"/>
                        <a14:foregroundMark x1="13000" y1="53333" x2="14500" y2="53111"/>
                        <a14:foregroundMark x1="11000" y1="55778" x2="9750" y2="57333"/>
                        <a14:foregroundMark x1="9125" y1="56667" x2="12875" y2="54000"/>
                        <a14:foregroundMark x1="35500" y1="66000" x2="37125" y2="66889"/>
                        <a14:foregroundMark x1="36875" y1="67111" x2="32500" y2="70889"/>
                        <a14:foregroundMark x1="28875" y1="41333" x2="31250" y2="48222"/>
                        <a14:foregroundMark x1="31250" y1="48000" x2="37625" y2="65556"/>
                        <a14:foregroundMark x1="9875" y1="58000" x2="16375" y2="85333"/>
                        <a14:foregroundMark x1="16250" y1="86000" x2="22000" y2="81111"/>
                        <a14:foregroundMark x1="22000" y1="81111" x2="23375" y2="78889"/>
                        <a14:foregroundMark x1="22875" y1="80444" x2="26125" y2="76444"/>
                        <a14:foregroundMark x1="26250" y1="77333" x2="31875" y2="70667"/>
                        <a14:foregroundMark x1="28375" y1="41111" x2="15625" y2="51556"/>
                        <a14:foregroundMark x1="17250" y1="49333" x2="13250" y2="52889"/>
                        <a14:foregroundMark x1="17500" y1="48889" x2="28375" y2="40667"/>
                        <a14:foregroundMark x1="16000" y1="87556" x2="16000" y2="86667"/>
                        <a14:foregroundMark x1="89250" y1="54667" x2="87625" y2="57333"/>
                        <a14:foregroundMark x1="86500" y1="59111" x2="84625" y2="61778"/>
                        <a14:foregroundMark x1="82500" y1="64444" x2="83500" y2="63111"/>
                        <a14:foregroundMark x1="83000" y1="63556" x2="82500" y2="64444"/>
                        <a14:foregroundMark x1="82500" y1="64000" x2="82125" y2="64889"/>
                        <a14:backgroundMark x1="66750" y1="12222" x2="64250" y2="64889"/>
                        <a14:backgroundMark x1="53250" y1="20222" x2="74625" y2="59111"/>
                        <a14:backgroundMark x1="74625" y1="59111" x2="81250" y2="64000"/>
                        <a14:backgroundMark x1="69625" y1="31333" x2="46000" y2="59556"/>
                        <a14:backgroundMark x1="68125" y1="29778" x2="74125" y2="39556"/>
                        <a14:backgroundMark x1="66750" y1="34889" x2="66125" y2="52667"/>
                        <a14:backgroundMark x1="66125" y1="52667" x2="67750" y2="58444"/>
                        <a14:backgroundMark x1="68500" y1="40667" x2="7325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9033" r="61179" b="9820"/>
          <a:stretch/>
        </p:blipFill>
        <p:spPr>
          <a:xfrm rot="500896">
            <a:off x="6927953" y="1387823"/>
            <a:ext cx="2349500" cy="21922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D415FD5-4F9D-41BB-A0EF-EE595997AC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125" r="90000">
                        <a14:foregroundMark x1="28125" y1="58000" x2="28750" y2="63556"/>
                        <a14:foregroundMark x1="22500" y1="54444" x2="17500" y2="63333"/>
                        <a14:foregroundMark x1="17500" y1="63333" x2="16875" y2="66222"/>
                        <a14:foregroundMark x1="12500" y1="55333" x2="18625" y2="78222"/>
                        <a14:foregroundMark x1="18625" y1="78222" x2="25750" y2="76000"/>
                        <a14:foregroundMark x1="25750" y1="76000" x2="31250" y2="70667"/>
                        <a14:foregroundMark x1="31250" y1="70667" x2="33000" y2="58444"/>
                        <a14:foregroundMark x1="33000" y1="58444" x2="29000" y2="49556"/>
                        <a14:foregroundMark x1="29000" y1="49556" x2="22500" y2="72889"/>
                        <a14:foregroundMark x1="22500" y1="72889" x2="16375" y2="52667"/>
                        <a14:foregroundMark x1="16375" y1="52667" x2="23750" y2="46889"/>
                        <a14:foregroundMark x1="23750" y1="46889" x2="28750" y2="46444"/>
                        <a14:foregroundMark x1="28500" y1="42444" x2="27000" y2="46000"/>
                        <a14:foregroundMark x1="13000" y1="53333" x2="14500" y2="53111"/>
                        <a14:foregroundMark x1="11000" y1="55778" x2="9750" y2="57333"/>
                        <a14:foregroundMark x1="9125" y1="56667" x2="12875" y2="54000"/>
                        <a14:foregroundMark x1="35500" y1="66000" x2="37125" y2="66889"/>
                        <a14:foregroundMark x1="36875" y1="67111" x2="32500" y2="70889"/>
                        <a14:foregroundMark x1="28875" y1="41333" x2="31250" y2="48222"/>
                        <a14:foregroundMark x1="31250" y1="48000" x2="37625" y2="65556"/>
                        <a14:foregroundMark x1="9875" y1="58000" x2="16375" y2="85333"/>
                        <a14:foregroundMark x1="16250" y1="86000" x2="22000" y2="81111"/>
                        <a14:foregroundMark x1="22000" y1="81111" x2="23375" y2="78889"/>
                        <a14:foregroundMark x1="22875" y1="80444" x2="26125" y2="76444"/>
                        <a14:foregroundMark x1="26250" y1="77333" x2="31875" y2="70667"/>
                        <a14:foregroundMark x1="28375" y1="41111" x2="15625" y2="51556"/>
                        <a14:foregroundMark x1="17250" y1="49333" x2="13250" y2="52889"/>
                        <a14:foregroundMark x1="17500" y1="48889" x2="28375" y2="40667"/>
                        <a14:foregroundMark x1="16000" y1="87556" x2="16000" y2="86667"/>
                        <a14:foregroundMark x1="89250" y1="54667" x2="87625" y2="57333"/>
                        <a14:foregroundMark x1="86500" y1="59111" x2="84625" y2="61778"/>
                        <a14:foregroundMark x1="82500" y1="64444" x2="83500" y2="63111"/>
                        <a14:foregroundMark x1="83000" y1="63556" x2="82500" y2="64444"/>
                        <a14:foregroundMark x1="82500" y1="64000" x2="82125" y2="64889"/>
                        <a14:backgroundMark x1="66750" y1="12222" x2="64250" y2="64889"/>
                        <a14:backgroundMark x1="53250" y1="20222" x2="74625" y2="59111"/>
                        <a14:backgroundMark x1="74625" y1="59111" x2="81250" y2="64000"/>
                        <a14:backgroundMark x1="69625" y1="31333" x2="46000" y2="59556"/>
                        <a14:backgroundMark x1="68125" y1="29778" x2="74125" y2="39556"/>
                        <a14:backgroundMark x1="66750" y1="34889" x2="66125" y2="52667"/>
                        <a14:backgroundMark x1="66125" y1="52667" x2="67750" y2="58444"/>
                        <a14:backgroundMark x1="68500" y1="40667" x2="7325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88" t="51644" r="7679" b="15371"/>
          <a:stretch/>
        </p:blipFill>
        <p:spPr>
          <a:xfrm rot="801449" flipH="1">
            <a:off x="8864599" y="1385105"/>
            <a:ext cx="1625600" cy="14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8385 -0.1925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3" y="138166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트레이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테이블 가운데 놓음</a:t>
            </a:r>
            <a:endParaRPr lang="en-US" altLang="ko-KR" sz="3000" b="1" spc="-150" dirty="0">
              <a:solidFill>
                <a:srgbClr val="5300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2B72B-F4A5-4024-8714-5DDD24C76515}"/>
              </a:ext>
            </a:extLst>
          </p:cNvPr>
          <p:cNvSpPr txBox="1"/>
          <p:nvPr/>
        </p:nvSpPr>
        <p:spPr>
          <a:xfrm>
            <a:off x="218843" y="2213817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담아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C36C3-5E57-4764-88F8-01C554A575D2}"/>
              </a:ext>
            </a:extLst>
          </p:cNvPr>
          <p:cNvSpPr txBox="1"/>
          <p:nvPr/>
        </p:nvSpPr>
        <p:spPr>
          <a:xfrm>
            <a:off x="218843" y="304597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별도 준비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준비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F15D-5D54-46F5-B0EF-78016E4364F4}"/>
              </a:ext>
            </a:extLst>
          </p:cNvPr>
          <p:cNvSpPr txBox="1"/>
          <p:nvPr/>
        </p:nvSpPr>
        <p:spPr>
          <a:xfrm>
            <a:off x="218843" y="3878127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각 플레이어의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이름 작성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9D34C5E-BDDC-476C-B076-B34EB5DE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25" y="845642"/>
            <a:ext cx="5027214" cy="4954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2522CE-BD6B-4203-B2DD-A611A54F27A0}"/>
              </a:ext>
            </a:extLst>
          </p:cNvPr>
          <p:cNvSpPr txBox="1"/>
          <p:nvPr/>
        </p:nvSpPr>
        <p:spPr>
          <a:xfrm>
            <a:off x="8118723" y="1226157"/>
            <a:ext cx="127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홍길동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A7A14-5286-440A-9321-E6DFE8AC62EF}"/>
              </a:ext>
            </a:extLst>
          </p:cNvPr>
          <p:cNvSpPr txBox="1"/>
          <p:nvPr/>
        </p:nvSpPr>
        <p:spPr>
          <a:xfrm>
            <a:off x="8892982" y="1226157"/>
            <a:ext cx="127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임꺽정</a:t>
            </a:r>
          </a:p>
        </p:txBody>
      </p:sp>
    </p:spTree>
    <p:extLst>
      <p:ext uri="{BB962C8B-B14F-4D97-AF65-F5344CB8AC3E}">
        <p14:creationId xmlns:p14="http://schemas.microsoft.com/office/powerpoint/2010/main" val="17794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3" y="138166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트레이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테이블 가운데 놓음</a:t>
            </a:r>
            <a:endParaRPr lang="en-US" altLang="ko-KR" sz="3000" b="1" spc="-150" dirty="0">
              <a:solidFill>
                <a:srgbClr val="5300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2B72B-F4A5-4024-8714-5DDD24C76515}"/>
              </a:ext>
            </a:extLst>
          </p:cNvPr>
          <p:cNvSpPr txBox="1"/>
          <p:nvPr/>
        </p:nvSpPr>
        <p:spPr>
          <a:xfrm>
            <a:off x="218843" y="2213817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담아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C36C3-5E57-4764-88F8-01C554A575D2}"/>
              </a:ext>
            </a:extLst>
          </p:cNvPr>
          <p:cNvSpPr txBox="1"/>
          <p:nvPr/>
        </p:nvSpPr>
        <p:spPr>
          <a:xfrm>
            <a:off x="218843" y="3045972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별도 준비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 </a:t>
            </a:r>
            <a:r>
              <a:rPr lang="en-US" altLang="ko-KR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준비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F15D-5D54-46F5-B0EF-78016E4364F4}"/>
              </a:ext>
            </a:extLst>
          </p:cNvPr>
          <p:cNvSpPr txBox="1"/>
          <p:nvPr/>
        </p:nvSpPr>
        <p:spPr>
          <a:xfrm>
            <a:off x="218843" y="3878127"/>
            <a:ext cx="718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각 플레이어의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이름 작성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15B8F-312E-48FA-BEA0-AC4C3B8F3A9B}"/>
              </a:ext>
            </a:extLst>
          </p:cNvPr>
          <p:cNvSpPr txBox="1"/>
          <p:nvPr/>
        </p:nvSpPr>
        <p:spPr>
          <a:xfrm>
            <a:off x="218843" y="4710282"/>
            <a:ext cx="7188708" cy="117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다이브다이스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(www.divedice.com)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접속한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en-US" altLang="ko-KR" sz="3000" b="1" spc="-150" dirty="0">
              <a:solidFill>
                <a:srgbClr val="9A1F24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522CE-BD6B-4203-B2DD-A611A54F27A0}"/>
              </a:ext>
            </a:extLst>
          </p:cNvPr>
          <p:cNvSpPr txBox="1"/>
          <p:nvPr/>
        </p:nvSpPr>
        <p:spPr>
          <a:xfrm>
            <a:off x="8118723" y="1226157"/>
            <a:ext cx="127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홍길동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A7A14-5286-440A-9321-E6DFE8AC62EF}"/>
              </a:ext>
            </a:extLst>
          </p:cNvPr>
          <p:cNvSpPr txBox="1"/>
          <p:nvPr/>
        </p:nvSpPr>
        <p:spPr>
          <a:xfrm>
            <a:off x="8892982" y="1226157"/>
            <a:ext cx="127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임꺽정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D92B317-7A27-40B2-9405-EADD6DDC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1226157"/>
            <a:ext cx="4903787" cy="40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559680"/>
            <a:ext cx="7966575" cy="30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굴려 </a:t>
            </a: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족보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전략적인 선택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칸을 채워서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9A1F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점수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만든 사람이 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4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4C3814-6E1C-4722-9E9F-C84040E0C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1" r="4969"/>
          <a:stretch/>
        </p:blipFill>
        <p:spPr>
          <a:xfrm>
            <a:off x="6828840" y="1320285"/>
            <a:ext cx="5028198" cy="35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1092200" y="1370154"/>
            <a:ext cx="10007600" cy="707885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플레이어부터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방향으로 차례 진행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9822FCE-5801-447D-A84A-AD261CB25CEF}"/>
              </a:ext>
            </a:extLst>
          </p:cNvPr>
          <p:cNvSpPr/>
          <p:nvPr/>
        </p:nvSpPr>
        <p:spPr>
          <a:xfrm>
            <a:off x="1092200" y="4908946"/>
            <a:ext cx="10007600" cy="707885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진행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4E871FC-2A48-4321-96AD-C4C5E2D2F9DB}"/>
              </a:ext>
            </a:extLst>
          </p:cNvPr>
          <p:cNvSpPr/>
          <p:nvPr/>
        </p:nvSpPr>
        <p:spPr>
          <a:xfrm>
            <a:off x="1092200" y="2207024"/>
            <a:ext cx="10007600" cy="1221976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굴리고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확정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350C65B-21F0-4C3D-98C0-9A0B9D2D2B3B}"/>
              </a:ext>
            </a:extLst>
          </p:cNvPr>
          <p:cNvSpPr/>
          <p:nvPr/>
        </p:nvSpPr>
        <p:spPr>
          <a:xfrm>
            <a:off x="1092200" y="3557985"/>
            <a:ext cx="10007600" cy="1221976"/>
          </a:xfrm>
          <a:prstGeom prst="rect">
            <a:avLst/>
          </a:prstGeom>
          <a:solidFill>
            <a:srgbClr val="9A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기록표에 점수를 적어 넣기</a:t>
            </a: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1695</Words>
  <Application>Microsoft Office PowerPoint</Application>
  <PresentationFormat>와이드스크린</PresentationFormat>
  <Paragraphs>372</Paragraphs>
  <Slides>40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6" baseType="lpstr">
      <vt:lpstr>Arial</vt:lpstr>
      <vt:lpstr>맑은 고딕</vt:lpstr>
      <vt:lpstr>휴먼편지체</vt:lpstr>
      <vt:lpstr>나눔스퀘어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84</cp:revision>
  <dcterms:created xsi:type="dcterms:W3CDTF">2021-02-23T06:25:54Z</dcterms:created>
  <dcterms:modified xsi:type="dcterms:W3CDTF">2021-02-25T03:47:23Z</dcterms:modified>
</cp:coreProperties>
</file>