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700" r:id="rId4"/>
    <p:sldId id="784" r:id="rId5"/>
    <p:sldId id="785" r:id="rId6"/>
    <p:sldId id="786" r:id="rId7"/>
    <p:sldId id="787" r:id="rId8"/>
    <p:sldId id="733" r:id="rId9"/>
    <p:sldId id="263" r:id="rId10"/>
  </p:sldIdLst>
  <p:sldSz cx="12192000" cy="6858000"/>
  <p:notesSz cx="6858000" cy="9144000"/>
  <p:embeddedFontLst>
    <p:embeddedFont>
      <p:font typeface="나눔스퀘어" panose="020B0600000101010101" pitchFamily="50" charset="-127"/>
      <p:regular r:id="rId12"/>
    </p:embeddedFont>
    <p:embeddedFont>
      <p:font typeface="나눔스퀘어 Bold" panose="020B0600000101010101" pitchFamily="50" charset="-127"/>
      <p:bold r:id="rId13"/>
    </p:embeddedFon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  <p15:guide id="8" pos="4294" userDrawn="1">
          <p15:clr>
            <a:srgbClr val="A4A3A4"/>
          </p15:clr>
        </p15:guide>
        <p15:guide id="9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C7B"/>
    <a:srgbClr val="175D9C"/>
    <a:srgbClr val="5588B9"/>
    <a:srgbClr val="355D8F"/>
    <a:srgbClr val="7E5E34"/>
    <a:srgbClr val="010039"/>
    <a:srgbClr val="262B65"/>
    <a:srgbClr val="8F6CA9"/>
    <a:srgbClr val="FFF8D3"/>
    <a:srgbClr val="FFE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300" y="114"/>
      </p:cViewPr>
      <p:guideLst>
        <p:guide orient="horz" pos="2160"/>
        <p:guide pos="3840"/>
        <p:guide pos="189"/>
        <p:guide pos="7680"/>
        <p:guide pos="7469"/>
        <p:guide orient="horz" pos="232"/>
        <p:guide orient="horz" pos="3906"/>
        <p:guide pos="4294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2022-06-30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7F22-0255-47F7-9589-85F31614695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04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2022-06-30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6AE62C6-9CDA-A883-AEA3-0AEDCFA7D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b="13392"/>
          <a:stretch/>
        </p:blipFill>
        <p:spPr>
          <a:xfrm>
            <a:off x="546886" y="582626"/>
            <a:ext cx="7809271" cy="57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109293"/>
            <a:ext cx="6856486" cy="497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수수께끼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시나리오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접목시켜서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한 편의 이야기 안에서 집중적으로 펼쳐지는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스토리형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방 탈출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시나리오에서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병동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있는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서로 다른 </a:t>
            </a:r>
            <a:endParaRPr lang="en-US" altLang="ko-KR" sz="30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등장인물의 시선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사건을 바라봄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퍼즐을 풀고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이야기 조각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모으는 게임</a:t>
            </a:r>
            <a:endParaRPr lang="en-US" altLang="ko-KR" sz="30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45119" y="1300229"/>
            <a:ext cx="13637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</a:t>
            </a:r>
            <a:r>
              <a:rPr lang="ko-KR" altLang="en-US" b="1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4068" y="402392"/>
            <a:ext cx="7106600" cy="1090613"/>
          </a:xfrm>
        </p:spPr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888E596-7321-B021-B59F-A59BD2CA5B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24024" r="2432" b="14808"/>
          <a:stretch/>
        </p:blipFill>
        <p:spPr>
          <a:xfrm>
            <a:off x="7218096" y="4040201"/>
            <a:ext cx="4541838" cy="216057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DEE3DC8-E1BB-143C-94B7-7662E825FC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t="14868" r="10040" b="14219"/>
          <a:stretch/>
        </p:blipFill>
        <p:spPr>
          <a:xfrm>
            <a:off x="8417544" y="1878762"/>
            <a:ext cx="2281864" cy="20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EB50-B8B9-4DD3-97A9-D08A1E81A04E}"/>
              </a:ext>
            </a:extLst>
          </p:cNvPr>
          <p:cNvSpPr txBox="1"/>
          <p:nvPr/>
        </p:nvSpPr>
        <p:spPr>
          <a:xfrm>
            <a:off x="218638" y="1273122"/>
            <a:ext cx="6829861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주변의 모든 전자기기를 치우고 각자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종이와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하나씩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준비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절대로 장소 봉투 및 안의 구성물을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접거나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찢거나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펜으로 표시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하지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말 것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피난 안내도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모두가 볼 수 있는 곳에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시나리오 카드 더미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보이도록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교체 카드 더미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보이도록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87203F9-22EA-C38B-11D1-7CD8DAB1D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24024" r="52241" b="14808"/>
          <a:stretch/>
        </p:blipFill>
        <p:spPr>
          <a:xfrm>
            <a:off x="6816725" y="1144660"/>
            <a:ext cx="5013175" cy="49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EB50-B8B9-4DD3-97A9-D08A1E81A04E}"/>
              </a:ext>
            </a:extLst>
          </p:cNvPr>
          <p:cNvSpPr txBox="1"/>
          <p:nvPr/>
        </p:nvSpPr>
        <p:spPr>
          <a:xfrm>
            <a:off x="218638" y="1273122"/>
            <a:ext cx="6829861" cy="34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첫 번째 힌트 소책자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번째 힌트 소책자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해답 소책자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모두의 손이 닿는 곳에 놓음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탈출 기록지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시간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옆에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 시각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작성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2DFF1F-ED59-78A1-B4F6-8A3D2FAB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24024" r="52241" b="14808"/>
          <a:stretch/>
        </p:blipFill>
        <p:spPr>
          <a:xfrm>
            <a:off x="6816725" y="1144660"/>
            <a:ext cx="5013175" cy="49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EB50-B8B9-4DD3-97A9-D08A1E81A04E}"/>
              </a:ext>
            </a:extLst>
          </p:cNvPr>
          <p:cNvSpPr txBox="1"/>
          <p:nvPr/>
        </p:nvSpPr>
        <p:spPr>
          <a:xfrm>
            <a:off x="218638" y="1125610"/>
            <a:ext cx="7229912" cy="486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시나리오는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시나리오 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1~5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시나리오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6~10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구성됨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시나리오를 시작할 때 해당 시나리오와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번호가 같은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가져온 카드는 뒤집어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지시문이 있다면 해당 내용을 따름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내용을 전부 읽은 카드는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 더미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버리고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카드는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 확인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할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BDBB98B-C1FC-9980-B54A-ABF00FE3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057" y="1125610"/>
            <a:ext cx="4475981" cy="49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EB50-B8B9-4DD3-97A9-D08A1E81A04E}"/>
              </a:ext>
            </a:extLst>
          </p:cNvPr>
          <p:cNvSpPr txBox="1"/>
          <p:nvPr/>
        </p:nvSpPr>
        <p:spPr>
          <a:xfrm>
            <a:off x="218638" y="1125610"/>
            <a:ext cx="7229912" cy="486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무암바리산정신병원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피난 안내도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그려진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 번호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해당 장소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봉투에 적힌 호수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대부분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일치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시나리오 및 교체 카드에서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봉투를 열라는 지시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받았다면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봉투를 찾아 열고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꺼냄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방에서 나와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장소로 이동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경우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휴대 가능한 물품을 제외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물품은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봉투 안에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모두 넣어야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95C88D2-BF82-A2CB-4743-443B08DD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950" y="1256978"/>
            <a:ext cx="4598088" cy="248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EB50-B8B9-4DD3-97A9-D08A1E81A04E}"/>
              </a:ext>
            </a:extLst>
          </p:cNvPr>
          <p:cNvSpPr txBox="1"/>
          <p:nvPr/>
        </p:nvSpPr>
        <p:spPr>
          <a:xfrm>
            <a:off x="218638" y="1125610"/>
            <a:ext cx="7229912" cy="486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방들은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잠겨 있기에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수수께끼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풀어야 하며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다음 카드를 가져오라는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지시가 없는 시나리오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카드도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이같은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카드는 수수께끼를 풀어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암호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알아내야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암호는 반드시 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자리 숫자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이루어져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수수께끼마다 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2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</a:t>
            </a: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해답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담긴 소책자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개가 준비되어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도중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언제라도 </a:t>
            </a:r>
            <a:endParaRPr lang="en-US" altLang="ko-KR" sz="2800" b="1" spc="-150" dirty="0">
              <a:solidFill>
                <a:srgbClr val="264C7B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힌트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28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순서대로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볼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15864C-0019-1A47-B345-7FD31079D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455" y="1313148"/>
            <a:ext cx="4426583" cy="44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022D-D5AE-4886-A4ED-E5D8890C61F2}"/>
              </a:ext>
            </a:extLst>
          </p:cNvPr>
          <p:cNvSpPr txBox="1"/>
          <p:nvPr/>
        </p:nvSpPr>
        <p:spPr>
          <a:xfrm>
            <a:off x="571559" y="1180129"/>
            <a:ext cx="9658350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시나리오에서 계속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이라는 문구가 등장하면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시나리오의 마지막 카드</a:t>
            </a:r>
            <a:r>
              <a:rPr lang="en-US" altLang="ko-KR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탈출 기록지에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종료 시간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적고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힌트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힌트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틀린 암호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 등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 err="1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패널티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더하여 </a:t>
            </a:r>
            <a:r>
              <a:rPr lang="ko-KR" altLang="en-US" sz="3000" b="1" spc="-150" dirty="0">
                <a:solidFill>
                  <a:srgbClr val="264C7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 걸린 시간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계산</a:t>
            </a:r>
            <a:endParaRPr lang="en-US" altLang="ko-KR" sz="3000" b="1" spc="-150" dirty="0">
              <a:solidFill>
                <a:srgbClr val="01003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85A62B-1904-E6CD-7ABC-7224C806F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2" r="-1"/>
          <a:stretch/>
        </p:blipFill>
        <p:spPr>
          <a:xfrm>
            <a:off x="6287447" y="1295589"/>
            <a:ext cx="5569591" cy="38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FBE8"/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21300</TotalTime>
  <Words>393</Words>
  <Application>Microsoft Office PowerPoint</Application>
  <PresentationFormat>와이드스크린</PresentationFormat>
  <Paragraphs>66</Paragraphs>
  <Slides>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Arial</vt:lpstr>
      <vt:lpstr>나눔스퀘어</vt:lpstr>
      <vt:lpstr>맑은 고딕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221</cp:revision>
  <dcterms:created xsi:type="dcterms:W3CDTF">2021-02-23T06:25:54Z</dcterms:created>
  <dcterms:modified xsi:type="dcterms:W3CDTF">2022-06-30T01:12:13Z</dcterms:modified>
</cp:coreProperties>
</file>