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0" r:id="rId3"/>
    <p:sldId id="258" r:id="rId4"/>
    <p:sldId id="495" r:id="rId5"/>
    <p:sldId id="667" r:id="rId6"/>
    <p:sldId id="668" r:id="rId7"/>
    <p:sldId id="551" r:id="rId8"/>
    <p:sldId id="552" r:id="rId9"/>
    <p:sldId id="553" r:id="rId10"/>
    <p:sldId id="669" r:id="rId11"/>
    <p:sldId id="671" r:id="rId12"/>
    <p:sldId id="670" r:id="rId13"/>
    <p:sldId id="672" r:id="rId14"/>
    <p:sldId id="673" r:id="rId15"/>
    <p:sldId id="675" r:id="rId16"/>
    <p:sldId id="674" r:id="rId17"/>
    <p:sldId id="679" r:id="rId18"/>
    <p:sldId id="676" r:id="rId19"/>
    <p:sldId id="626" r:id="rId20"/>
    <p:sldId id="678" r:id="rId21"/>
    <p:sldId id="639" r:id="rId22"/>
    <p:sldId id="677" r:id="rId23"/>
    <p:sldId id="666" r:id="rId24"/>
    <p:sldId id="460" r:id="rId25"/>
    <p:sldId id="259" r:id="rId26"/>
    <p:sldId id="264" r:id="rId27"/>
    <p:sldId id="263" r:id="rId28"/>
  </p:sldIdLst>
  <p:sldSz cx="12192000" cy="6858000"/>
  <p:notesSz cx="6858000" cy="9144000"/>
  <p:embeddedFontLst>
    <p:embeddedFont>
      <p:font typeface="나눔스퀘어" panose="020B0600000101010101" pitchFamily="50" charset="-127"/>
      <p:regular r:id="rId29"/>
    </p:embeddedFont>
    <p:embeddedFont>
      <p:font typeface="나눔스퀘어 Bold" panose="020B0600000101010101" pitchFamily="50" charset="-127"/>
      <p:bold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휴먼편지체" panose="02030504000101010101" pitchFamily="18" charset="-127"/>
      <p:regular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164"/>
    <a:srgbClr val="20201E"/>
    <a:srgbClr val="050D19"/>
    <a:srgbClr val="04121F"/>
    <a:srgbClr val="243F8E"/>
    <a:srgbClr val="FFFFFF"/>
    <a:srgbClr val="EAEFF2"/>
    <a:srgbClr val="9A1F24"/>
    <a:srgbClr val="942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08" y="240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3F5FF2BF-3911-45FD-8511-64642DAB03F1}"/>
              </a:ext>
            </a:extLst>
          </p:cNvPr>
          <p:cNvGrpSpPr/>
          <p:nvPr userDrawn="1"/>
        </p:nvGrpSpPr>
        <p:grpSpPr>
          <a:xfrm>
            <a:off x="9959002" y="5324085"/>
            <a:ext cx="1485900" cy="833619"/>
            <a:chOff x="9865936" y="5257168"/>
            <a:chExt cx="1571625" cy="881713"/>
          </a:xfrm>
        </p:grpSpPr>
        <p:pic>
          <p:nvPicPr>
            <p:cNvPr id="13" name="그림 12" descr="아콩다콩로고_150325_web.gif">
              <a:extLst>
                <a:ext uri="{FF2B5EF4-FFF2-40B4-BE49-F238E27FC236}">
                  <a16:creationId xmlns:a16="http://schemas.microsoft.com/office/drawing/2014/main" id="{741FA202-5B80-4A94-83DC-5F6ABC8D7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3875" y="5257168"/>
              <a:ext cx="1073686" cy="48033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E8CE8E8-8E40-4C14-ADB9-40AFA58AA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65936" y="5741943"/>
              <a:ext cx="1571625" cy="396938"/>
            </a:xfrm>
            <a:prstGeom prst="rect">
              <a:avLst/>
            </a:prstGeom>
          </p:spPr>
        </p:pic>
      </p:grpSp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59D3693-F902-4415-9B55-C3087261A9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60774" y="6444997"/>
            <a:ext cx="2197428" cy="360000"/>
            <a:chOff x="3905251" y="6225204"/>
            <a:chExt cx="3094613" cy="506984"/>
          </a:xfrm>
        </p:grpSpPr>
        <p:pic>
          <p:nvPicPr>
            <p:cNvPr id="20" name="그림 19" descr="아콩다콩로고_150325_web.gif">
              <a:extLst>
                <a:ext uri="{FF2B5EF4-FFF2-40B4-BE49-F238E27FC236}">
                  <a16:creationId xmlns:a16="http://schemas.microsoft.com/office/drawing/2014/main" id="{74DF40A5-574A-489D-B2BD-BD7B5757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3686018-CB2C-41C5-B088-31692CE74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3" b="28071"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6"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2021-06-22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5B52CA71-9FBE-417C-90AC-72115C210A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2" y="830974"/>
            <a:ext cx="5196052" cy="5196052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E8306E1-004D-4832-AFAB-3E97BFED6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798" y="830974"/>
            <a:ext cx="3855528" cy="378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12417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빙고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처럼 바닷속에서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낚시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하는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더하기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빼기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나누기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곱하기 등의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사칙연산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개념을 접목하여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필요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낚시를 통해 다양한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상황판단능력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연산력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기를 수 있는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2~7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903459" y="1286392"/>
            <a:ext cx="10812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A6722DF-C218-4974-BAE0-5D65B0F1E9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4BAF429E-06E9-450F-A75E-C35B435D53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98CB7F2-CF5E-46EF-BED0-F6C923C49B6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3AC144-7FCB-48C5-9633-D6308EE15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6725" y="3678312"/>
            <a:ext cx="5040313" cy="2264735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7163AF80-C91E-4822-9167-E62032B2E29F}"/>
              </a:ext>
            </a:extLst>
          </p:cNvPr>
          <p:cNvSpPr/>
          <p:nvPr/>
        </p:nvSpPr>
        <p:spPr>
          <a:xfrm>
            <a:off x="8975559" y="5568434"/>
            <a:ext cx="2881480" cy="3746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4DC15CE-9F26-45FC-A4A8-7B9D9AF43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519" y="1684757"/>
            <a:ext cx="2339253" cy="233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6" y="1237138"/>
            <a:ext cx="6231189" cy="5033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6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언더워터</a:t>
            </a:r>
            <a:r>
              <a:rPr lang="ko-KR" altLang="en-US" sz="36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항해기</a:t>
            </a:r>
            <a:endParaRPr lang="en-US" altLang="ko-KR" sz="500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바닷속 깊은 곳에 희귀한 심해어들이 살고 있다는 소문이 있어요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당신은 이 시대 최고의 낚시꾼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명성을 드높일 기회를 놓칠 수는 없습니다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경쟁자를 제치고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 멀리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 깊은 곳으로 들어가세요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항해가 거듭될수록 특별한 친구들이 모습을 드러낼 거예요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특별한 친구들을 잡으려면 특별한 미끼가 필요해요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심해어들은 두 자리 숫자를 좋아하는 독특한 취향을 가지고 있답니다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그러니 당신은 심해어들이 좋아할 만한 숫자를 미끼로 준비해서 잔뜩 낚으세요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당신의 항해에 행운이 깃들기를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94219E3-76DF-4EC8-9FF5-8A7DD3E89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6177" y="1074822"/>
            <a:ext cx="4900862" cy="490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561929"/>
            <a:ext cx="57463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기록지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100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A82ECA-6FB1-4DBE-8B4D-50E4386408FB}"/>
              </a:ext>
            </a:extLst>
          </p:cNvPr>
          <p:cNvSpPr txBox="1"/>
          <p:nvPr/>
        </p:nvSpPr>
        <p:spPr>
          <a:xfrm>
            <a:off x="571266" y="2410052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9ABD9-C502-42F2-80DF-3BF2225FEC80}"/>
              </a:ext>
            </a:extLst>
          </p:cNvPr>
          <p:cNvSpPr txBox="1"/>
          <p:nvPr/>
        </p:nvSpPr>
        <p:spPr>
          <a:xfrm>
            <a:off x="571267" y="325130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면체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(0~9)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주사위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538C39-CEAD-4838-A7E6-E9342D33CE5D}"/>
              </a:ext>
            </a:extLst>
          </p:cNvPr>
          <p:cNvSpPr txBox="1"/>
          <p:nvPr/>
        </p:nvSpPr>
        <p:spPr>
          <a:xfrm>
            <a:off x="571267" y="4095987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낚시꾼 토큰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D51DE9C-E671-4D25-983C-3534BA250096}"/>
              </a:ext>
            </a:extLst>
          </p:cNvPr>
          <p:cNvSpPr txBox="1"/>
          <p:nvPr/>
        </p:nvSpPr>
        <p:spPr>
          <a:xfrm>
            <a:off x="571267" y="4940674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참조표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10A05F9-53CB-4FCC-BE6A-B2C861D016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0" t="936" b="1438"/>
          <a:stretch/>
        </p:blipFill>
        <p:spPr>
          <a:xfrm>
            <a:off x="7828547" y="557496"/>
            <a:ext cx="4028491" cy="4000711"/>
          </a:xfrm>
          <a:prstGeom prst="rect">
            <a:avLst/>
          </a:prstGeom>
        </p:spPr>
      </p:pic>
      <p:pic>
        <p:nvPicPr>
          <p:cNvPr id="10" name="그림 9" descr="텍스트이(가) 표시된 사진&#10;&#10;자동 생성된 설명">
            <a:extLst>
              <a:ext uri="{FF2B5EF4-FFF2-40B4-BE49-F238E27FC236}">
                <a16:creationId xmlns:a16="http://schemas.microsoft.com/office/drawing/2014/main" id="{885F33D8-24AD-43ED-AA61-C1E4B6495B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734" y="979037"/>
            <a:ext cx="2254864" cy="31576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97D23E6-B083-4291-B70F-8A25F9632EC1}"/>
              </a:ext>
            </a:extLst>
          </p:cNvPr>
          <p:cNvSpPr txBox="1"/>
          <p:nvPr/>
        </p:nvSpPr>
        <p:spPr>
          <a:xfrm>
            <a:off x="5964144" y="236389"/>
            <a:ext cx="1185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조건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84951E-AAEC-44D1-9294-EA3FB254EC76}"/>
              </a:ext>
            </a:extLst>
          </p:cNvPr>
          <p:cNvSpPr txBox="1"/>
          <p:nvPr/>
        </p:nvSpPr>
        <p:spPr>
          <a:xfrm>
            <a:off x="3875890" y="1755390"/>
            <a:ext cx="118528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E7DEEBB0-B432-4934-9114-427C0FDA373E}"/>
              </a:ext>
            </a:extLst>
          </p:cNvPr>
          <p:cNvCxnSpPr>
            <a:cxnSpLocks/>
          </p:cNvCxnSpPr>
          <p:nvPr/>
        </p:nvCxnSpPr>
        <p:spPr>
          <a:xfrm>
            <a:off x="4948989" y="2032389"/>
            <a:ext cx="593558" cy="0"/>
          </a:xfrm>
          <a:prstGeom prst="straightConnector1">
            <a:avLst/>
          </a:prstGeom>
          <a:ln w="76200">
            <a:solidFill>
              <a:srgbClr val="050D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118D0C91-D914-4DDD-B2AE-A36F0BEB4B41}"/>
              </a:ext>
            </a:extLst>
          </p:cNvPr>
          <p:cNvCxnSpPr>
            <a:cxnSpLocks/>
          </p:cNvCxnSpPr>
          <p:nvPr/>
        </p:nvCxnSpPr>
        <p:spPr>
          <a:xfrm>
            <a:off x="6519946" y="745958"/>
            <a:ext cx="0" cy="545431"/>
          </a:xfrm>
          <a:prstGeom prst="straightConnector1">
            <a:avLst/>
          </a:prstGeom>
          <a:ln w="76200">
            <a:solidFill>
              <a:srgbClr val="050D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그림 31">
            <a:extLst>
              <a:ext uri="{FF2B5EF4-FFF2-40B4-BE49-F238E27FC236}">
                <a16:creationId xmlns:a16="http://schemas.microsoft.com/office/drawing/2014/main" id="{DC29C238-8C37-4D80-95C7-F602FA5CF86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3080" y="4501952"/>
            <a:ext cx="783432" cy="877444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7FFDB710-35EB-42EC-BA16-4D5C0247BB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5261" y="4719333"/>
            <a:ext cx="1058233" cy="105823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CFAFC1B-C7E1-4133-ABA0-C7A48D1E1C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8433" y="2679032"/>
            <a:ext cx="3568605" cy="3536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92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15" grpId="0"/>
      <p:bldP spid="25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415188"/>
            <a:ext cx="7188708" cy="117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연필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기록지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참조표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나눠 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3BF1407-A2D7-47D5-8627-277BE83CD1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6999">
            <a:off x="6484120" y="1962641"/>
            <a:ext cx="4609501" cy="256979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C3C42D1-0883-4855-9679-C2BCAFD3CD7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038" y="1872635"/>
            <a:ext cx="954119" cy="3112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6CD179-ADE9-422F-BA87-DE1E8B1A35DF}"/>
              </a:ext>
            </a:extLst>
          </p:cNvPr>
          <p:cNvSpPr txBox="1"/>
          <p:nvPr/>
        </p:nvSpPr>
        <p:spPr>
          <a:xfrm>
            <a:off x="218843" y="2565332"/>
            <a:ext cx="7188708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점섬을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따라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기록지 윗부분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접음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664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415188"/>
            <a:ext cx="7188708" cy="1179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사람에게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연필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기록지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참조표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나눠 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F44AD0-CAAD-437E-99C0-39E43F4607B3}"/>
              </a:ext>
            </a:extLst>
          </p:cNvPr>
          <p:cNvSpPr txBox="1"/>
          <p:nvPr/>
        </p:nvSpPr>
        <p:spPr>
          <a:xfrm>
            <a:off x="218843" y="2565332"/>
            <a:ext cx="7188708" cy="718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점섬을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따라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기록지 윗부분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접음</a:t>
            </a:r>
            <a:endParaRPr lang="en-US" altLang="ko-KR" sz="30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9E4BBFD-644B-4E1F-B323-0910F7F2D77E}"/>
              </a:ext>
            </a:extLst>
          </p:cNvPr>
          <p:cNvSpPr txBox="1"/>
          <p:nvPr/>
        </p:nvSpPr>
        <p:spPr>
          <a:xfrm>
            <a:off x="218843" y="3254925"/>
            <a:ext cx="7188708" cy="2795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앞면을 보지 않고 심해어 카드를 섞은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 더미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만듦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키가 큰 사람이 낚시꾼이 되어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낚시꾼 토큰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가져감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0C89688-47AE-49B1-87AF-9912675C1AE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08422" y="3999271"/>
            <a:ext cx="1590237" cy="217165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3467B5C-F076-4091-ACB4-06D2CE50F2D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6999">
            <a:off x="6484120" y="1962641"/>
            <a:ext cx="4609501" cy="256979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38A708C-98F0-429E-988B-9C0D0BB403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19038" y="1872635"/>
            <a:ext cx="954119" cy="311273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0229633-1DC2-4BC4-95C1-853D897BC72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46859" y="4673970"/>
            <a:ext cx="817040" cy="81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27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559680"/>
            <a:ext cx="7966575" cy="3267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o-KR" altLang="en-US" sz="3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게임이 끝날 때 </a:t>
            </a:r>
            <a:endParaRPr lang="en-US" altLang="ko-KR" sz="3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카드로 얻은 </a:t>
            </a:r>
            <a:r>
              <a:rPr lang="ko-KR" altLang="en-US" sz="36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3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</a:t>
            </a:r>
            <a:endParaRPr lang="en-US" altLang="ko-KR" sz="3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6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많은 사람</a:t>
            </a:r>
            <a:r>
              <a:rPr lang="ko-KR" altLang="en-US" sz="3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6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en-US" altLang="ko-KR" sz="3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1026" name="Picture 2" descr="다이브다이스 - 보드게임의 모든것!">
            <a:extLst>
              <a:ext uri="{FF2B5EF4-FFF2-40B4-BE49-F238E27FC236}">
                <a16:creationId xmlns:a16="http://schemas.microsoft.com/office/drawing/2014/main" id="{A9FAD50A-D1D6-4F7B-87C7-9FE8A0B3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174" y="1804007"/>
            <a:ext cx="5829864" cy="308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0A0FD8A2-DBFA-45D6-8251-853597B5A5FC}"/>
              </a:ext>
            </a:extLst>
          </p:cNvPr>
          <p:cNvSpPr/>
          <p:nvPr/>
        </p:nvSpPr>
        <p:spPr>
          <a:xfrm>
            <a:off x="1092200" y="1551175"/>
            <a:ext cx="10007600" cy="707885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전반부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미끼준비하기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두 자리 숫자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만들기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차례 진행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BE761F8-BAC6-4375-8FD6-DF1695CA9534}"/>
              </a:ext>
            </a:extLst>
          </p:cNvPr>
          <p:cNvSpPr/>
          <p:nvPr/>
        </p:nvSpPr>
        <p:spPr>
          <a:xfrm>
            <a:off x="1092200" y="2409814"/>
            <a:ext cx="10007600" cy="733661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 선언 후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숫자 선택하여 발표하기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F2255F2-6446-4ABD-8CFC-298327740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666" y="3493169"/>
            <a:ext cx="6666667" cy="24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628022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미끼 준비하기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2089349"/>
            <a:ext cx="6894114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낚시꾼이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주사위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굴려 큰 소리로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읽고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모든 사람은 그 숫자를 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기록지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위쪽 </a:t>
            </a:r>
            <a:r>
              <a:rPr lang="en-US" altLang="ko-KR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칸 중 한 곳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작성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빈칸은 채우는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순서 없이 자유롭게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작성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첫 번째 자리에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‘0’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 작성 가능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1DF69C5-028E-4D4D-9A4F-00C2958C19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6F3F5"/>
              </a:clrFrom>
              <a:clrTo>
                <a:srgbClr val="F6F3F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8203" y="1884815"/>
            <a:ext cx="4870268" cy="344621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C37FD96-766C-4462-96D1-F2600E1EAD7B}"/>
              </a:ext>
            </a:extLst>
          </p:cNvPr>
          <p:cNvSpPr txBox="1"/>
          <p:nvPr/>
        </p:nvSpPr>
        <p:spPr>
          <a:xfrm>
            <a:off x="9365211" y="2566737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6D7CC4E-D6DE-41F5-AFC8-C19A9420782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94771" y="2219423"/>
            <a:ext cx="783432" cy="877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29DDD2-257D-466D-B35D-950CA11DE3E7}"/>
              </a:ext>
            </a:extLst>
          </p:cNvPr>
          <p:cNvSpPr txBox="1"/>
          <p:nvPr/>
        </p:nvSpPr>
        <p:spPr>
          <a:xfrm>
            <a:off x="9050063" y="28814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881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628022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미끼 준비하기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2089349"/>
            <a:ext cx="6894114" cy="26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참조표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적힌 심해어의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조건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확인하면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유리한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알 수 있음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낚시 도전 시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한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사람은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실패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=&gt;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숫자 비밀 유지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481A723-5B3A-4E47-A07E-C1FA88E2E3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645"/>
          <a:stretch/>
        </p:blipFill>
        <p:spPr>
          <a:xfrm>
            <a:off x="6816725" y="682009"/>
            <a:ext cx="5040229" cy="476285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7667279D-FCC7-4B15-9877-13E4BFE739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478" y="4945972"/>
            <a:ext cx="6990476" cy="1095238"/>
          </a:xfrm>
          <a:prstGeom prst="rect">
            <a:avLst/>
          </a:prstGeom>
          <a:ln w="76200">
            <a:solidFill>
              <a:srgbClr val="20201E"/>
            </a:solidFill>
          </a:ln>
        </p:spPr>
      </p:pic>
    </p:spTree>
    <p:extLst>
      <p:ext uri="{BB962C8B-B14F-4D97-AF65-F5344CB8AC3E}">
        <p14:creationId xmlns:p14="http://schemas.microsoft.com/office/powerpoint/2010/main" val="353953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0205"/>
            <a:ext cx="6894114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후반부는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최소 </a:t>
            </a:r>
            <a:r>
              <a:rPr lang="en-US" altLang="ko-KR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최대 </a:t>
            </a:r>
            <a:r>
              <a:rPr lang="en-US" altLang="ko-KR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16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번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진행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 시작 시 낚시꾼은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 </a:t>
            </a:r>
            <a:r>
              <a:rPr lang="en-US" altLang="ko-KR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가져와서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크게 읽고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낚시꾼부터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시계 방향으로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카드에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도전 여부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카드에 도전하려면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전반부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만든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두 자리 숫자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중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하나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 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2C94397-A391-4B56-9AD2-AF77531748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" r="4508"/>
          <a:stretch/>
        </p:blipFill>
        <p:spPr>
          <a:xfrm>
            <a:off x="6980903" y="1878418"/>
            <a:ext cx="4876135" cy="33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그어 표시한 다음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기록지 아래쪽 빈칸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그 숫자를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A9DB275-E025-4290-8790-7F83DC942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" t="936" b="1438"/>
          <a:stretch/>
        </p:blipFill>
        <p:spPr>
          <a:xfrm>
            <a:off x="7114674" y="924209"/>
            <a:ext cx="4836806" cy="48034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81F18C-6DFF-480B-8FCC-95606F72CE91}"/>
              </a:ext>
            </a:extLst>
          </p:cNvPr>
          <p:cNvSpPr txBox="1"/>
          <p:nvPr/>
        </p:nvSpPr>
        <p:spPr>
          <a:xfrm>
            <a:off x="79985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0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99A595-8B62-4429-80C3-6D59C819B327}"/>
              </a:ext>
            </a:extLst>
          </p:cNvPr>
          <p:cNvSpPr txBox="1"/>
          <p:nvPr/>
        </p:nvSpPr>
        <p:spPr>
          <a:xfrm>
            <a:off x="83795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2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69407-BCC1-41DB-82FC-CC7426CF7B47}"/>
              </a:ext>
            </a:extLst>
          </p:cNvPr>
          <p:cNvSpPr txBox="1"/>
          <p:nvPr/>
        </p:nvSpPr>
        <p:spPr>
          <a:xfrm>
            <a:off x="88113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1B8779-589E-4649-BF9E-4E768915D941}"/>
              </a:ext>
            </a:extLst>
          </p:cNvPr>
          <p:cNvSpPr txBox="1"/>
          <p:nvPr/>
        </p:nvSpPr>
        <p:spPr>
          <a:xfrm>
            <a:off x="9194571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8F6427-2801-4644-9E38-7C496F633714}"/>
              </a:ext>
            </a:extLst>
          </p:cNvPr>
          <p:cNvSpPr txBox="1"/>
          <p:nvPr/>
        </p:nvSpPr>
        <p:spPr>
          <a:xfrm>
            <a:off x="95722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1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D3254-5F02-4AAA-BDE3-5317C1D64FE8}"/>
              </a:ext>
            </a:extLst>
          </p:cNvPr>
          <p:cNvSpPr txBox="1"/>
          <p:nvPr/>
        </p:nvSpPr>
        <p:spPr>
          <a:xfrm>
            <a:off x="99532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1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FFA7BB-01A4-42F6-A3B3-3451C00E4F95}"/>
              </a:ext>
            </a:extLst>
          </p:cNvPr>
          <p:cNvSpPr txBox="1"/>
          <p:nvPr/>
        </p:nvSpPr>
        <p:spPr>
          <a:xfrm>
            <a:off x="103850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22B06-F7A6-4A2C-B461-1284B0D091AF}"/>
              </a:ext>
            </a:extLst>
          </p:cNvPr>
          <p:cNvSpPr txBox="1"/>
          <p:nvPr/>
        </p:nvSpPr>
        <p:spPr>
          <a:xfrm>
            <a:off x="10768317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8CDCE4-86FC-464C-B699-A82654538043}"/>
              </a:ext>
            </a:extLst>
          </p:cNvPr>
          <p:cNvSpPr txBox="1"/>
          <p:nvPr/>
        </p:nvSpPr>
        <p:spPr>
          <a:xfrm>
            <a:off x="79985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502FE5-B125-464B-BE21-91756BC34E99}"/>
              </a:ext>
            </a:extLst>
          </p:cNvPr>
          <p:cNvSpPr txBox="1"/>
          <p:nvPr/>
        </p:nvSpPr>
        <p:spPr>
          <a:xfrm>
            <a:off x="83795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8925D8-8579-48DB-B785-E29737E17819}"/>
              </a:ext>
            </a:extLst>
          </p:cNvPr>
          <p:cNvSpPr txBox="1"/>
          <p:nvPr/>
        </p:nvSpPr>
        <p:spPr>
          <a:xfrm>
            <a:off x="88113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2BF26C-CC7E-4C00-A471-33B1F925FE00}"/>
              </a:ext>
            </a:extLst>
          </p:cNvPr>
          <p:cNvSpPr txBox="1"/>
          <p:nvPr/>
        </p:nvSpPr>
        <p:spPr>
          <a:xfrm>
            <a:off x="9194571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7F2922-CD36-4B40-9DE5-99493DE39860}"/>
              </a:ext>
            </a:extLst>
          </p:cNvPr>
          <p:cNvSpPr txBox="1"/>
          <p:nvPr/>
        </p:nvSpPr>
        <p:spPr>
          <a:xfrm>
            <a:off x="95722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823ED5-72B6-46DD-B767-E131067B775A}"/>
              </a:ext>
            </a:extLst>
          </p:cNvPr>
          <p:cNvSpPr txBox="1"/>
          <p:nvPr/>
        </p:nvSpPr>
        <p:spPr>
          <a:xfrm>
            <a:off x="99532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2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DF4106-A4EB-4F94-AF4F-5CA0ECD30D8A}"/>
              </a:ext>
            </a:extLst>
          </p:cNvPr>
          <p:cNvSpPr txBox="1"/>
          <p:nvPr/>
        </p:nvSpPr>
        <p:spPr>
          <a:xfrm>
            <a:off x="103850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6CEB81-ADCB-45D3-9ACC-A3ECB1E000E5}"/>
              </a:ext>
            </a:extLst>
          </p:cNvPr>
          <p:cNvSpPr txBox="1"/>
          <p:nvPr/>
        </p:nvSpPr>
        <p:spPr>
          <a:xfrm>
            <a:off x="10768317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8FE716A6-1516-4BBC-9F72-12E9CF80F84E}"/>
              </a:ext>
            </a:extLst>
          </p:cNvPr>
          <p:cNvCxnSpPr>
            <a:cxnSpLocks/>
          </p:cNvCxnSpPr>
          <p:nvPr/>
        </p:nvCxnSpPr>
        <p:spPr>
          <a:xfrm flipH="1">
            <a:off x="7998528" y="2871788"/>
            <a:ext cx="716847" cy="357187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FB4DDF6-3870-435D-A1C1-B3249CAB5E4E}"/>
              </a:ext>
            </a:extLst>
          </p:cNvPr>
          <p:cNvSpPr txBox="1"/>
          <p:nvPr/>
        </p:nvSpPr>
        <p:spPr>
          <a:xfrm>
            <a:off x="7494717" y="34877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83E7766-BB91-4E7A-9F95-52F2BB7FF6EA}"/>
              </a:ext>
            </a:extLst>
          </p:cNvPr>
          <p:cNvSpPr txBox="1"/>
          <p:nvPr/>
        </p:nvSpPr>
        <p:spPr>
          <a:xfrm>
            <a:off x="7775332" y="34877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624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그어 표시한 다음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기록지 아래쪽 빈칸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그 숫자를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기록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도전하지 않는 경우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아래쪽 빈칸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빗금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그어서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숫자에는 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빗금치지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않음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사람들이 결정을 내리면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카드에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en-US" altLang="ko-KR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도전하는 사람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들만 자신이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선택한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발표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A9DB275-E025-4290-8790-7F83DC942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0" t="936" b="1438"/>
          <a:stretch/>
        </p:blipFill>
        <p:spPr>
          <a:xfrm>
            <a:off x="7114674" y="924209"/>
            <a:ext cx="4836806" cy="48034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81F18C-6DFF-480B-8FCC-95606F72CE91}"/>
              </a:ext>
            </a:extLst>
          </p:cNvPr>
          <p:cNvSpPr txBox="1"/>
          <p:nvPr/>
        </p:nvSpPr>
        <p:spPr>
          <a:xfrm>
            <a:off x="79985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0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99A595-8B62-4429-80C3-6D59C819B327}"/>
              </a:ext>
            </a:extLst>
          </p:cNvPr>
          <p:cNvSpPr txBox="1"/>
          <p:nvPr/>
        </p:nvSpPr>
        <p:spPr>
          <a:xfrm>
            <a:off x="83795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2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969407-BCC1-41DB-82FC-CC7426CF7B47}"/>
              </a:ext>
            </a:extLst>
          </p:cNvPr>
          <p:cNvSpPr txBox="1"/>
          <p:nvPr/>
        </p:nvSpPr>
        <p:spPr>
          <a:xfrm>
            <a:off x="8811328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1B8779-589E-4649-BF9E-4E768915D941}"/>
              </a:ext>
            </a:extLst>
          </p:cNvPr>
          <p:cNvSpPr txBox="1"/>
          <p:nvPr/>
        </p:nvSpPr>
        <p:spPr>
          <a:xfrm>
            <a:off x="9194571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8F6427-2801-4644-9E38-7C496F633714}"/>
              </a:ext>
            </a:extLst>
          </p:cNvPr>
          <p:cNvSpPr txBox="1"/>
          <p:nvPr/>
        </p:nvSpPr>
        <p:spPr>
          <a:xfrm>
            <a:off x="95722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1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3D3254-5F02-4AAA-BDE3-5317C1D64FE8}"/>
              </a:ext>
            </a:extLst>
          </p:cNvPr>
          <p:cNvSpPr txBox="1"/>
          <p:nvPr/>
        </p:nvSpPr>
        <p:spPr>
          <a:xfrm>
            <a:off x="99532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1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FFA7BB-01A4-42F6-A3B3-3451C00E4F95}"/>
              </a:ext>
            </a:extLst>
          </p:cNvPr>
          <p:cNvSpPr txBox="1"/>
          <p:nvPr/>
        </p:nvSpPr>
        <p:spPr>
          <a:xfrm>
            <a:off x="10385074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522B06-F7A6-4A2C-B461-1284B0D091AF}"/>
              </a:ext>
            </a:extLst>
          </p:cNvPr>
          <p:cNvSpPr txBox="1"/>
          <p:nvPr/>
        </p:nvSpPr>
        <p:spPr>
          <a:xfrm>
            <a:off x="10768317" y="2410036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8CDCE4-86FC-464C-B699-A82654538043}"/>
              </a:ext>
            </a:extLst>
          </p:cNvPr>
          <p:cNvSpPr txBox="1"/>
          <p:nvPr/>
        </p:nvSpPr>
        <p:spPr>
          <a:xfrm>
            <a:off x="79985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B502FE5-B125-464B-BE21-91756BC34E99}"/>
              </a:ext>
            </a:extLst>
          </p:cNvPr>
          <p:cNvSpPr txBox="1"/>
          <p:nvPr/>
        </p:nvSpPr>
        <p:spPr>
          <a:xfrm>
            <a:off x="83795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8925D8-8579-48DB-B785-E29737E17819}"/>
              </a:ext>
            </a:extLst>
          </p:cNvPr>
          <p:cNvSpPr txBox="1"/>
          <p:nvPr/>
        </p:nvSpPr>
        <p:spPr>
          <a:xfrm>
            <a:off x="8811328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92BF26C-CC7E-4C00-A471-33B1F925FE00}"/>
              </a:ext>
            </a:extLst>
          </p:cNvPr>
          <p:cNvSpPr txBox="1"/>
          <p:nvPr/>
        </p:nvSpPr>
        <p:spPr>
          <a:xfrm>
            <a:off x="9194571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6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87F2922-CD36-4B40-9DE5-99493DE39860}"/>
              </a:ext>
            </a:extLst>
          </p:cNvPr>
          <p:cNvSpPr txBox="1"/>
          <p:nvPr/>
        </p:nvSpPr>
        <p:spPr>
          <a:xfrm>
            <a:off x="95722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5823ED5-72B6-46DD-B767-E131067B775A}"/>
              </a:ext>
            </a:extLst>
          </p:cNvPr>
          <p:cNvSpPr txBox="1"/>
          <p:nvPr/>
        </p:nvSpPr>
        <p:spPr>
          <a:xfrm>
            <a:off x="99532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2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DF4106-A4EB-4F94-AF4F-5CA0ECD30D8A}"/>
              </a:ext>
            </a:extLst>
          </p:cNvPr>
          <p:cNvSpPr txBox="1"/>
          <p:nvPr/>
        </p:nvSpPr>
        <p:spPr>
          <a:xfrm>
            <a:off x="10385074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F6CEB81-ADCB-45D3-9ACC-A3ECB1E000E5}"/>
              </a:ext>
            </a:extLst>
          </p:cNvPr>
          <p:cNvSpPr txBox="1"/>
          <p:nvPr/>
        </p:nvSpPr>
        <p:spPr>
          <a:xfrm>
            <a:off x="10768317" y="2853623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8FE716A6-1516-4BBC-9F72-12E9CF80F84E}"/>
              </a:ext>
            </a:extLst>
          </p:cNvPr>
          <p:cNvCxnSpPr>
            <a:cxnSpLocks/>
          </p:cNvCxnSpPr>
          <p:nvPr/>
        </p:nvCxnSpPr>
        <p:spPr>
          <a:xfrm flipH="1">
            <a:off x="7524750" y="3538538"/>
            <a:ext cx="854778" cy="304800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629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도전하는 사람이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</a:t>
            </a:r>
            <a:r>
              <a:rPr lang="ko-KR" altLang="en-US" sz="28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명뿐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사람이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얻고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명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E9455E-4FB8-4F39-AF21-C37C607B3D32}"/>
              </a:ext>
            </a:extLst>
          </p:cNvPr>
          <p:cNvGrpSpPr/>
          <p:nvPr/>
        </p:nvGrpSpPr>
        <p:grpSpPr>
          <a:xfrm>
            <a:off x="6816725" y="564296"/>
            <a:ext cx="1988284" cy="1426154"/>
            <a:chOff x="6816725" y="1366207"/>
            <a:chExt cx="1988284" cy="1426154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B6FF1E48-D414-4888-A1FA-4C1856F283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2E980B-C3D6-492D-8C12-5BD730A27B37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681D6B3-3CF2-40C0-B414-FC7742F3A8ED}"/>
              </a:ext>
            </a:extLst>
          </p:cNvPr>
          <p:cNvGrpSpPr/>
          <p:nvPr/>
        </p:nvGrpSpPr>
        <p:grpSpPr>
          <a:xfrm>
            <a:off x="9868754" y="564296"/>
            <a:ext cx="1988284" cy="1426154"/>
            <a:chOff x="6816725" y="1366207"/>
            <a:chExt cx="1988284" cy="1426154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D4300E58-6909-4C44-B976-6653007055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D10815-08FD-47B0-98FD-CD95EFB24CEC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820C9DE9-50FE-404B-9A7B-65A081AC8E1C}"/>
              </a:ext>
            </a:extLst>
          </p:cNvPr>
          <p:cNvGrpSpPr/>
          <p:nvPr/>
        </p:nvGrpSpPr>
        <p:grpSpPr>
          <a:xfrm>
            <a:off x="6816725" y="2457167"/>
            <a:ext cx="1988284" cy="1426154"/>
            <a:chOff x="6816725" y="1366207"/>
            <a:chExt cx="1988284" cy="1426154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C668CF76-613A-4651-8ACE-2BDE5B9F70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ED2B4F-9103-4259-82AD-730839A71538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FCACC89-72C8-4B8E-8B66-F849349874DE}"/>
              </a:ext>
            </a:extLst>
          </p:cNvPr>
          <p:cNvGrpSpPr/>
          <p:nvPr/>
        </p:nvGrpSpPr>
        <p:grpSpPr>
          <a:xfrm>
            <a:off x="9868754" y="2457167"/>
            <a:ext cx="1988284" cy="1426154"/>
            <a:chOff x="6816725" y="1366207"/>
            <a:chExt cx="1988284" cy="1426154"/>
          </a:xfrm>
        </p:grpSpPr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DE58D444-9932-4FFC-A7DD-577B72DF5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5B565FF-56EF-48EF-B249-B743505E8253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E71A87B1-C8CC-411E-B257-A7997FF51F83}"/>
              </a:ext>
            </a:extLst>
          </p:cNvPr>
          <p:cNvGrpSpPr/>
          <p:nvPr/>
        </p:nvGrpSpPr>
        <p:grpSpPr>
          <a:xfrm>
            <a:off x="6816725" y="4350037"/>
            <a:ext cx="1988284" cy="1426154"/>
            <a:chOff x="6816725" y="1366207"/>
            <a:chExt cx="1988284" cy="1426154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7D1FAD86-EDAE-4CDF-9278-FA68EFD14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CDA409-8A6F-4152-85D6-5C7BA475AE36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53D478D-7E97-4AB3-9F1F-867B9BD506A2}"/>
              </a:ext>
            </a:extLst>
          </p:cNvPr>
          <p:cNvGrpSpPr/>
          <p:nvPr/>
        </p:nvGrpSpPr>
        <p:grpSpPr>
          <a:xfrm>
            <a:off x="9868754" y="4350037"/>
            <a:ext cx="1988284" cy="1426154"/>
            <a:chOff x="6816725" y="1366207"/>
            <a:chExt cx="1988284" cy="1426154"/>
          </a:xfrm>
        </p:grpSpPr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49B33747-BEEC-4CC8-87C0-C15388754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2BD745-668D-4F52-A056-41EF852E0BDA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F</a:t>
              </a:r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C406516-9BF4-4189-9939-B61E8C2C55A1}"/>
              </a:ext>
            </a:extLst>
          </p:cNvPr>
          <p:cNvSpPr txBox="1"/>
          <p:nvPr/>
        </p:nvSpPr>
        <p:spPr>
          <a:xfrm>
            <a:off x="10535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4CE601-B516-4687-8DF7-960A68701F1A}"/>
              </a:ext>
            </a:extLst>
          </p:cNvPr>
          <p:cNvSpPr txBox="1"/>
          <p:nvPr/>
        </p:nvSpPr>
        <p:spPr>
          <a:xfrm>
            <a:off x="10916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6FD50A6D-FE44-406A-A748-66DDDE6DD89D}"/>
              </a:ext>
            </a:extLst>
          </p:cNvPr>
          <p:cNvCxnSpPr>
            <a:cxnSpLocks/>
          </p:cNvCxnSpPr>
          <p:nvPr/>
        </p:nvCxnSpPr>
        <p:spPr>
          <a:xfrm flipH="1">
            <a:off x="10454557" y="516255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타원 75">
            <a:extLst>
              <a:ext uri="{FF2B5EF4-FFF2-40B4-BE49-F238E27FC236}">
                <a16:creationId xmlns:a16="http://schemas.microsoft.com/office/drawing/2014/main" id="{5EF4FFF5-1DF6-47B5-905B-3AC56AFCC27C}"/>
              </a:ext>
            </a:extLst>
          </p:cNvPr>
          <p:cNvSpPr/>
          <p:nvPr/>
        </p:nvSpPr>
        <p:spPr>
          <a:xfrm>
            <a:off x="10393839" y="3200882"/>
            <a:ext cx="952587" cy="55399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8" name="그림 77">
            <a:extLst>
              <a:ext uri="{FF2B5EF4-FFF2-40B4-BE49-F238E27FC236}">
                <a16:creationId xmlns:a16="http://schemas.microsoft.com/office/drawing/2014/main" id="{CB28FAD3-34C3-4E9C-B435-44431853A1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7"/>
          <a:stretch/>
        </p:blipFill>
        <p:spPr>
          <a:xfrm>
            <a:off x="4581739" y="3429000"/>
            <a:ext cx="1876548" cy="2696410"/>
          </a:xfrm>
          <a:prstGeom prst="roundRect">
            <a:avLst>
              <a:gd name="adj" fmla="val 9921"/>
            </a:avLst>
          </a:prstGeom>
        </p:spPr>
      </p:pic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D23FDE62-6B7A-4332-8338-4D8846182589}"/>
              </a:ext>
            </a:extLst>
          </p:cNvPr>
          <p:cNvCxnSpPr>
            <a:cxnSpLocks/>
          </p:cNvCxnSpPr>
          <p:nvPr/>
        </p:nvCxnSpPr>
        <p:spPr>
          <a:xfrm flipH="1">
            <a:off x="7423660" y="516255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4042FBBE-3F75-4852-86E4-9FE45EF19E41}"/>
              </a:ext>
            </a:extLst>
          </p:cNvPr>
          <p:cNvCxnSpPr>
            <a:cxnSpLocks/>
          </p:cNvCxnSpPr>
          <p:nvPr/>
        </p:nvCxnSpPr>
        <p:spPr>
          <a:xfrm flipH="1">
            <a:off x="10454557" y="1366097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7B7B944D-7140-4D6D-B965-2C79E2D2277C}"/>
              </a:ext>
            </a:extLst>
          </p:cNvPr>
          <p:cNvCxnSpPr>
            <a:cxnSpLocks/>
          </p:cNvCxnSpPr>
          <p:nvPr/>
        </p:nvCxnSpPr>
        <p:spPr>
          <a:xfrm flipH="1">
            <a:off x="7423660" y="1366097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4DE8F183-635C-4215-9EA4-9D8717D583C8}"/>
              </a:ext>
            </a:extLst>
          </p:cNvPr>
          <p:cNvCxnSpPr>
            <a:cxnSpLocks/>
          </p:cNvCxnSpPr>
          <p:nvPr/>
        </p:nvCxnSpPr>
        <p:spPr>
          <a:xfrm flipH="1">
            <a:off x="7423660" y="325176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A068D256-9056-4B96-97D1-07293067B7D3}"/>
              </a:ext>
            </a:extLst>
          </p:cNvPr>
          <p:cNvSpPr txBox="1"/>
          <p:nvPr/>
        </p:nvSpPr>
        <p:spPr>
          <a:xfrm>
            <a:off x="11340579" y="3287805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7250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3261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도전하는 사람이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</a:t>
            </a:r>
            <a:r>
              <a:rPr lang="ko-KR" altLang="en-US" sz="2800" b="1" spc="-150" dirty="0" err="1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명뿐</a:t>
            </a:r>
            <a:r>
              <a:rPr lang="ko-KR" altLang="en-US" sz="28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이라면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그 사람이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얻고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 명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숫자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선택한 사람들은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실패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숫자 중 가장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도전 조건에 맞고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숫자가 큰 쪽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심해어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획득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E9455E-4FB8-4F39-AF21-C37C607B3D32}"/>
              </a:ext>
            </a:extLst>
          </p:cNvPr>
          <p:cNvGrpSpPr/>
          <p:nvPr/>
        </p:nvGrpSpPr>
        <p:grpSpPr>
          <a:xfrm>
            <a:off x="6816725" y="564296"/>
            <a:ext cx="1988284" cy="1426154"/>
            <a:chOff x="6816725" y="1366207"/>
            <a:chExt cx="1988284" cy="1426154"/>
          </a:xfrm>
        </p:grpSpPr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B6FF1E48-D414-4888-A1FA-4C1856F283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2E980B-C3D6-492D-8C12-5BD730A27B37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</a:t>
              </a: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E681D6B3-3CF2-40C0-B414-FC7742F3A8ED}"/>
              </a:ext>
            </a:extLst>
          </p:cNvPr>
          <p:cNvGrpSpPr/>
          <p:nvPr/>
        </p:nvGrpSpPr>
        <p:grpSpPr>
          <a:xfrm>
            <a:off x="9868754" y="564296"/>
            <a:ext cx="1988284" cy="1426154"/>
            <a:chOff x="6816725" y="1366207"/>
            <a:chExt cx="1988284" cy="1426154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D4300E58-6909-4C44-B976-6653007055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8D10815-08FD-47B0-98FD-CD95EFB24CEC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</a:t>
              </a:r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820C9DE9-50FE-404B-9A7B-65A081AC8E1C}"/>
              </a:ext>
            </a:extLst>
          </p:cNvPr>
          <p:cNvGrpSpPr/>
          <p:nvPr/>
        </p:nvGrpSpPr>
        <p:grpSpPr>
          <a:xfrm>
            <a:off x="6816725" y="2457167"/>
            <a:ext cx="1988284" cy="1426154"/>
            <a:chOff x="6816725" y="1366207"/>
            <a:chExt cx="1988284" cy="1426154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C668CF76-613A-4651-8ACE-2BDE5B9F70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ED2B4F-9103-4259-82AD-730839A71538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9FCACC89-72C8-4B8E-8B66-F849349874DE}"/>
              </a:ext>
            </a:extLst>
          </p:cNvPr>
          <p:cNvGrpSpPr/>
          <p:nvPr/>
        </p:nvGrpSpPr>
        <p:grpSpPr>
          <a:xfrm>
            <a:off x="9868754" y="2457167"/>
            <a:ext cx="1988284" cy="1426154"/>
            <a:chOff x="6816725" y="1366207"/>
            <a:chExt cx="1988284" cy="1426154"/>
          </a:xfrm>
        </p:grpSpPr>
        <p:pic>
          <p:nvPicPr>
            <p:cNvPr id="40" name="그림 39">
              <a:extLst>
                <a:ext uri="{FF2B5EF4-FFF2-40B4-BE49-F238E27FC236}">
                  <a16:creationId xmlns:a16="http://schemas.microsoft.com/office/drawing/2014/main" id="{DE58D444-9932-4FFC-A7DD-577B72DF55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5B565FF-56EF-48EF-B249-B743505E8253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</a:t>
              </a:r>
            </a:p>
          </p:txBody>
        </p:sp>
      </p:grp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E71A87B1-C8CC-411E-B257-A7997FF51F83}"/>
              </a:ext>
            </a:extLst>
          </p:cNvPr>
          <p:cNvGrpSpPr/>
          <p:nvPr/>
        </p:nvGrpSpPr>
        <p:grpSpPr>
          <a:xfrm>
            <a:off x="6816725" y="4350037"/>
            <a:ext cx="1988284" cy="1426154"/>
            <a:chOff x="6816725" y="1366207"/>
            <a:chExt cx="1988284" cy="1426154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7D1FAD86-EDAE-4CDF-9278-FA68EFD14A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0CDA409-8A6F-4152-85D6-5C7BA475AE36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</a:t>
              </a: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653D478D-7E97-4AB3-9F1F-867B9BD506A2}"/>
              </a:ext>
            </a:extLst>
          </p:cNvPr>
          <p:cNvGrpSpPr/>
          <p:nvPr/>
        </p:nvGrpSpPr>
        <p:grpSpPr>
          <a:xfrm>
            <a:off x="9868754" y="4350037"/>
            <a:ext cx="1988284" cy="1426154"/>
            <a:chOff x="6816725" y="1366207"/>
            <a:chExt cx="1988284" cy="1426154"/>
          </a:xfrm>
        </p:grpSpPr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49B33747-BEEC-4CC8-87C0-C15388754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02BD745-668D-4F52-A056-41EF852E0BDA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F</a:t>
              </a: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AE60E8F8-5B30-4A41-A428-1F3D163C9890}"/>
              </a:ext>
            </a:extLst>
          </p:cNvPr>
          <p:cNvSpPr txBox="1"/>
          <p:nvPr/>
        </p:nvSpPr>
        <p:spPr>
          <a:xfrm>
            <a:off x="7467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7765576-67A7-41E4-9865-A8E1E925DEE8}"/>
              </a:ext>
            </a:extLst>
          </p:cNvPr>
          <p:cNvSpPr txBox="1"/>
          <p:nvPr/>
        </p:nvSpPr>
        <p:spPr>
          <a:xfrm>
            <a:off x="7848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A9D0D4E-5B7A-42D6-830A-9F4087B49EDA}"/>
              </a:ext>
            </a:extLst>
          </p:cNvPr>
          <p:cNvSpPr txBox="1"/>
          <p:nvPr/>
        </p:nvSpPr>
        <p:spPr>
          <a:xfrm>
            <a:off x="10535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ED48BF6-395E-4A68-B1FE-58C46188D1A8}"/>
              </a:ext>
            </a:extLst>
          </p:cNvPr>
          <p:cNvSpPr txBox="1"/>
          <p:nvPr/>
        </p:nvSpPr>
        <p:spPr>
          <a:xfrm>
            <a:off x="10916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E7E5F2F-A277-46DD-A357-A36311F3A9AC}"/>
              </a:ext>
            </a:extLst>
          </p:cNvPr>
          <p:cNvSpPr txBox="1"/>
          <p:nvPr/>
        </p:nvSpPr>
        <p:spPr>
          <a:xfrm>
            <a:off x="7467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76590B-D21E-4FF9-A0C4-7641BAB87127}"/>
              </a:ext>
            </a:extLst>
          </p:cNvPr>
          <p:cNvSpPr txBox="1"/>
          <p:nvPr/>
        </p:nvSpPr>
        <p:spPr>
          <a:xfrm>
            <a:off x="7848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6C406516-9BF4-4189-9939-B61E8C2C55A1}"/>
              </a:ext>
            </a:extLst>
          </p:cNvPr>
          <p:cNvSpPr txBox="1"/>
          <p:nvPr/>
        </p:nvSpPr>
        <p:spPr>
          <a:xfrm>
            <a:off x="10535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04CE601-B516-4687-8DF7-960A68701F1A}"/>
              </a:ext>
            </a:extLst>
          </p:cNvPr>
          <p:cNvSpPr txBox="1"/>
          <p:nvPr/>
        </p:nvSpPr>
        <p:spPr>
          <a:xfrm>
            <a:off x="10916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1C92ED8-5B62-42A2-BE20-3B61DEB44535}"/>
              </a:ext>
            </a:extLst>
          </p:cNvPr>
          <p:cNvSpPr txBox="1"/>
          <p:nvPr/>
        </p:nvSpPr>
        <p:spPr>
          <a:xfrm>
            <a:off x="7467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C60BF19-FCB0-40D0-BB42-8054DB66F2DA}"/>
              </a:ext>
            </a:extLst>
          </p:cNvPr>
          <p:cNvSpPr txBox="1"/>
          <p:nvPr/>
        </p:nvSpPr>
        <p:spPr>
          <a:xfrm>
            <a:off x="7848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74" name="직선 연결선 73">
            <a:extLst>
              <a:ext uri="{FF2B5EF4-FFF2-40B4-BE49-F238E27FC236}">
                <a16:creationId xmlns:a16="http://schemas.microsoft.com/office/drawing/2014/main" id="{6FD50A6D-FE44-406A-A748-66DDDE6DD89D}"/>
              </a:ext>
            </a:extLst>
          </p:cNvPr>
          <p:cNvCxnSpPr>
            <a:cxnSpLocks/>
          </p:cNvCxnSpPr>
          <p:nvPr/>
        </p:nvCxnSpPr>
        <p:spPr>
          <a:xfrm flipH="1">
            <a:off x="10454557" y="516255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그림 41">
            <a:extLst>
              <a:ext uri="{FF2B5EF4-FFF2-40B4-BE49-F238E27FC236}">
                <a16:creationId xmlns:a16="http://schemas.microsoft.com/office/drawing/2014/main" id="{E6990CB8-5621-4D09-B4A6-7DDBB2953C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7" b="54693"/>
          <a:stretch/>
        </p:blipFill>
        <p:spPr>
          <a:xfrm>
            <a:off x="4553376" y="769513"/>
            <a:ext cx="1876548" cy="1221658"/>
          </a:xfrm>
          <a:prstGeom prst="roundRect">
            <a:avLst>
              <a:gd name="adj" fmla="val 9921"/>
            </a:avLst>
          </a:prstGeom>
        </p:spPr>
      </p:pic>
      <p:sp>
        <p:nvSpPr>
          <p:cNvPr id="43" name="곱하기 기호 42">
            <a:extLst>
              <a:ext uri="{FF2B5EF4-FFF2-40B4-BE49-F238E27FC236}">
                <a16:creationId xmlns:a16="http://schemas.microsoft.com/office/drawing/2014/main" id="{3206FF69-B4BB-4DBB-B236-C123928F77B2}"/>
              </a:ext>
            </a:extLst>
          </p:cNvPr>
          <p:cNvSpPr/>
          <p:nvPr/>
        </p:nvSpPr>
        <p:spPr>
          <a:xfrm>
            <a:off x="6953850" y="2524470"/>
            <a:ext cx="1789471" cy="1897626"/>
          </a:xfrm>
          <a:prstGeom prst="mathMultiply">
            <a:avLst>
              <a:gd name="adj1" fmla="val 922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곱하기 기호 43">
            <a:extLst>
              <a:ext uri="{FF2B5EF4-FFF2-40B4-BE49-F238E27FC236}">
                <a16:creationId xmlns:a16="http://schemas.microsoft.com/office/drawing/2014/main" id="{C47730CB-6FFB-4F0B-8DCD-0F3D3DA35BBB}"/>
              </a:ext>
            </a:extLst>
          </p:cNvPr>
          <p:cNvSpPr/>
          <p:nvPr/>
        </p:nvSpPr>
        <p:spPr>
          <a:xfrm>
            <a:off x="10022154" y="2524470"/>
            <a:ext cx="1789471" cy="1897626"/>
          </a:xfrm>
          <a:prstGeom prst="mathMultiply">
            <a:avLst>
              <a:gd name="adj1" fmla="val 9226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>
            <a:extLst>
              <a:ext uri="{FF2B5EF4-FFF2-40B4-BE49-F238E27FC236}">
                <a16:creationId xmlns:a16="http://schemas.microsoft.com/office/drawing/2014/main" id="{88D9FA4F-823C-46C5-9FC9-4DC54EFA6794}"/>
              </a:ext>
            </a:extLst>
          </p:cNvPr>
          <p:cNvSpPr/>
          <p:nvPr/>
        </p:nvSpPr>
        <p:spPr>
          <a:xfrm>
            <a:off x="10408479" y="1308011"/>
            <a:ext cx="952587" cy="55399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91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1969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얻은 사람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자신의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숫자에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동그라미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카드에 적힌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적음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사람은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낚시꾼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되어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받음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E0AB10-9D29-409E-8288-DCFBAEED3925}"/>
              </a:ext>
            </a:extLst>
          </p:cNvPr>
          <p:cNvGrpSpPr/>
          <p:nvPr/>
        </p:nvGrpSpPr>
        <p:grpSpPr>
          <a:xfrm>
            <a:off x="6816725" y="564296"/>
            <a:ext cx="1988284" cy="1426154"/>
            <a:chOff x="6816725" y="1366207"/>
            <a:chExt cx="1988284" cy="142615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6FEAEEE-B565-457D-AB03-6F37984C6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141FBD-8716-46CE-BA72-4BDF6D255BB8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68F86C4-61BE-4287-B85B-183CD187D6A9}"/>
              </a:ext>
            </a:extLst>
          </p:cNvPr>
          <p:cNvGrpSpPr/>
          <p:nvPr/>
        </p:nvGrpSpPr>
        <p:grpSpPr>
          <a:xfrm>
            <a:off x="9868754" y="564296"/>
            <a:ext cx="1988284" cy="1426154"/>
            <a:chOff x="6816725" y="1366207"/>
            <a:chExt cx="1988284" cy="1426154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BA3BF52-D4C3-4E47-83BF-CFC77BA24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8E2F33-7BD3-44F0-87E0-DDD9506D6B20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4C86B4-96B1-4D21-9E18-EE2CF976A946}"/>
              </a:ext>
            </a:extLst>
          </p:cNvPr>
          <p:cNvGrpSpPr/>
          <p:nvPr/>
        </p:nvGrpSpPr>
        <p:grpSpPr>
          <a:xfrm>
            <a:off x="6816725" y="2457167"/>
            <a:ext cx="1988284" cy="1426154"/>
            <a:chOff x="6816725" y="1366207"/>
            <a:chExt cx="1988284" cy="142615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35F7275-1BC2-48BC-8462-33A064F2C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D1EF2C-635C-4337-A86E-18896D28F62D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8A85EB1-474E-43FD-AB85-C5C63AFF1804}"/>
              </a:ext>
            </a:extLst>
          </p:cNvPr>
          <p:cNvGrpSpPr/>
          <p:nvPr/>
        </p:nvGrpSpPr>
        <p:grpSpPr>
          <a:xfrm>
            <a:off x="9868754" y="2457167"/>
            <a:ext cx="1988284" cy="1426154"/>
            <a:chOff x="6816725" y="1366207"/>
            <a:chExt cx="1988284" cy="1426154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22CF8C7F-F032-475E-89EF-058597ACA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0DB7C5-70ED-4D6F-BF6A-5FEF4684F11C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756DA7C-D4E5-41E9-B92E-FDB85D59C6CE}"/>
              </a:ext>
            </a:extLst>
          </p:cNvPr>
          <p:cNvGrpSpPr/>
          <p:nvPr/>
        </p:nvGrpSpPr>
        <p:grpSpPr>
          <a:xfrm>
            <a:off x="6816725" y="4350037"/>
            <a:ext cx="1988284" cy="1426154"/>
            <a:chOff x="6816725" y="1366207"/>
            <a:chExt cx="1988284" cy="1426154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1F144591-1F84-4CBB-86F5-D2A9B6EBA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5F933C-8183-4E01-81D2-8D3C7B61165E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F15F6FC-1B27-42F3-BE42-301BE2C8BDDA}"/>
              </a:ext>
            </a:extLst>
          </p:cNvPr>
          <p:cNvGrpSpPr/>
          <p:nvPr/>
        </p:nvGrpSpPr>
        <p:grpSpPr>
          <a:xfrm>
            <a:off x="9868754" y="4350037"/>
            <a:ext cx="1988284" cy="1426154"/>
            <a:chOff x="6816725" y="1366207"/>
            <a:chExt cx="1988284" cy="1426154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FB712744-0513-450B-9712-8004E9D6E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F87A7A-4947-40A9-BBB6-0982ADE00B09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F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EEE92BE-8460-4B72-86B6-F0C476B1C8BF}"/>
              </a:ext>
            </a:extLst>
          </p:cNvPr>
          <p:cNvSpPr txBox="1"/>
          <p:nvPr/>
        </p:nvSpPr>
        <p:spPr>
          <a:xfrm>
            <a:off x="7467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39C080-597A-4E8C-82E2-E1D4DC040703}"/>
              </a:ext>
            </a:extLst>
          </p:cNvPr>
          <p:cNvSpPr txBox="1"/>
          <p:nvPr/>
        </p:nvSpPr>
        <p:spPr>
          <a:xfrm>
            <a:off x="7848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5B931F-43F1-45CA-B267-FF50B964F520}"/>
              </a:ext>
            </a:extLst>
          </p:cNvPr>
          <p:cNvSpPr txBox="1"/>
          <p:nvPr/>
        </p:nvSpPr>
        <p:spPr>
          <a:xfrm>
            <a:off x="10535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B88B28-344F-402D-8E90-D7C1EF8BA678}"/>
              </a:ext>
            </a:extLst>
          </p:cNvPr>
          <p:cNvSpPr txBox="1"/>
          <p:nvPr/>
        </p:nvSpPr>
        <p:spPr>
          <a:xfrm>
            <a:off x="10916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7A47A0-FE3A-491C-B99C-C7CB59914120}"/>
              </a:ext>
            </a:extLst>
          </p:cNvPr>
          <p:cNvSpPr txBox="1"/>
          <p:nvPr/>
        </p:nvSpPr>
        <p:spPr>
          <a:xfrm>
            <a:off x="7467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15662-9D30-487B-99B3-296E40316375}"/>
              </a:ext>
            </a:extLst>
          </p:cNvPr>
          <p:cNvSpPr txBox="1"/>
          <p:nvPr/>
        </p:nvSpPr>
        <p:spPr>
          <a:xfrm>
            <a:off x="7848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589919-792E-4A10-BEE0-1050FDFC5432}"/>
              </a:ext>
            </a:extLst>
          </p:cNvPr>
          <p:cNvSpPr txBox="1"/>
          <p:nvPr/>
        </p:nvSpPr>
        <p:spPr>
          <a:xfrm>
            <a:off x="10535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DAD8FF-A10A-4C8B-AA51-0335BC5FE08B}"/>
              </a:ext>
            </a:extLst>
          </p:cNvPr>
          <p:cNvSpPr txBox="1"/>
          <p:nvPr/>
        </p:nvSpPr>
        <p:spPr>
          <a:xfrm>
            <a:off x="10916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D8B4AD-E22C-434B-A29C-5FD3BAA29DD5}"/>
              </a:ext>
            </a:extLst>
          </p:cNvPr>
          <p:cNvSpPr txBox="1"/>
          <p:nvPr/>
        </p:nvSpPr>
        <p:spPr>
          <a:xfrm>
            <a:off x="7467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DB8002-DB03-4ED0-B360-3E116EB2A1CA}"/>
              </a:ext>
            </a:extLst>
          </p:cNvPr>
          <p:cNvSpPr txBox="1"/>
          <p:nvPr/>
        </p:nvSpPr>
        <p:spPr>
          <a:xfrm>
            <a:off x="7848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C2609E8C-1707-47D3-A4E4-B9B82447FF70}"/>
              </a:ext>
            </a:extLst>
          </p:cNvPr>
          <p:cNvCxnSpPr>
            <a:cxnSpLocks/>
          </p:cNvCxnSpPr>
          <p:nvPr/>
        </p:nvCxnSpPr>
        <p:spPr>
          <a:xfrm flipH="1">
            <a:off x="10454557" y="516255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86D60BA7-2EE1-420B-A121-1A357B759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7" b="54693"/>
          <a:stretch/>
        </p:blipFill>
        <p:spPr>
          <a:xfrm>
            <a:off x="4553376" y="769513"/>
            <a:ext cx="1876548" cy="1221658"/>
          </a:xfrm>
          <a:prstGeom prst="roundRect">
            <a:avLst>
              <a:gd name="adj" fmla="val 9921"/>
            </a:avLst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4150EE50-2490-445D-BD32-ECB0C99A11AF}"/>
              </a:ext>
            </a:extLst>
          </p:cNvPr>
          <p:cNvSpPr/>
          <p:nvPr/>
        </p:nvSpPr>
        <p:spPr>
          <a:xfrm>
            <a:off x="10408479" y="1308011"/>
            <a:ext cx="952587" cy="55399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F76D2F-291A-41B4-AC02-D02C065A8513}"/>
              </a:ext>
            </a:extLst>
          </p:cNvPr>
          <p:cNvSpPr txBox="1"/>
          <p:nvPr/>
        </p:nvSpPr>
        <p:spPr>
          <a:xfrm>
            <a:off x="11340579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133D8F19-7C68-4D02-BD00-CE9AB65171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5360" y="1324584"/>
            <a:ext cx="520851" cy="52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0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CE0AB10-9D29-409E-8288-DCFBAEED3925}"/>
              </a:ext>
            </a:extLst>
          </p:cNvPr>
          <p:cNvGrpSpPr/>
          <p:nvPr/>
        </p:nvGrpSpPr>
        <p:grpSpPr>
          <a:xfrm>
            <a:off x="6816725" y="564296"/>
            <a:ext cx="1988284" cy="1426154"/>
            <a:chOff x="6816725" y="1366207"/>
            <a:chExt cx="1988284" cy="1426154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06FEAEEE-B565-457D-AB03-6F37984C6C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141FBD-8716-46CE-BA72-4BDF6D255BB8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A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68F86C4-61BE-4287-B85B-183CD187D6A9}"/>
              </a:ext>
            </a:extLst>
          </p:cNvPr>
          <p:cNvGrpSpPr/>
          <p:nvPr/>
        </p:nvGrpSpPr>
        <p:grpSpPr>
          <a:xfrm>
            <a:off x="9868754" y="564296"/>
            <a:ext cx="1988284" cy="1426154"/>
            <a:chOff x="6816725" y="1366207"/>
            <a:chExt cx="1988284" cy="1426154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5BA3BF52-D4C3-4E47-83BF-CFC77BA245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D8E2F33-7BD3-44F0-87E0-DDD9506D6B20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B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B34C86B4-96B1-4D21-9E18-EE2CF976A946}"/>
              </a:ext>
            </a:extLst>
          </p:cNvPr>
          <p:cNvGrpSpPr/>
          <p:nvPr/>
        </p:nvGrpSpPr>
        <p:grpSpPr>
          <a:xfrm>
            <a:off x="6816725" y="2457167"/>
            <a:ext cx="1988284" cy="1426154"/>
            <a:chOff x="6816725" y="1366207"/>
            <a:chExt cx="1988284" cy="142615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35F7275-1BC2-48BC-8462-33A064F2C2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0D1EF2C-635C-4337-A86E-18896D28F62D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C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F8A85EB1-474E-43FD-AB85-C5C63AFF1804}"/>
              </a:ext>
            </a:extLst>
          </p:cNvPr>
          <p:cNvGrpSpPr/>
          <p:nvPr/>
        </p:nvGrpSpPr>
        <p:grpSpPr>
          <a:xfrm>
            <a:off x="9868754" y="2457167"/>
            <a:ext cx="1988284" cy="1426154"/>
            <a:chOff x="6816725" y="1366207"/>
            <a:chExt cx="1988284" cy="1426154"/>
          </a:xfrm>
        </p:grpSpPr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22CF8C7F-F032-475E-89EF-058597ACA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B0DB7C5-70ED-4D6F-BF6A-5FEF4684F11C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D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3756DA7C-D4E5-41E9-B92E-FDB85D59C6CE}"/>
              </a:ext>
            </a:extLst>
          </p:cNvPr>
          <p:cNvGrpSpPr/>
          <p:nvPr/>
        </p:nvGrpSpPr>
        <p:grpSpPr>
          <a:xfrm>
            <a:off x="6816725" y="4350037"/>
            <a:ext cx="1988284" cy="1426154"/>
            <a:chOff x="6816725" y="1366207"/>
            <a:chExt cx="1988284" cy="1426154"/>
          </a:xfrm>
        </p:grpSpPr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1F144591-1F84-4CBB-86F5-D2A9B6EBA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5F933C-8183-4E01-81D2-8D3C7B61165E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</a:t>
              </a: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0F15F6FC-1B27-42F3-BE42-301BE2C8BDDA}"/>
              </a:ext>
            </a:extLst>
          </p:cNvPr>
          <p:cNvGrpSpPr/>
          <p:nvPr/>
        </p:nvGrpSpPr>
        <p:grpSpPr>
          <a:xfrm>
            <a:off x="9868754" y="4350037"/>
            <a:ext cx="1988284" cy="1426154"/>
            <a:chOff x="6816725" y="1366207"/>
            <a:chExt cx="1988284" cy="1426154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FB712744-0513-450B-9712-8004E9D6E1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0" t="51844" r="71169" b="37515"/>
            <a:stretch/>
          </p:blipFill>
          <p:spPr>
            <a:xfrm>
              <a:off x="6816725" y="2022986"/>
              <a:ext cx="1988284" cy="769375"/>
            </a:xfrm>
            <a:prstGeom prst="rect">
              <a:avLst/>
            </a:prstGeom>
            <a:ln w="12700">
              <a:solidFill>
                <a:srgbClr val="20201E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F87A7A-4947-40A9-BBB6-0982ADE00B09}"/>
                </a:ext>
              </a:extLst>
            </p:cNvPr>
            <p:cNvSpPr txBox="1"/>
            <p:nvPr/>
          </p:nvSpPr>
          <p:spPr>
            <a:xfrm>
              <a:off x="7218224" y="1366207"/>
              <a:ext cx="118528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3000" b="1" spc="-150" dirty="0">
                  <a:solidFill>
                    <a:srgbClr val="1E4164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F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EEE92BE-8460-4B72-86B6-F0C476B1C8BF}"/>
              </a:ext>
            </a:extLst>
          </p:cNvPr>
          <p:cNvSpPr txBox="1"/>
          <p:nvPr/>
        </p:nvSpPr>
        <p:spPr>
          <a:xfrm>
            <a:off x="7467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7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A39C080-597A-4E8C-82E2-E1D4DC040703}"/>
              </a:ext>
            </a:extLst>
          </p:cNvPr>
          <p:cNvSpPr txBox="1"/>
          <p:nvPr/>
        </p:nvSpPr>
        <p:spPr>
          <a:xfrm>
            <a:off x="7848586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5B931F-43F1-45CA-B267-FF50B964F520}"/>
              </a:ext>
            </a:extLst>
          </p:cNvPr>
          <p:cNvSpPr txBox="1"/>
          <p:nvPr/>
        </p:nvSpPr>
        <p:spPr>
          <a:xfrm>
            <a:off x="10535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B88B28-344F-402D-8E90-D7C1EF8BA678}"/>
              </a:ext>
            </a:extLst>
          </p:cNvPr>
          <p:cNvSpPr txBox="1"/>
          <p:nvPr/>
        </p:nvSpPr>
        <p:spPr>
          <a:xfrm>
            <a:off x="10916890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57A47A0-FE3A-491C-B99C-C7CB59914120}"/>
              </a:ext>
            </a:extLst>
          </p:cNvPr>
          <p:cNvSpPr txBox="1"/>
          <p:nvPr/>
        </p:nvSpPr>
        <p:spPr>
          <a:xfrm>
            <a:off x="7467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815662-9D30-487B-99B3-296E40316375}"/>
              </a:ext>
            </a:extLst>
          </p:cNvPr>
          <p:cNvSpPr txBox="1"/>
          <p:nvPr/>
        </p:nvSpPr>
        <p:spPr>
          <a:xfrm>
            <a:off x="7848586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589919-792E-4A10-BEE0-1050FDFC5432}"/>
              </a:ext>
            </a:extLst>
          </p:cNvPr>
          <p:cNvSpPr txBox="1"/>
          <p:nvPr/>
        </p:nvSpPr>
        <p:spPr>
          <a:xfrm>
            <a:off x="10535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0DAD8FF-A10A-4C8B-AA51-0335BC5FE08B}"/>
              </a:ext>
            </a:extLst>
          </p:cNvPr>
          <p:cNvSpPr txBox="1"/>
          <p:nvPr/>
        </p:nvSpPr>
        <p:spPr>
          <a:xfrm>
            <a:off x="10916890" y="3288381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D8B4AD-E22C-434B-A29C-5FD3BAA29DD5}"/>
              </a:ext>
            </a:extLst>
          </p:cNvPr>
          <p:cNvSpPr txBox="1"/>
          <p:nvPr/>
        </p:nvSpPr>
        <p:spPr>
          <a:xfrm>
            <a:off x="7467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8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0DB8002-DB03-4ED0-B360-3E116EB2A1CA}"/>
              </a:ext>
            </a:extLst>
          </p:cNvPr>
          <p:cNvSpPr txBox="1"/>
          <p:nvPr/>
        </p:nvSpPr>
        <p:spPr>
          <a:xfrm>
            <a:off x="7848586" y="5182060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9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C2609E8C-1707-47D3-A4E4-B9B82447FF70}"/>
              </a:ext>
            </a:extLst>
          </p:cNvPr>
          <p:cNvCxnSpPr>
            <a:cxnSpLocks/>
          </p:cNvCxnSpPr>
          <p:nvPr/>
        </p:nvCxnSpPr>
        <p:spPr>
          <a:xfrm flipH="1">
            <a:off x="10454557" y="5162550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그림 38">
            <a:extLst>
              <a:ext uri="{FF2B5EF4-FFF2-40B4-BE49-F238E27FC236}">
                <a16:creationId xmlns:a16="http://schemas.microsoft.com/office/drawing/2014/main" id="{86D60BA7-2EE1-420B-A121-1A357B759B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47" b="54693"/>
          <a:stretch/>
        </p:blipFill>
        <p:spPr>
          <a:xfrm>
            <a:off x="4553376" y="769513"/>
            <a:ext cx="1876548" cy="1221658"/>
          </a:xfrm>
          <a:prstGeom prst="roundRect">
            <a:avLst>
              <a:gd name="adj" fmla="val 9921"/>
            </a:avLst>
          </a:prstGeom>
        </p:spPr>
      </p:pic>
      <p:sp>
        <p:nvSpPr>
          <p:cNvPr id="42" name="타원 41">
            <a:extLst>
              <a:ext uri="{FF2B5EF4-FFF2-40B4-BE49-F238E27FC236}">
                <a16:creationId xmlns:a16="http://schemas.microsoft.com/office/drawing/2014/main" id="{4150EE50-2490-445D-BD32-ECB0C99A11AF}"/>
              </a:ext>
            </a:extLst>
          </p:cNvPr>
          <p:cNvSpPr/>
          <p:nvPr/>
        </p:nvSpPr>
        <p:spPr>
          <a:xfrm>
            <a:off x="10408479" y="1308011"/>
            <a:ext cx="952587" cy="553998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FF76D2F-291A-41B4-AC02-D02C065A8513}"/>
              </a:ext>
            </a:extLst>
          </p:cNvPr>
          <p:cNvSpPr txBox="1"/>
          <p:nvPr/>
        </p:nvSpPr>
        <p:spPr>
          <a:xfrm>
            <a:off x="11340579" y="1380342"/>
            <a:ext cx="3121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2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3</a:t>
            </a:r>
            <a:endParaRPr lang="ko-KR" altLang="en-US" sz="22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21C17371-A2AE-4D57-B790-D2AE67222DB7}"/>
              </a:ext>
            </a:extLst>
          </p:cNvPr>
          <p:cNvCxnSpPr>
            <a:cxnSpLocks/>
          </p:cNvCxnSpPr>
          <p:nvPr/>
        </p:nvCxnSpPr>
        <p:spPr>
          <a:xfrm flipH="1">
            <a:off x="7423660" y="5157749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직선 연결선 44">
            <a:extLst>
              <a:ext uri="{FF2B5EF4-FFF2-40B4-BE49-F238E27FC236}">
                <a16:creationId xmlns:a16="http://schemas.microsoft.com/office/drawing/2014/main" id="{4CF1730B-A6AC-4E7B-9CFC-7DF5A2AE29DF}"/>
              </a:ext>
            </a:extLst>
          </p:cNvPr>
          <p:cNvCxnSpPr>
            <a:cxnSpLocks/>
          </p:cNvCxnSpPr>
          <p:nvPr/>
        </p:nvCxnSpPr>
        <p:spPr>
          <a:xfrm flipH="1">
            <a:off x="10454557" y="3276943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E501E2FC-D961-4247-883E-F0881C21DDA9}"/>
              </a:ext>
            </a:extLst>
          </p:cNvPr>
          <p:cNvCxnSpPr>
            <a:cxnSpLocks/>
          </p:cNvCxnSpPr>
          <p:nvPr/>
        </p:nvCxnSpPr>
        <p:spPr>
          <a:xfrm flipH="1">
            <a:off x="7423660" y="3272142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46">
            <a:extLst>
              <a:ext uri="{FF2B5EF4-FFF2-40B4-BE49-F238E27FC236}">
                <a16:creationId xmlns:a16="http://schemas.microsoft.com/office/drawing/2014/main" id="{58D2CF61-B663-4B0D-912A-ED0DEE890F6B}"/>
              </a:ext>
            </a:extLst>
          </p:cNvPr>
          <p:cNvCxnSpPr>
            <a:cxnSpLocks/>
          </p:cNvCxnSpPr>
          <p:nvPr/>
        </p:nvCxnSpPr>
        <p:spPr>
          <a:xfrm flipH="1">
            <a:off x="7423660" y="1376341"/>
            <a:ext cx="1275481" cy="4675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그림 47">
            <a:extLst>
              <a:ext uri="{FF2B5EF4-FFF2-40B4-BE49-F238E27FC236}">
                <a16:creationId xmlns:a16="http://schemas.microsoft.com/office/drawing/2014/main" id="{133D8F19-7C68-4D02-BD00-CE9AB651719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5360" y="1324584"/>
            <a:ext cx="520851" cy="520851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A10B339-8DA5-432C-99C6-BC9DD690643B}"/>
              </a:ext>
            </a:extLst>
          </p:cNvPr>
          <p:cNvSpPr txBox="1"/>
          <p:nvPr/>
        </p:nvSpPr>
        <p:spPr>
          <a:xfrm>
            <a:off x="220560" y="1920205"/>
            <a:ext cx="6894114" cy="2615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얻은 사람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자신의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숫자에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동그라미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카드에 적힌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적음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사람은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낚시꾼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되어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받음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성공하지 못한 사람들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0743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6" y="1277373"/>
            <a:ext cx="3149087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2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4384A6-DE65-4D43-B8AA-A4AA2BA49A4C}"/>
              </a:ext>
            </a:extLst>
          </p:cNvPr>
          <p:cNvSpPr txBox="1"/>
          <p:nvPr/>
        </p:nvSpPr>
        <p:spPr>
          <a:xfrm>
            <a:off x="220560" y="1920205"/>
            <a:ext cx="6894114" cy="3908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카드를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얻은 사람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자신의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숫자에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동그라미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카드에 적힌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적음</a:t>
            </a:r>
            <a:endParaRPr lang="en-US" altLang="ko-KR" sz="28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사람은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낚시꾼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되어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토큰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받음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도전에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성공하지 못한 사람들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침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514350" indent="-514350" algn="just">
              <a:lnSpc>
                <a:spcPct val="150000"/>
              </a:lnSpc>
              <a:buAutoNum type="arabicPeriod" startAt="10"/>
            </a:pP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아무도 도전하지 않거나 모두 실패 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28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버리고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낚시꾼은 바뀌지 않음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D38BC0A-FDCA-46B1-8C7A-0836525EBB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81"/>
          <a:stretch/>
        </p:blipFill>
        <p:spPr>
          <a:xfrm>
            <a:off x="7008351" y="924208"/>
            <a:ext cx="4848687" cy="476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493005"/>
            <a:ext cx="7966575" cy="417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심해어 카드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해결</a:t>
            </a:r>
            <a:endParaRPr lang="en-US" altLang="ko-KR" sz="3400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누군가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자기가 가진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숫자 사용</a:t>
            </a:r>
            <a:endParaRPr lang="en-US" altLang="ko-KR" sz="34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두 조건 중 하나라도 만족되면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endParaRPr lang="en-US" altLang="ko-KR" sz="34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승점기록지의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승점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모두 더한 후</a:t>
            </a:r>
            <a:endParaRPr lang="en-US" altLang="ko-KR" sz="3400" b="1" spc="-150" dirty="0">
              <a:solidFill>
                <a:srgbClr val="1E4164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점수가 </a:t>
            </a:r>
            <a:r>
              <a:rPr lang="ko-KR" altLang="en-US" sz="3400" b="1" spc="-150" dirty="0">
                <a:solidFill>
                  <a:srgbClr val="1E4164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높은 사람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D58EEC3-9263-4B79-AC41-862B36D7B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14" r="10762"/>
          <a:stretch/>
        </p:blipFill>
        <p:spPr>
          <a:xfrm>
            <a:off x="8151699" y="756240"/>
            <a:ext cx="3443622" cy="426269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FBCE77C-CCED-4E2B-B009-F6A1923BD6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0" t="83867" b="1438"/>
          <a:stretch/>
        </p:blipFill>
        <p:spPr>
          <a:xfrm>
            <a:off x="7020232" y="5303332"/>
            <a:ext cx="4836806" cy="72304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FAB944F-C0D8-492C-870C-442437D13D38}"/>
              </a:ext>
            </a:extLst>
          </p:cNvPr>
          <p:cNvSpPr txBox="1"/>
          <p:nvPr/>
        </p:nvSpPr>
        <p:spPr>
          <a:xfrm>
            <a:off x="10858799" y="5233966"/>
            <a:ext cx="7365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00" b="1" dirty="0">
                <a:latin typeface="휴먼편지체" panose="02030504000101010101" pitchFamily="18" charset="-127"/>
                <a:ea typeface="휴먼편지체" panose="02030504000101010101" pitchFamily="18" charset="-127"/>
              </a:rPr>
              <a:t>11</a:t>
            </a:r>
            <a:endParaRPr lang="ko-KR" altLang="en-US" sz="26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31ADE22-FD65-4B85-9ECA-C186AA49298B}"/>
              </a:ext>
            </a:extLst>
          </p:cNvPr>
          <p:cNvSpPr txBox="1"/>
          <p:nvPr/>
        </p:nvSpPr>
        <p:spPr>
          <a:xfrm>
            <a:off x="8563254" y="5233966"/>
            <a:ext cx="157380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600" b="1">
                <a:latin typeface="휴먼편지체" panose="02030504000101010101" pitchFamily="18" charset="-127"/>
                <a:ea typeface="휴먼편지체" panose="02030504000101010101" pitchFamily="18" charset="-127"/>
              </a:rPr>
              <a:t>프랭크</a:t>
            </a:r>
            <a:endParaRPr lang="ko-KR" altLang="en-US" sz="2600" b="1" dirty="0">
              <a:latin typeface="휴먼편지체" panose="02030504000101010101" pitchFamily="18" charset="-127"/>
              <a:ea typeface="휴먼편지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심해어 카드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DC464B-3051-419A-9968-E880006CD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42" y="1349372"/>
            <a:ext cx="5373947" cy="459217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A33D95E-CB9A-4746-B58E-688C12F79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70" y="1349372"/>
            <a:ext cx="5702968" cy="3374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1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심해어 카드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B950C15-E197-441F-9C4B-C741461F9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658" y="1349372"/>
            <a:ext cx="5507342" cy="325885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E0BC003-0E38-4E9F-A830-08BA089DD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68" y="1116762"/>
            <a:ext cx="5702970" cy="4826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6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심해어 카드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105DAA-75E8-409F-9E1C-12787F58D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42" y="1153298"/>
            <a:ext cx="5428088" cy="5054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7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변형 규칙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025D3B-612E-41D1-A76F-3D95779C9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63" y="1136789"/>
            <a:ext cx="5761037" cy="403738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64DDDEE-8AAB-4CB3-BB24-BDF4FFEE5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6315" y="1261952"/>
            <a:ext cx="5761038" cy="355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6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3BF79B9C-108B-4947-A676-6325F40151A6}"/>
              </a:ext>
            </a:extLst>
          </p:cNvPr>
          <p:cNvSpPr/>
          <p:nvPr/>
        </p:nvSpPr>
        <p:spPr>
          <a:xfrm>
            <a:off x="998584" y="1493005"/>
            <a:ext cx="10194832" cy="788714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연필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기록지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참조표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심해어 카드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주사위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낚시꾼 토큰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DB47201-A68F-4B05-8CA0-12D978665E9A}"/>
              </a:ext>
            </a:extLst>
          </p:cNvPr>
          <p:cNvSpPr/>
          <p:nvPr/>
        </p:nvSpPr>
        <p:spPr>
          <a:xfrm>
            <a:off x="998584" y="2351644"/>
            <a:ext cx="10194832" cy="788714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전반부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미끼준비하기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두 자리 숫자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만들기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B5882AD-2718-48F2-8EE3-E2F877C74F9E}"/>
              </a:ext>
            </a:extLst>
          </p:cNvPr>
          <p:cNvSpPr/>
          <p:nvPr/>
        </p:nvSpPr>
        <p:spPr>
          <a:xfrm>
            <a:off x="998584" y="3210283"/>
            <a:ext cx="10194832" cy="788714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후반부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낚시 시작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 (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 선언 후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숫자 선택하여 발표하기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3297440-EEB3-46BC-B2B3-9AC99125A6A2}"/>
              </a:ext>
            </a:extLst>
          </p:cNvPr>
          <p:cNvSpPr/>
          <p:nvPr/>
        </p:nvSpPr>
        <p:spPr>
          <a:xfrm>
            <a:off x="998584" y="4068922"/>
            <a:ext cx="10194832" cy="788714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게임 종료 </a:t>
            </a: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:</a:t>
            </a:r>
            <a:r>
              <a:rPr kumimoji="0" lang="en-US" altLang="ko-KR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마지막 심해어 카드 해결 혹은 누군가 마지막 숫자 사용 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48AC9DE-1BFA-4C66-B14A-5BC22F5CF108}"/>
              </a:ext>
            </a:extLst>
          </p:cNvPr>
          <p:cNvSpPr/>
          <p:nvPr/>
        </p:nvSpPr>
        <p:spPr>
          <a:xfrm>
            <a:off x="998584" y="4927561"/>
            <a:ext cx="10194832" cy="788714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게임 승리 </a:t>
            </a:r>
            <a:r>
              <a:rPr kumimoji="0" lang="en-US" altLang="ko-KR" sz="2400" b="1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:</a:t>
            </a:r>
            <a:r>
              <a:rPr kumimoji="0" lang="en-US" altLang="ko-KR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rPr>
              <a:t>심해어 카드 승점을 합산하여 가장 높은 사람</a:t>
            </a: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혼자 해도 재미있고 여럿이 함께</a:t>
            </a:r>
            <a:endParaRPr lang="en-US" altLang="ko-KR" sz="240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즐기면 더욱 좋은 간단한 게임</a:t>
            </a:r>
            <a:endParaRPr lang="en-US" altLang="ko-KR" sz="240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전세계적으로 즐기는 요트</a:t>
            </a:r>
            <a:r>
              <a:rPr lang="en-US" altLang="ko-KR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(Yacht)</a:t>
            </a:r>
            <a:endParaRPr lang="ko-KR" altLang="en-US" sz="26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1E4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승부를 가르는 건 눈치와 타이밍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1988 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독일 올해의 게임상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1996 </a:t>
            </a: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페어플레이지에서 선정된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알렉스 </a:t>
            </a: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란돌프의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명작 카드게임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A0C37ECD-63BB-4938-8271-63E9C8C50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552" y="1995125"/>
            <a:ext cx="2677847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A103178C-67CD-4EF4-9733-F02A503FE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069" y="1995125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1649</TotalTime>
  <Words>959</Words>
  <Application>Microsoft Office PowerPoint</Application>
  <PresentationFormat>와이드스크린</PresentationFormat>
  <Paragraphs>248</Paragraphs>
  <Slides>27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27</vt:i4>
      </vt:variant>
    </vt:vector>
  </HeadingPairs>
  <TitlesOfParts>
    <vt:vector size="33" baseType="lpstr">
      <vt:lpstr>휴먼편지체</vt:lpstr>
      <vt:lpstr>Arial</vt:lpstr>
      <vt:lpstr>나눔스퀘어 Bold</vt:lpstr>
      <vt:lpstr>맑은 고딕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145</cp:revision>
  <dcterms:created xsi:type="dcterms:W3CDTF">2021-02-23T06:25:54Z</dcterms:created>
  <dcterms:modified xsi:type="dcterms:W3CDTF">2021-06-22T07:21:15Z</dcterms:modified>
</cp:coreProperties>
</file>