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495" r:id="rId5"/>
    <p:sldId id="657" r:id="rId6"/>
    <p:sldId id="577" r:id="rId7"/>
    <p:sldId id="658" r:id="rId8"/>
    <p:sldId id="551" r:id="rId9"/>
    <p:sldId id="552" r:id="rId10"/>
    <p:sldId id="553" r:id="rId11"/>
    <p:sldId id="659" r:id="rId12"/>
    <p:sldId id="661" r:id="rId13"/>
    <p:sldId id="662" r:id="rId14"/>
    <p:sldId id="663" r:id="rId15"/>
    <p:sldId id="664" r:id="rId16"/>
    <p:sldId id="665" r:id="rId17"/>
    <p:sldId id="626" r:id="rId18"/>
    <p:sldId id="639" r:id="rId19"/>
    <p:sldId id="666" r:id="rId20"/>
    <p:sldId id="460" r:id="rId21"/>
    <p:sldId id="259" r:id="rId22"/>
    <p:sldId id="264" r:id="rId23"/>
    <p:sldId id="263" r:id="rId24"/>
  </p:sldIdLst>
  <p:sldSz cx="12192000" cy="6858000"/>
  <p:notesSz cx="6858000" cy="9144000"/>
  <p:embeddedFontLst>
    <p:embeddedFont>
      <p:font typeface="나눔스퀘어" panose="020B0600000101010101" pitchFamily="50" charset="-127"/>
      <p:regular r:id="rId25"/>
    </p:embeddedFont>
    <p:embeddedFont>
      <p:font typeface="나눔스퀘어 Bold" panose="020B0600000101010101" pitchFamily="50" charset="-127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F8E"/>
    <a:srgbClr val="FFFFFF"/>
    <a:srgbClr val="EAEFF2"/>
    <a:srgbClr val="9A1F24"/>
    <a:srgbClr val="942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8" y="1326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5FF2BF-3911-45FD-8511-64642DAB03F1}"/>
              </a:ext>
            </a:extLst>
          </p:cNvPr>
          <p:cNvGrpSpPr/>
          <p:nvPr userDrawn="1"/>
        </p:nvGrpSpPr>
        <p:grpSpPr>
          <a:xfrm>
            <a:off x="9959002" y="5324085"/>
            <a:ext cx="1485900" cy="833619"/>
            <a:chOff x="9865936" y="5257168"/>
            <a:chExt cx="1571625" cy="881713"/>
          </a:xfrm>
        </p:grpSpPr>
        <p:pic>
          <p:nvPicPr>
            <p:cNvPr id="13" name="그림 12" descr="아콩다콩로고_150325_web.gif">
              <a:extLst>
                <a:ext uri="{FF2B5EF4-FFF2-40B4-BE49-F238E27FC236}">
                  <a16:creationId xmlns:a16="http://schemas.microsoft.com/office/drawing/2014/main" id="{741FA202-5B80-4A94-83DC-5F6ABC8D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3875" y="5257168"/>
              <a:ext cx="1073686" cy="4803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E8CE8E8-8E40-4C14-ADB9-40AFA58AA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936" y="5741943"/>
              <a:ext cx="1571625" cy="396938"/>
            </a:xfrm>
            <a:prstGeom prst="rect">
              <a:avLst/>
            </a:prstGeom>
          </p:spPr>
        </p:pic>
      </p:grpSp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59D3693-F902-4415-9B55-C3087261A9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60774" y="6444997"/>
            <a:ext cx="2197428" cy="360000"/>
            <a:chOff x="3905251" y="6225204"/>
            <a:chExt cx="3094613" cy="506984"/>
          </a:xfrm>
        </p:grpSpPr>
        <p:pic>
          <p:nvPicPr>
            <p:cNvPr id="20" name="그림 19" descr="아콩다콩로고_150325_web.gif">
              <a:extLst>
                <a:ext uri="{FF2B5EF4-FFF2-40B4-BE49-F238E27FC236}">
                  <a16:creationId xmlns:a16="http://schemas.microsoft.com/office/drawing/2014/main" id="{74DF40A5-574A-489D-B2BD-BD7B5757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3686018-CB2C-41C5-B088-31692CE74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2021-08-25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냉장고, 물품, 백색가전제품이(가) 표시된 사진&#10;&#10;자동 생성된 설명">
            <a:extLst>
              <a:ext uri="{FF2B5EF4-FFF2-40B4-BE49-F238E27FC236}">
                <a16:creationId xmlns:a16="http://schemas.microsoft.com/office/drawing/2014/main" id="{2A979A14-9F0D-44D6-BFD7-805A1EDBF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2" y="830974"/>
            <a:ext cx="5196052" cy="519605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19053CF-7490-4C35-A22A-2BB70F6A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1" b="98276" l="2564" r="98718">
                        <a14:foregroundMark x1="20385" y1="27241" x2="20256" y2="32241"/>
                        <a14:foregroundMark x1="22436" y1="25517" x2="20897" y2="29310"/>
                        <a14:foregroundMark x1="22051" y1="7586" x2="36026" y2="12241"/>
                        <a14:foregroundMark x1="37821" y1="3621" x2="41410" y2="5000"/>
                        <a14:foregroundMark x1="66410" y1="35000" x2="71410" y2="36552"/>
                        <a14:foregroundMark x1="67564" y1="84655" x2="57051" y2="88621"/>
                        <a14:foregroundMark x1="57051" y1="88621" x2="55641" y2="88448"/>
                        <a14:foregroundMark x1="62692" y1="94828" x2="62179" y2="91379"/>
                        <a14:foregroundMark x1="37949" y1="37069" x2="37949" y2="39655"/>
                        <a14:foregroundMark x1="26795" y1="91724" x2="27051" y2="91379"/>
                        <a14:foregroundMark x1="27949" y1="89655" x2="25000" y2="91552"/>
                        <a14:foregroundMark x1="36667" y1="78448" x2="37692" y2="79655"/>
                        <a14:foregroundMark x1="72308" y1="56207" x2="71282" y2="57586"/>
                        <a14:foregroundMark x1="87821" y1="59483" x2="88590" y2="59655"/>
                        <a14:foregroundMark x1="91795" y1="77414" x2="93462" y2="77414"/>
                        <a14:foregroundMark x1="89744" y1="77414" x2="91667" y2="77069"/>
                        <a14:foregroundMark x1="93974" y1="83103" x2="96026" y2="81552"/>
                        <a14:foregroundMark x1="92051" y1="81724" x2="92308" y2="84138"/>
                        <a14:foregroundMark x1="90000" y1="84655" x2="92308" y2="84655"/>
                        <a14:foregroundMark x1="88846" y1="84310" x2="90000" y2="86897"/>
                        <a14:foregroundMark x1="98718" y1="80000" x2="98590" y2="77759"/>
                        <a14:foregroundMark x1="6282" y1="76034" x2="5128" y2="81552"/>
                        <a14:foregroundMark x1="2692" y1="77414" x2="2949" y2="81724"/>
                        <a14:foregroundMark x1="22051" y1="24483" x2="22564" y2="26034"/>
                        <a14:foregroundMark x1="23205" y1="24828" x2="22179" y2="25172"/>
                        <a14:foregroundMark x1="11538" y1="96897" x2="11795" y2="98276"/>
                        <a14:backgroundMark x1="7436" y1="61379" x2="10128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389" y="641015"/>
            <a:ext cx="4757937" cy="3537953"/>
          </a:xfrm>
          <a:prstGeom prst="roundRect">
            <a:avLst>
              <a:gd name="adj" fmla="val 33217"/>
            </a:avLst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주머니에서 위치 토큰 무작위 뽑기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주머니에서 위치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토큰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무작위로 뽑음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라운드 표현해야 하는 사진 위치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뽑은 토큰은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본인만 확인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 놓음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C58D06F-B817-4181-AEEA-FD3534301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16"/>
          <a:stretch/>
        </p:blipFill>
        <p:spPr>
          <a:xfrm>
            <a:off x="6818728" y="2202317"/>
            <a:ext cx="5038310" cy="272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자기 사진 카드 표현하기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셋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!”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신호를 외치면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자신의 재료 세트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구성물을 사용할 필요없이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자유롭게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하며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작품 이름표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이용해 </a:t>
            </a:r>
            <a:r>
              <a:rPr lang="ko-KR" altLang="en-US" sz="3000" b="1" spc="-150" dirty="0" err="1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아랫쪽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4EEF68-C98B-4FE0-B4EA-4415216EF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/>
          <a:stretch/>
        </p:blipFill>
        <p:spPr>
          <a:xfrm>
            <a:off x="6818728" y="2221750"/>
            <a:ext cx="5038310" cy="26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자기 사진 카드 표현하기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79517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1: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쓸 때 모든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기호 카드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고른 다음 카드를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옆으로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나란히 늘어 놓아야 함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F42A62A-A939-4ADD-A0B1-310FCADFF7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264" y="947697"/>
            <a:ext cx="4969403" cy="48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자기 사진 카드 표현하기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79517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1: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쓸 때 모든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기호 카드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고른 다음 카드를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옆으로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나란히 늘어 놓아야 함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예외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2: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쓸 때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큐브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사용해서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액자 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3X3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채움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CB1C36F-E79F-4F76-A406-30D240C98D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264" y="924209"/>
            <a:ext cx="4978774" cy="48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5939155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작품이 어떤 사진인지 맞히기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작품이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사진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표현하고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있는지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맞히기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점수표에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적어둔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이름 밑에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사람이 표현했다고 생각하는 사진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카드의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혼자만 생각해서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9265F9E-A720-4BB3-923D-2B83AC27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264" y="2120900"/>
            <a:ext cx="4966077" cy="20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509991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정답 발표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13287"/>
            <a:ext cx="689799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자기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위치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획득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 공개자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정한 후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나머지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적은 위치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말하고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자기 토큰을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공개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사진을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맞힌 사람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답을 맞힌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명당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획득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점수는 작대기로 표시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34FB5A-EFAB-4A94-B329-2C2758288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6"/>
          <a:stretch/>
        </p:blipFill>
        <p:spPr>
          <a:xfrm>
            <a:off x="6941574" y="2089349"/>
            <a:ext cx="4915464" cy="262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3758688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라운드 준비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89349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돌아가며 모두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정답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발표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공개된 위치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주머니가 아닌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상자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넣고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가진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치워 두었던 재료 포함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왼쪽으로 돌림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D05C712-21E9-467E-AB89-45C95F70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021" y="1277373"/>
            <a:ext cx="5558017" cy="26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0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96679" y="1559680"/>
            <a:ext cx="7966575" cy="394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모든 사람이 각 재료 세트 한 번씩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사용하여 </a:t>
            </a:r>
            <a:r>
              <a:rPr lang="en-US" altLang="ko-KR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진행</a:t>
            </a:r>
            <a:endParaRPr lang="en-US" altLang="ko-KR" sz="34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라운드별로 얻은 점수를 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더해</a:t>
            </a:r>
            <a:endParaRPr lang="en-US" altLang="ko-KR" sz="34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점수가 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사람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</a:p>
          <a:p>
            <a:pPr algn="just"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시 공동 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C0D33E4-5BE2-446C-BA0A-9B24A2FB5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"/>
          <a:stretch/>
        </p:blipFill>
        <p:spPr>
          <a:xfrm>
            <a:off x="6607277" y="1797805"/>
            <a:ext cx="5249761" cy="26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변형 규칙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875FECA-30E2-4A22-8D64-1C30A46BEECD}"/>
              </a:ext>
            </a:extLst>
          </p:cNvPr>
          <p:cNvSpPr/>
          <p:nvPr/>
        </p:nvSpPr>
        <p:spPr>
          <a:xfrm>
            <a:off x="695325" y="1277373"/>
            <a:ext cx="2185527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9CEEA-29C9-4B6D-A421-BA3944DBC6FF}"/>
              </a:ext>
            </a:extLst>
          </p:cNvPr>
          <p:cNvSpPr txBox="1"/>
          <p:nvPr/>
        </p:nvSpPr>
        <p:spPr>
          <a:xfrm>
            <a:off x="220559" y="1913287"/>
            <a:ext cx="689799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동일한 위치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씩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들어있기 때문에 같은 재료 세트로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사진 카드를 표현하게 될 수도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위치 토큰이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앞선 누군가 동일 재료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표현한 적이 있다면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위치 토큰을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뽑은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넣음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6B6A67E-DA6D-4254-A978-3474E147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31" y="2128919"/>
            <a:ext cx="5065707" cy="301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변형 규칙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875FECA-30E2-4A22-8D64-1C30A46BEECD}"/>
              </a:ext>
            </a:extLst>
          </p:cNvPr>
          <p:cNvSpPr/>
          <p:nvPr/>
        </p:nvSpPr>
        <p:spPr>
          <a:xfrm>
            <a:off x="695325" y="1277373"/>
            <a:ext cx="2185527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변형 규칙 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9CEEA-29C9-4B6D-A421-BA3944DBC6FF}"/>
              </a:ext>
            </a:extLst>
          </p:cNvPr>
          <p:cNvSpPr txBox="1"/>
          <p:nvPr/>
        </p:nvSpPr>
        <p:spPr>
          <a:xfrm>
            <a:off x="220559" y="1913287"/>
            <a:ext cx="6897995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라운드가 끝날 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라운드에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표현한 사진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전부 버리고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 카드로 빈자리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채움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공개한 위치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돌려놓음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96EF871-1DB5-4270-8F6E-F0DB88CD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123" y="1920205"/>
            <a:ext cx="5348082" cy="30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12417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쉽고 빠르게 즐기는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보드게임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2. 2020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올해의 게임상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(SDJ)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수상작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구성물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자신의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 사진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창의적으로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다른 사람의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비밀 사진을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맞히는 게임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14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903459" y="1286392"/>
            <a:ext cx="10812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A6722DF-C218-4974-BAE0-5D65B0F1E9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BAF429E-06E9-450F-A75E-C35B435D5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98CB7F2-CF5E-46EF-BED0-F6C923C49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A41D1ED-1976-4E6F-9CFA-16A9BB508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rcRect l="4986" r="5812"/>
          <a:stretch/>
        </p:blipFill>
        <p:spPr>
          <a:xfrm>
            <a:off x="7010403" y="2058845"/>
            <a:ext cx="4846635" cy="37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F79B9C-108B-4947-A676-6325F40151A6}"/>
              </a:ext>
            </a:extLst>
          </p:cNvPr>
          <p:cNvSpPr/>
          <p:nvPr/>
        </p:nvSpPr>
        <p:spPr>
          <a:xfrm>
            <a:off x="998584" y="1281780"/>
            <a:ext cx="10194832" cy="638758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사진카드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알파벳 토큰 배치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위치 토큰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투입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2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45B42-B020-4958-A086-B438F950DEFE}"/>
              </a:ext>
            </a:extLst>
          </p:cNvPr>
          <p:cNvSpPr/>
          <p:nvPr/>
        </p:nvSpPr>
        <p:spPr>
          <a:xfrm>
            <a:off x="998583" y="5508724"/>
            <a:ext cx="10194833" cy="638758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승리 </a:t>
            </a:r>
            <a:r>
              <a:rPr lang="en-US" altLang="ko-KR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점수를 합산하여 가장 높은 사람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40B6CA9-2DEF-4BD6-8740-4C58AD09BBD8}"/>
              </a:ext>
            </a:extLst>
          </p:cNvPr>
          <p:cNvSpPr/>
          <p:nvPr/>
        </p:nvSpPr>
        <p:spPr>
          <a:xfrm>
            <a:off x="998583" y="1978517"/>
            <a:ext cx="10194833" cy="638759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주머니에서 위치 토큰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무작위로 뽑습니다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8B891E-E8BC-4404-B2B8-0DA571AE905D}"/>
              </a:ext>
            </a:extLst>
          </p:cNvPr>
          <p:cNvSpPr/>
          <p:nvPr/>
        </p:nvSpPr>
        <p:spPr>
          <a:xfrm>
            <a:off x="998583" y="4811987"/>
            <a:ext cx="10194833" cy="638759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라운드 준비합니다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A50EF54-CA00-44BD-A309-73DBA86B8406}"/>
              </a:ext>
            </a:extLst>
          </p:cNvPr>
          <p:cNvSpPr/>
          <p:nvPr/>
        </p:nvSpPr>
        <p:spPr>
          <a:xfrm>
            <a:off x="998583" y="3395252"/>
            <a:ext cx="10194833" cy="662018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작품이 어떤 사진을 표현하고 있는지 맞힙니다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6E3AB6E-D9E4-42CB-8210-45DB63C4E399}"/>
              </a:ext>
            </a:extLst>
          </p:cNvPr>
          <p:cNvSpPr/>
          <p:nvPr/>
        </p:nvSpPr>
        <p:spPr>
          <a:xfrm>
            <a:off x="998583" y="4115249"/>
            <a:ext cx="10194833" cy="638759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정답을 발표하고 점수를 기록합니다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962CEC4-ED1F-4CB9-826B-B6A56B8D8314}"/>
              </a:ext>
            </a:extLst>
          </p:cNvPr>
          <p:cNvSpPr/>
          <p:nvPr/>
        </p:nvSpPr>
        <p:spPr>
          <a:xfrm>
            <a:off x="998583" y="2675255"/>
            <a:ext cx="10194833" cy="662018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자신의 재료 세트로 사진 카드를 표현합니다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특정 아이콘을 표시하여 의미를 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전달하는 이심전심의 게임</a:t>
            </a:r>
            <a:endParaRPr lang="en-US" altLang="ko-KR" sz="240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말하지 않아도 알 수 있는 느낌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힌트를 통해서 답 맞히기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이심전심의 묘미를 느낄 수 있는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표현하고 이해하는 센스가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필요한 색다른 파티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C22849E-AE48-4B58-BE84-4E0E373D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5" y="1995125"/>
            <a:ext cx="2659379" cy="26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BD56CBD-1D4E-4725-8276-3DC694138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7" y="1995125"/>
            <a:ext cx="2659379" cy="26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237138"/>
            <a:ext cx="6284997" cy="4572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spc="-150" dirty="0" err="1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픽처스</a:t>
            </a:r>
            <a:endParaRPr lang="en-US" altLang="ko-KR" sz="500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2020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월 독일 베를린에선 여느 때와 같이 독일 올해의 게임상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(Spiel des </a:t>
            </a:r>
            <a:r>
              <a:rPr lang="en-US" altLang="ko-KR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Jahres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수상작이 발표됐습니다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코로나 바이러스 문제로 인해 모든 관련자가 한자리에 모이지는 못했고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올해의 게임상 수상작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픽처스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작가 다니엘라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스퇴르와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크리스티안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스퇴르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작가 역시 수상식장에 참가하지 못한 채 영상통화를 통해 수상 소감을 전달했습니다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심사위원단은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물체 세트마다 플레이어에게 새로운 방식의 도전과제를 제공하며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할 때의 경험 자체를 풍부하게 해준다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'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 평했습니다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9BC8CEE-39C0-4B28-AD31-1AF3D64CE9AD}"/>
              </a:ext>
            </a:extLst>
          </p:cNvPr>
          <p:cNvGrpSpPr/>
          <p:nvPr/>
        </p:nvGrpSpPr>
        <p:grpSpPr>
          <a:xfrm>
            <a:off x="7615964" y="947698"/>
            <a:ext cx="3856172" cy="4637618"/>
            <a:chOff x="7211760" y="563875"/>
            <a:chExt cx="4651913" cy="5594615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3B0908A-485E-4C80-86B4-2E95EA66D34E}"/>
                </a:ext>
              </a:extLst>
            </p:cNvPr>
            <p:cNvSpPr/>
            <p:nvPr/>
          </p:nvSpPr>
          <p:spPr>
            <a:xfrm>
              <a:off x="7211760" y="4353753"/>
              <a:ext cx="4645278" cy="1804737"/>
            </a:xfrm>
            <a:prstGeom prst="rect">
              <a:avLst/>
            </a:prstGeom>
            <a:solidFill>
              <a:srgbClr val="EA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F7B1F7FC-39DB-4EEF-909E-79AB5D06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1760" y="563875"/>
              <a:ext cx="4651913" cy="3912378"/>
            </a:xfrm>
            <a:prstGeom prst="rect">
              <a:avLst/>
            </a:prstGeom>
          </p:spPr>
        </p:pic>
        <p:pic>
          <p:nvPicPr>
            <p:cNvPr id="11" name="그림 10" descr="텍스트, 여왕이(가) 표시된 사진&#10;&#10;자동 생성된 설명">
              <a:extLst>
                <a:ext uri="{FF2B5EF4-FFF2-40B4-BE49-F238E27FC236}">
                  <a16:creationId xmlns:a16="http://schemas.microsoft.com/office/drawing/2014/main" id="{9B52A4A0-D226-40C1-9ECC-0BA24BB12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3826" y="3422865"/>
              <a:ext cx="2144777" cy="270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561929"/>
            <a:ext cx="57463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사진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양면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2406615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위치 토큰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48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(16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종류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3251301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천 주머니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538C39-CEAD-4838-A7E6-E9342D33CE5D}"/>
              </a:ext>
            </a:extLst>
          </p:cNvPr>
          <p:cNvSpPr txBox="1"/>
          <p:nvPr/>
        </p:nvSpPr>
        <p:spPr>
          <a:xfrm>
            <a:off x="571267" y="4095987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작품 이름표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A6791F9-BEE5-4DD8-9DF1-7FEB7F85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500" y="1301773"/>
            <a:ext cx="2408535" cy="1701898"/>
          </a:xfrm>
          <a:prstGeom prst="roundRect">
            <a:avLst>
              <a:gd name="adj" fmla="val 5831"/>
            </a:avLst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E62C3C1-6343-4AA1-AC73-0F4C472E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423" y="1269777"/>
            <a:ext cx="3448615" cy="204712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F2030D5-93DA-4EB2-AE7F-5A25BAA73A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662" y="3531478"/>
            <a:ext cx="3723909" cy="20247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51DE9C-E671-4D25-983C-3534BA250096}"/>
              </a:ext>
            </a:extLst>
          </p:cNvPr>
          <p:cNvSpPr txBox="1"/>
          <p:nvPr/>
        </p:nvSpPr>
        <p:spPr>
          <a:xfrm>
            <a:off x="571267" y="4940674"/>
            <a:ext cx="5229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묶음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15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B05D4F-7A5A-4CC7-9B8F-03397C3D07E6}"/>
              </a:ext>
            </a:extLst>
          </p:cNvPr>
          <p:cNvSpPr txBox="1"/>
          <p:nvPr/>
        </p:nvSpPr>
        <p:spPr>
          <a:xfrm>
            <a:off x="571266" y="1399497"/>
            <a:ext cx="574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알파벳 토큰 각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타원형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B1488-B75F-4ADE-B3C7-856892E3EF25}"/>
              </a:ext>
            </a:extLst>
          </p:cNvPr>
          <p:cNvSpPr txBox="1"/>
          <p:nvPr/>
        </p:nvSpPr>
        <p:spPr>
          <a:xfrm>
            <a:off x="571268" y="2120377"/>
            <a:ext cx="624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1: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액자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색깔 큐브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75A857-3133-417B-B8F5-539619C907E8}"/>
              </a:ext>
            </a:extLst>
          </p:cNvPr>
          <p:cNvSpPr txBox="1"/>
          <p:nvPr/>
        </p:nvSpPr>
        <p:spPr>
          <a:xfrm>
            <a:off x="571267" y="2841257"/>
            <a:ext cx="624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2: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블록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443F3D-7914-457D-B138-A7A2F9E79BB2}"/>
              </a:ext>
            </a:extLst>
          </p:cNvPr>
          <p:cNvSpPr txBox="1"/>
          <p:nvPr/>
        </p:nvSpPr>
        <p:spPr>
          <a:xfrm>
            <a:off x="571267" y="3562137"/>
            <a:ext cx="5229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3: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막대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돌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08631-CA36-40DE-AF76-A285D09C69CB}"/>
              </a:ext>
            </a:extLst>
          </p:cNvPr>
          <p:cNvSpPr txBox="1"/>
          <p:nvPr/>
        </p:nvSpPr>
        <p:spPr>
          <a:xfrm>
            <a:off x="571267" y="4283017"/>
            <a:ext cx="5229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4: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기호 카드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19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67B4BA4-8AA2-4952-A166-241DEAB8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5595" y="790830"/>
            <a:ext cx="1213858" cy="20127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72AFD2-6140-426C-B41F-D69207225940}"/>
              </a:ext>
            </a:extLst>
          </p:cNvPr>
          <p:cNvSpPr txBox="1"/>
          <p:nvPr/>
        </p:nvSpPr>
        <p:spPr>
          <a:xfrm>
            <a:off x="571267" y="5003895"/>
            <a:ext cx="574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5: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짧은 끈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긴 끈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BD0A976-F718-4334-98EF-4BF77C15B3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3820" y="1241121"/>
            <a:ext cx="3060896" cy="1486301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60CB6CBD-AD82-4033-A3E1-921563A03D4A}"/>
              </a:ext>
            </a:extLst>
          </p:cNvPr>
          <p:cNvGrpSpPr/>
          <p:nvPr/>
        </p:nvGrpSpPr>
        <p:grpSpPr>
          <a:xfrm>
            <a:off x="7093865" y="2918470"/>
            <a:ext cx="2333333" cy="1447619"/>
            <a:chOff x="7093865" y="2918470"/>
            <a:chExt cx="2333333" cy="1447619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0168AAA1-3194-4074-A4E3-72F9AAF6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3865" y="2918470"/>
              <a:ext cx="2333333" cy="1447619"/>
            </a:xfrm>
            <a:prstGeom prst="ellipse">
              <a:avLst/>
            </a:prstGeom>
          </p:spPr>
        </p:pic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6536F92-CA16-4FB4-BDAC-FE982366CA21}"/>
                </a:ext>
              </a:extLst>
            </p:cNvPr>
            <p:cNvSpPr/>
            <p:nvPr/>
          </p:nvSpPr>
          <p:spPr>
            <a:xfrm>
              <a:off x="7492283" y="3020089"/>
              <a:ext cx="158751" cy="2188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9811934E-CC3D-4B35-BFE0-BBF445045EFC}"/>
              </a:ext>
            </a:extLst>
          </p:cNvPr>
          <p:cNvGrpSpPr/>
          <p:nvPr/>
        </p:nvGrpSpPr>
        <p:grpSpPr>
          <a:xfrm>
            <a:off x="9912057" y="3020089"/>
            <a:ext cx="1798086" cy="1240556"/>
            <a:chOff x="9822647" y="2924507"/>
            <a:chExt cx="1600481" cy="1104222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8C6B0E66-58C1-4D58-A54E-545A5E2CD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37414" y="2990634"/>
              <a:ext cx="685714" cy="1038095"/>
            </a:xfrm>
            <a:prstGeom prst="rect">
              <a:avLst/>
            </a:prstGeom>
          </p:spPr>
        </p:pic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161BA1F-4446-48C9-9FCD-14AD82580C2A}"/>
                </a:ext>
              </a:extLst>
            </p:cNvPr>
            <p:cNvGrpSpPr/>
            <p:nvPr/>
          </p:nvGrpSpPr>
          <p:grpSpPr>
            <a:xfrm>
              <a:off x="9822647" y="2924507"/>
              <a:ext cx="819048" cy="1008985"/>
              <a:chOff x="5686476" y="2843824"/>
              <a:chExt cx="819048" cy="1008985"/>
            </a:xfrm>
          </p:grpSpPr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48F7107C-C568-4B42-91D9-7218D35FB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86476" y="3005190"/>
                <a:ext cx="819048" cy="847619"/>
              </a:xfrm>
              <a:prstGeom prst="rect">
                <a:avLst/>
              </a:prstGeom>
            </p:spPr>
          </p:pic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61252DE6-9329-440A-9C52-B67DCAB1A256}"/>
                  </a:ext>
                </a:extLst>
              </p:cNvPr>
              <p:cNvSpPr/>
              <p:nvPr/>
            </p:nvSpPr>
            <p:spPr>
              <a:xfrm>
                <a:off x="6158901" y="2843824"/>
                <a:ext cx="158751" cy="21886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id="{A3923CD7-87D0-406B-A6BE-E025B1F278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547" y="4367834"/>
            <a:ext cx="2225967" cy="1699336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1F169C7-86EF-4AAF-92F3-036F08D5BB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3105" y="4441934"/>
            <a:ext cx="1442714" cy="1486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6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3" y="1415188"/>
            <a:ext cx="7188708" cy="325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사진 카드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91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잘 섞은 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4X4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모양으로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배치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4X4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위쪽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토큰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왼쪽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에는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알파벳 토큰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개씩 배치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토큰은 사진의 위치를 의미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9970D28-1D8E-44DC-87B6-299451667DBD}"/>
              </a:ext>
            </a:extLst>
          </p:cNvPr>
          <p:cNvGrpSpPr/>
          <p:nvPr/>
        </p:nvGrpSpPr>
        <p:grpSpPr>
          <a:xfrm>
            <a:off x="6915150" y="1143546"/>
            <a:ext cx="4941888" cy="4174797"/>
            <a:chOff x="6915150" y="1269395"/>
            <a:chExt cx="4941888" cy="4174797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17B3099-2A5B-4D54-B6D9-C07857D3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B5D5E5"/>
                </a:clrFrom>
                <a:clrTo>
                  <a:srgbClr val="B5D5E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99170" y="1269395"/>
              <a:ext cx="4857868" cy="4107151"/>
            </a:xfrm>
            <a:prstGeom prst="rect">
              <a:avLst/>
            </a:prstGeom>
          </p:spPr>
        </p:pic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5A89986E-F3A3-43FB-937B-0F4F8FD61ED3}"/>
                </a:ext>
              </a:extLst>
            </p:cNvPr>
            <p:cNvSpPr/>
            <p:nvPr/>
          </p:nvSpPr>
          <p:spPr>
            <a:xfrm rot="2637201">
              <a:off x="7430696" y="5225330"/>
              <a:ext cx="98611" cy="2188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EAB3296-6EE2-4D85-A0CE-46F8A496516B}"/>
                </a:ext>
              </a:extLst>
            </p:cNvPr>
            <p:cNvSpPr/>
            <p:nvPr/>
          </p:nvSpPr>
          <p:spPr>
            <a:xfrm>
              <a:off x="6977062" y="5233664"/>
              <a:ext cx="592931" cy="188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9AD88786-5326-49B9-A47F-3F3A951EBD15}"/>
                </a:ext>
              </a:extLst>
            </p:cNvPr>
            <p:cNvSpPr/>
            <p:nvPr/>
          </p:nvSpPr>
          <p:spPr>
            <a:xfrm>
              <a:off x="6915150" y="4679157"/>
              <a:ext cx="128587" cy="41909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65AA37D7-A3D7-41AA-91AC-5A5BA328F90B}"/>
                </a:ext>
              </a:extLst>
            </p:cNvPr>
            <p:cNvSpPr/>
            <p:nvPr/>
          </p:nvSpPr>
          <p:spPr>
            <a:xfrm>
              <a:off x="6929436" y="1438469"/>
              <a:ext cx="835803" cy="35121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3B7F09F6-54E6-4E16-8BF7-4ED92ABD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675" y="4398942"/>
            <a:ext cx="692152" cy="7278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704D376-B30D-4C3B-9EC8-014D811B45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7BDD1"/>
              </a:clrFrom>
              <a:clrTo>
                <a:srgbClr val="E7BDD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0734" y="589887"/>
            <a:ext cx="2620898" cy="1791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3ECAD-BDEC-4057-9539-50FAF8DFE2DD}"/>
              </a:ext>
            </a:extLst>
          </p:cNvPr>
          <p:cNvSpPr txBox="1"/>
          <p:nvPr/>
        </p:nvSpPr>
        <p:spPr>
          <a:xfrm>
            <a:off x="218843" y="4613269"/>
            <a:ext cx="7188708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주머니에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위치 토큰 </a:t>
            </a: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48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넣고 섞음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65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843" y="1415188"/>
            <a:ext cx="7188708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참여자는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재료 세트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하나씩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골라 가져오고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남는 재료 세트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모아서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나이가 가장 많은 사람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오른쪽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3ECAD-BDEC-4057-9539-50FAF8DFE2DD}"/>
              </a:ext>
            </a:extLst>
          </p:cNvPr>
          <p:cNvSpPr txBox="1"/>
          <p:nvPr/>
        </p:nvSpPr>
        <p:spPr>
          <a:xfrm>
            <a:off x="218843" y="3620546"/>
            <a:ext cx="7188708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장씩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가져온 후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자신을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제외한 다른 사람 이름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가장 윗줄에 </a:t>
            </a:r>
            <a:r>
              <a:rPr lang="ko-KR" altLang="en-US" sz="30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작성</a:t>
            </a:r>
            <a:endParaRPr lang="en-US" altLang="ko-KR" sz="3000" b="1" spc="-150" dirty="0">
              <a:solidFill>
                <a:srgbClr val="243F8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A527696-14CD-4AA9-91A2-0D6C22B0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071" y="3796967"/>
            <a:ext cx="4885967" cy="12343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7CB6E1A-33CD-4764-AA6F-A92674856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663" y="924209"/>
            <a:ext cx="5118375" cy="248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559680"/>
            <a:ext cx="7966575" cy="30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사람들의 재료가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사진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표현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했는지 맞혀서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높은 점수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얻은 사람이 </a:t>
            </a:r>
            <a:r>
              <a:rPr lang="ko-KR" altLang="en-US" sz="3400" b="1" spc="-150" dirty="0">
                <a:solidFill>
                  <a:srgbClr val="243F8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4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1B6E918-9075-49D2-AC6B-287A7AEEB434}"/>
              </a:ext>
            </a:extLst>
          </p:cNvPr>
          <p:cNvGrpSpPr/>
          <p:nvPr/>
        </p:nvGrpSpPr>
        <p:grpSpPr>
          <a:xfrm>
            <a:off x="6725265" y="737843"/>
            <a:ext cx="5131773" cy="5217474"/>
            <a:chOff x="6990735" y="997912"/>
            <a:chExt cx="4866303" cy="4947571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F7F10A2-7067-4E75-BB9A-9F8CF0C71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6F6F6"/>
                </a:clrFrom>
                <a:clrTo>
                  <a:srgbClr val="E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2181" y="997912"/>
              <a:ext cx="4364857" cy="4947571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576B6FA-8089-4AFE-9C73-F1E240815A70}"/>
                </a:ext>
              </a:extLst>
            </p:cNvPr>
            <p:cNvSpPr/>
            <p:nvPr/>
          </p:nvSpPr>
          <p:spPr>
            <a:xfrm>
              <a:off x="6990735" y="2854700"/>
              <a:ext cx="1572519" cy="24312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1092200" y="1422838"/>
            <a:ext cx="10007600" cy="707885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주머니에서 위치 토큰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무작위로 뽑습니다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9822FCE-5801-447D-A84A-AD261CB25CEF}"/>
              </a:ext>
            </a:extLst>
          </p:cNvPr>
          <p:cNvSpPr/>
          <p:nvPr/>
        </p:nvSpPr>
        <p:spPr>
          <a:xfrm>
            <a:off x="1092200" y="4908946"/>
            <a:ext cx="10007600" cy="707885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라운드 준비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4E871FC-2A48-4321-96AD-C4C5E2D2F9DB}"/>
              </a:ext>
            </a:extLst>
          </p:cNvPr>
          <p:cNvSpPr/>
          <p:nvPr/>
        </p:nvSpPr>
        <p:spPr>
          <a:xfrm>
            <a:off x="1092200" y="3165892"/>
            <a:ext cx="10007600" cy="733661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작품이 어떤 사진을 표현하고 있는지 </a:t>
            </a:r>
            <a:r>
              <a:rPr lang="ko-KR" altLang="en-US" sz="2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맞합니다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4350C65B-21F0-4C3D-98C0-9A0B9D2D2B3B}"/>
              </a:ext>
            </a:extLst>
          </p:cNvPr>
          <p:cNvSpPr/>
          <p:nvPr/>
        </p:nvSpPr>
        <p:spPr>
          <a:xfrm>
            <a:off x="1092200" y="4050307"/>
            <a:ext cx="10007600" cy="707885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정답을 발표합니다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BE761F8-BAC6-4375-8FD6-DF1695CA9534}"/>
              </a:ext>
            </a:extLst>
          </p:cNvPr>
          <p:cNvSpPr/>
          <p:nvPr/>
        </p:nvSpPr>
        <p:spPr>
          <a:xfrm>
            <a:off x="1092200" y="2281477"/>
            <a:ext cx="10007600" cy="733661"/>
          </a:xfrm>
          <a:prstGeom prst="rect">
            <a:avLst/>
          </a:prstGeom>
          <a:solidFill>
            <a:srgbClr val="243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자신의 재료 세트로 사진 카드를 표현합니다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932</Words>
  <Application>Microsoft Office PowerPoint</Application>
  <PresentationFormat>와이드스크린</PresentationFormat>
  <Paragraphs>152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8" baseType="lpstr">
      <vt:lpstr>나눔스퀘어</vt:lpstr>
      <vt:lpstr>맑은 고딕</vt:lpstr>
      <vt:lpstr>Arial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111</cp:revision>
  <dcterms:created xsi:type="dcterms:W3CDTF">2021-02-23T06:25:54Z</dcterms:created>
  <dcterms:modified xsi:type="dcterms:W3CDTF">2021-08-25T06:22:46Z</dcterms:modified>
</cp:coreProperties>
</file>