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6" r:id="rId5"/>
    <p:sldId id="275" r:id="rId6"/>
    <p:sldId id="276" r:id="rId7"/>
    <p:sldId id="278" r:id="rId8"/>
    <p:sldId id="279" r:id="rId9"/>
    <p:sldId id="280" r:id="rId10"/>
    <p:sldId id="259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9F9F9"/>
    <a:srgbClr val="FFCC00"/>
    <a:srgbClr val="FFC600"/>
    <a:srgbClr val="EB1921"/>
    <a:srgbClr val="F69297"/>
    <a:srgbClr val="F16065"/>
    <a:srgbClr val="0588C9"/>
    <a:srgbClr val="FFC802"/>
    <a:srgbClr val="EB1C2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4" autoAdjust="0"/>
    <p:restoredTop sz="94660"/>
  </p:normalViewPr>
  <p:slideViewPr>
    <p:cSldViewPr snapToGrid="0">
      <p:cViewPr>
        <p:scale>
          <a:sx n="100" d="100"/>
          <a:sy n="100" d="100"/>
        </p:scale>
        <p:origin x="-810" y="-55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타이틀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="" xmlns:a16="http://schemas.microsoft.com/office/drawing/2014/main" id="{1BB6FBDE-FB9E-4287-A091-974164219155}"/>
              </a:ext>
            </a:extLst>
          </p:cNvPr>
          <p:cNvGrpSpPr/>
          <p:nvPr userDrawn="1"/>
        </p:nvGrpSpPr>
        <p:grpSpPr>
          <a:xfrm>
            <a:off x="4161835" y="5899749"/>
            <a:ext cx="4500736" cy="737346"/>
            <a:chOff x="3905251" y="6225204"/>
            <a:chExt cx="3094613" cy="506984"/>
          </a:xfrm>
        </p:grpSpPr>
        <p:pic>
          <p:nvPicPr>
            <p:cNvPr id="12" name="그림 11" descr="아콩다콩로고_150325_web.gif">
              <a:extLst>
                <a:ext uri="{FF2B5EF4-FFF2-40B4-BE49-F238E27FC236}">
                  <a16:creationId xmlns="" xmlns:a16="http://schemas.microsoft.com/office/drawing/2014/main" id="{6BE22403-3E80-4246-8E56-A9EC68350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05251" y="6247994"/>
              <a:ext cx="1031374" cy="461404"/>
            </a:xfrm>
            <a:prstGeom prst="rect">
              <a:avLst/>
            </a:prstGeom>
          </p:spPr>
        </p:pic>
        <p:pic>
          <p:nvPicPr>
            <p:cNvPr id="19" name="그림 18">
              <a:extLst>
                <a:ext uri="{FF2B5EF4-FFF2-40B4-BE49-F238E27FC236}">
                  <a16:creationId xmlns="" xmlns:a16="http://schemas.microsoft.com/office/drawing/2014/main" id="{7D762D84-065E-4AD8-8D19-19E7DD9A1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527" y="6225204"/>
              <a:ext cx="2007337" cy="506984"/>
            </a:xfrm>
            <a:prstGeom prst="rect">
              <a:avLst/>
            </a:prstGeom>
          </p:spPr>
        </p:pic>
      </p:grpSp>
      <p:sp>
        <p:nvSpPr>
          <p:cNvPr id="2" name="직각 삼각형 1">
            <a:extLst>
              <a:ext uri="{FF2B5EF4-FFF2-40B4-BE49-F238E27FC236}">
                <a16:creationId xmlns="" xmlns:a16="http://schemas.microsoft.com/office/drawing/2014/main" id="{1FA9B4E2-9970-49B5-8117-68198FC612ED}"/>
              </a:ext>
            </a:extLst>
          </p:cNvPr>
          <p:cNvSpPr/>
          <p:nvPr userDrawn="1"/>
        </p:nvSpPr>
        <p:spPr>
          <a:xfrm>
            <a:off x="0" y="0"/>
            <a:ext cx="862641" cy="6858000"/>
          </a:xfrm>
          <a:prstGeom prst="rtTriangle">
            <a:avLst/>
          </a:prstGeom>
          <a:solidFill>
            <a:srgbClr val="EB19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각 삼각형 15">
            <a:extLst>
              <a:ext uri="{FF2B5EF4-FFF2-40B4-BE49-F238E27FC236}">
                <a16:creationId xmlns="" xmlns:a16="http://schemas.microsoft.com/office/drawing/2014/main" id="{00D2D488-E6A6-444A-8604-3BEB39681CFC}"/>
              </a:ext>
            </a:extLst>
          </p:cNvPr>
          <p:cNvSpPr/>
          <p:nvPr userDrawn="1"/>
        </p:nvSpPr>
        <p:spPr>
          <a:xfrm rot="10800000">
            <a:off x="11329359" y="0"/>
            <a:ext cx="862641" cy="6858000"/>
          </a:xfrm>
          <a:prstGeom prst="rtTriangle">
            <a:avLst/>
          </a:prstGeom>
          <a:solidFill>
            <a:srgbClr val="FFC6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95699451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41152396-639D-4C4B-AA0A-0B4A322A3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A1761B40-45EF-498B-924F-A1CAACBA6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2AD5264A-559F-4583-85B0-796664787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0C51E695-2780-45E8-8811-6716FCD943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5BB7DEAA-3481-407C-A007-1A81AED0F8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56ACEDAF-CFB5-41A0-9583-2995C6359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pPr/>
              <a:t>2018-10-11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8DE238C-83B6-46DE-94DB-A8D728B60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E8ACD7F9-B936-4B5D-BDC8-124115FF7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683081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C5289185-B6B8-4BB1-8BE0-0A2C33B38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B4642CE2-2EAC-4B0A-A549-35BA16452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pPr/>
              <a:t>2018-10-11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961B720B-5E08-4262-9014-58C74E9C8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4DF8F551-2FDC-48F4-946E-384F54D91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90503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44B74F45-85D7-46EA-A55D-09E5BCA3B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pPr/>
              <a:t>2018-10-11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561FEEEE-0861-4FD0-9320-B8666AE86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60D64146-E0CD-465E-9993-AF8B75D6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005384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2CC6641D-B977-40F5-AC2A-0C2047578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F0E618D-3D48-4162-8754-C7603FE67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A71E1165-7CDD-4FFB-939A-8DB8CE58B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BA432521-57B2-437F-8374-2A28EDF21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pPr/>
              <a:t>2018-10-11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4377CB15-BA34-4FCC-B2A4-CD3892242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C0E96F9-B033-4E97-87EB-65EE7B728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144088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8AB85EF-BEEE-4505-AF5D-2D6589EB6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2E39D027-A5B4-4DB1-A47A-C03160D33E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E85A0A88-B624-49DB-918B-07EB7FD6E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FBEC3829-5091-4DCA-B468-EC47B882F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pPr/>
              <a:t>2018-10-11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EB2CE533-3D4F-4483-BEF7-82AD9205E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47F067CD-EA85-4FAB-9D3F-BBB15084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550961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0D498B0C-54A6-44D3-94AF-D6DF149A7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D30C4CD6-2F80-4AC2-91A2-333DD2BC1C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B58167A6-E221-42BF-9AE6-074A6FF00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pPr/>
              <a:t>2018-10-11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AA28B44B-67FB-4A20-B055-F21008ED7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EE22E34F-EF45-45B6-A454-ED4AB2E57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45122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39B437B9-46C9-4F2F-AAD3-A5DD648EDB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578EE51B-DCD2-434C-9A42-545A22C888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38A7CB99-3C14-42C8-812A-E5261FB92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pPr/>
              <a:t>2018-10-11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E82B39D7-D605-4312-B9FF-5FF375457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89ACAD8-0C4B-4CF4-9D18-39BC1F6D8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9656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16207E07-75D6-4193-9EF4-A88D31C852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844" r="3004" b="20791"/>
          <a:stretch/>
        </p:blipFill>
        <p:spPr>
          <a:xfrm>
            <a:off x="5029200" y="0"/>
            <a:ext cx="7162800" cy="6858000"/>
          </a:xfrm>
          <a:prstGeom prst="rect">
            <a:avLst/>
          </a:prstGeom>
        </p:spPr>
      </p:pic>
      <p:sp>
        <p:nvSpPr>
          <p:cNvPr id="9" name="평행 사변형 8">
            <a:extLst>
              <a:ext uri="{FF2B5EF4-FFF2-40B4-BE49-F238E27FC236}">
                <a16:creationId xmlns="" xmlns:a16="http://schemas.microsoft.com/office/drawing/2014/main" id="{8EFBB4B5-5E20-439A-AFBD-71383526B91F}"/>
              </a:ext>
            </a:extLst>
          </p:cNvPr>
          <p:cNvSpPr/>
          <p:nvPr userDrawn="1"/>
        </p:nvSpPr>
        <p:spPr>
          <a:xfrm>
            <a:off x="-1364343" y="0"/>
            <a:ext cx="13556343" cy="6858000"/>
          </a:xfrm>
          <a:prstGeom prst="parallelogram">
            <a:avLst>
              <a:gd name="adj" fmla="val 77875"/>
            </a:avLst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6" name="그룹 15">
            <a:extLst>
              <a:ext uri="{FF2B5EF4-FFF2-40B4-BE49-F238E27FC236}">
                <a16:creationId xmlns="" xmlns:a16="http://schemas.microsoft.com/office/drawing/2014/main" id="{A58C6BFD-274E-424E-9475-A20C337BEA38}"/>
              </a:ext>
            </a:extLst>
          </p:cNvPr>
          <p:cNvGrpSpPr/>
          <p:nvPr userDrawn="1"/>
        </p:nvGrpSpPr>
        <p:grpSpPr>
          <a:xfrm>
            <a:off x="0" y="-963038"/>
            <a:ext cx="2587556" cy="2967078"/>
            <a:chOff x="0" y="-963038"/>
            <a:chExt cx="2587556" cy="2967078"/>
          </a:xfrm>
        </p:grpSpPr>
        <p:sp>
          <p:nvSpPr>
            <p:cNvPr id="17" name="직각 삼각형 16">
              <a:extLst>
                <a:ext uri="{FF2B5EF4-FFF2-40B4-BE49-F238E27FC236}">
                  <a16:creationId xmlns="" xmlns:a16="http://schemas.microsoft.com/office/drawing/2014/main" id="{838346F5-C6C8-4690-8CFD-EBFE305DE801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각 삼각형 17">
              <a:extLst>
                <a:ext uri="{FF2B5EF4-FFF2-40B4-BE49-F238E27FC236}">
                  <a16:creationId xmlns="" xmlns:a16="http://schemas.microsoft.com/office/drawing/2014/main" id="{543A2693-6AEF-4471-9FF0-94E3281B734F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="" xmlns:a16="http://schemas.microsoft.com/office/drawing/2014/main" id="{E0824C10-AFF4-420F-AC22-893EEB24A8E4}"/>
              </a:ext>
            </a:extLst>
          </p:cNvPr>
          <p:cNvGrpSpPr/>
          <p:nvPr userDrawn="1"/>
        </p:nvGrpSpPr>
        <p:grpSpPr>
          <a:xfrm>
            <a:off x="4690119" y="571132"/>
            <a:ext cx="2637704" cy="861774"/>
            <a:chOff x="4777067" y="571132"/>
            <a:chExt cx="2637704" cy="861774"/>
          </a:xfrm>
        </p:grpSpPr>
        <p:sp>
          <p:nvSpPr>
            <p:cNvPr id="19" name="직각 삼각형 18">
              <a:extLst>
                <a:ext uri="{FF2B5EF4-FFF2-40B4-BE49-F238E27FC236}">
                  <a16:creationId xmlns="" xmlns:a16="http://schemas.microsoft.com/office/drawing/2014/main" id="{EC8EA59E-884B-424C-86A3-7F41D0CFE4BE}"/>
                </a:ext>
              </a:extLst>
            </p:cNvPr>
            <p:cNvSpPr/>
            <p:nvPr userDrawn="1"/>
          </p:nvSpPr>
          <p:spPr>
            <a:xfrm rot="16200000">
              <a:off x="4777067" y="667657"/>
              <a:ext cx="601050" cy="601050"/>
            </a:xfrm>
            <a:prstGeom prst="rtTriangle">
              <a:avLst/>
            </a:prstGeom>
            <a:solidFill>
              <a:srgbClr val="0588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8E32B91A-0F4A-43E5-9B1D-12119095E266}"/>
                </a:ext>
              </a:extLst>
            </p:cNvPr>
            <p:cNvSpPr txBox="1"/>
            <p:nvPr userDrawn="1"/>
          </p:nvSpPr>
          <p:spPr>
            <a:xfrm>
              <a:off x="5372031" y="571132"/>
              <a:ext cx="204274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8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목차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A8CF29D-5AFC-4140-AA3D-517241C1BA31}"/>
              </a:ext>
            </a:extLst>
          </p:cNvPr>
          <p:cNvSpPr txBox="1"/>
          <p:nvPr userDrawn="1"/>
        </p:nvSpPr>
        <p:spPr>
          <a:xfrm>
            <a:off x="3328097" y="1814937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F16065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1. </a:t>
            </a:r>
            <a:endParaRPr lang="ko-KR" altLang="en-US" sz="6000" dirty="0">
              <a:solidFill>
                <a:srgbClr val="F16065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51E4A2C-53DC-4412-82C8-C3F2529B0A77}"/>
              </a:ext>
            </a:extLst>
          </p:cNvPr>
          <p:cNvSpPr txBox="1"/>
          <p:nvPr userDrawn="1"/>
        </p:nvSpPr>
        <p:spPr>
          <a:xfrm>
            <a:off x="2574045" y="2830600"/>
            <a:ext cx="8740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F16065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2.</a:t>
            </a:r>
            <a:endParaRPr lang="ko-KR" altLang="en-US" sz="6000" dirty="0">
              <a:solidFill>
                <a:srgbClr val="F16065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C8D9481D-8DBE-466F-A7D6-E8EEEE0C640F}"/>
              </a:ext>
            </a:extLst>
          </p:cNvPr>
          <p:cNvSpPr txBox="1"/>
          <p:nvPr userDrawn="1"/>
        </p:nvSpPr>
        <p:spPr>
          <a:xfrm>
            <a:off x="1820720" y="3846263"/>
            <a:ext cx="7085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F16065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3.</a:t>
            </a:r>
            <a:endParaRPr lang="ko-KR" altLang="en-US" sz="6000" dirty="0">
              <a:solidFill>
                <a:srgbClr val="F16065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17FAB566-7E89-48DB-AFDC-29ED80A08D25}"/>
              </a:ext>
            </a:extLst>
          </p:cNvPr>
          <p:cNvSpPr txBox="1"/>
          <p:nvPr userDrawn="1"/>
        </p:nvSpPr>
        <p:spPr>
          <a:xfrm>
            <a:off x="1067396" y="4861926"/>
            <a:ext cx="708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F16065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4.</a:t>
            </a:r>
            <a:endParaRPr lang="ko-KR" altLang="en-US" sz="6000" dirty="0">
              <a:solidFill>
                <a:srgbClr val="F16065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106F314A-4086-4C36-9CEE-0C5491FE9F6F}"/>
              </a:ext>
            </a:extLst>
          </p:cNvPr>
          <p:cNvGrpSpPr/>
          <p:nvPr userDrawn="1"/>
        </p:nvGrpSpPr>
        <p:grpSpPr>
          <a:xfrm>
            <a:off x="3905251" y="6225204"/>
            <a:ext cx="3094613" cy="506984"/>
            <a:chOff x="3905251" y="6225204"/>
            <a:chExt cx="3094613" cy="506984"/>
          </a:xfrm>
        </p:grpSpPr>
        <p:pic>
          <p:nvPicPr>
            <p:cNvPr id="27" name="그림 26" descr="아콩다콩로고_150325_web.gif">
              <a:extLst>
                <a:ext uri="{FF2B5EF4-FFF2-40B4-BE49-F238E27FC236}">
                  <a16:creationId xmlns="" xmlns:a16="http://schemas.microsoft.com/office/drawing/2014/main" id="{A0A3E8EC-A1FE-4A6C-8637-17A58459D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5251" y="6247994"/>
              <a:ext cx="1031374" cy="461404"/>
            </a:xfrm>
            <a:prstGeom prst="rect">
              <a:avLst/>
            </a:prstGeom>
          </p:spPr>
        </p:pic>
        <p:pic>
          <p:nvPicPr>
            <p:cNvPr id="28" name="그림 27">
              <a:extLst>
                <a:ext uri="{FF2B5EF4-FFF2-40B4-BE49-F238E27FC236}">
                  <a16:creationId xmlns="" xmlns:a16="http://schemas.microsoft.com/office/drawing/2014/main" id="{5EEF27C9-056B-4865-B346-7233C947A5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527" y="6225204"/>
              <a:ext cx="2007337" cy="506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569114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>
            <a:extLst>
              <a:ext uri="{FF2B5EF4-FFF2-40B4-BE49-F238E27FC236}">
                <a16:creationId xmlns="" xmlns:a16="http://schemas.microsoft.com/office/drawing/2014/main" id="{7731F380-B93A-4860-A126-FCB09DE549E6}"/>
              </a:ext>
            </a:extLst>
          </p:cNvPr>
          <p:cNvGrpSpPr/>
          <p:nvPr userDrawn="1"/>
        </p:nvGrpSpPr>
        <p:grpSpPr>
          <a:xfrm>
            <a:off x="277997" y="290941"/>
            <a:ext cx="731248" cy="724722"/>
            <a:chOff x="2987314" y="444571"/>
            <a:chExt cx="2232092" cy="2212173"/>
          </a:xfrm>
        </p:grpSpPr>
        <p:sp>
          <p:nvSpPr>
            <p:cNvPr id="9" name="직각 삼각형 8">
              <a:extLst>
                <a:ext uri="{FF2B5EF4-FFF2-40B4-BE49-F238E27FC236}">
                  <a16:creationId xmlns="" xmlns:a16="http://schemas.microsoft.com/office/drawing/2014/main" id="{A57A3359-AE9D-485B-8BF1-FBDE787A1910}"/>
                </a:ext>
              </a:extLst>
            </p:cNvPr>
            <p:cNvSpPr/>
            <p:nvPr/>
          </p:nvSpPr>
          <p:spPr>
            <a:xfrm rot="16200000">
              <a:off x="3215367" y="652705"/>
              <a:ext cx="2004040" cy="2004038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직각 삼각형 7">
              <a:extLst>
                <a:ext uri="{FF2B5EF4-FFF2-40B4-BE49-F238E27FC236}">
                  <a16:creationId xmlns="" xmlns:a16="http://schemas.microsoft.com/office/drawing/2014/main" id="{583B8A2C-F7AD-4F2D-8AB7-E8338027C191}"/>
                </a:ext>
              </a:extLst>
            </p:cNvPr>
            <p:cNvSpPr/>
            <p:nvPr/>
          </p:nvSpPr>
          <p:spPr>
            <a:xfrm rot="16200000">
              <a:off x="2987312" y="444573"/>
              <a:ext cx="1926078" cy="1926074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="" xmlns:a16="http://schemas.microsoft.com/office/drawing/2014/main" id="{35DAC9D1-9B2C-492D-B778-657FDBA86BC8}"/>
              </a:ext>
            </a:extLst>
          </p:cNvPr>
          <p:cNvGrpSpPr/>
          <p:nvPr userDrawn="1"/>
        </p:nvGrpSpPr>
        <p:grpSpPr>
          <a:xfrm rot="10800000">
            <a:off x="10666122" y="5702300"/>
            <a:ext cx="1525878" cy="1749682"/>
            <a:chOff x="0" y="-963038"/>
            <a:chExt cx="2587556" cy="2967078"/>
          </a:xfrm>
        </p:grpSpPr>
        <p:sp>
          <p:nvSpPr>
            <p:cNvPr id="14" name="직각 삼각형 13">
              <a:extLst>
                <a:ext uri="{FF2B5EF4-FFF2-40B4-BE49-F238E27FC236}">
                  <a16:creationId xmlns="" xmlns:a16="http://schemas.microsoft.com/office/drawing/2014/main" id="{6B573813-C305-41EB-B69D-19CDFF006354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각 삼각형 14">
              <a:extLst>
                <a:ext uri="{FF2B5EF4-FFF2-40B4-BE49-F238E27FC236}">
                  <a16:creationId xmlns="" xmlns:a16="http://schemas.microsoft.com/office/drawing/2014/main" id="{8F7476C6-E3CD-48CC-BAEA-24D491584BEC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F16065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="" xmlns:a16="http://schemas.microsoft.com/office/drawing/2014/main" id="{B4DD3474-C118-440E-8C6F-D8A9958E5E05}"/>
              </a:ext>
            </a:extLst>
          </p:cNvPr>
          <p:cNvGrpSpPr/>
          <p:nvPr userDrawn="1"/>
        </p:nvGrpSpPr>
        <p:grpSpPr>
          <a:xfrm>
            <a:off x="4548693" y="6120741"/>
            <a:ext cx="3094613" cy="506984"/>
            <a:chOff x="3905251" y="6225204"/>
            <a:chExt cx="3094613" cy="506984"/>
          </a:xfrm>
        </p:grpSpPr>
        <p:pic>
          <p:nvPicPr>
            <p:cNvPr id="18" name="그림 17" descr="아콩다콩로고_150325_web.gif">
              <a:extLst>
                <a:ext uri="{FF2B5EF4-FFF2-40B4-BE49-F238E27FC236}">
                  <a16:creationId xmlns="" xmlns:a16="http://schemas.microsoft.com/office/drawing/2014/main" id="{7C5EC2C9-75FC-4FA0-A13F-F4491B8D4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05251" y="6247994"/>
              <a:ext cx="1031374" cy="461404"/>
            </a:xfrm>
            <a:prstGeom prst="rect">
              <a:avLst/>
            </a:prstGeom>
          </p:spPr>
        </p:pic>
        <p:pic>
          <p:nvPicPr>
            <p:cNvPr id="19" name="그림 18">
              <a:extLst>
                <a:ext uri="{FF2B5EF4-FFF2-40B4-BE49-F238E27FC236}">
                  <a16:creationId xmlns="" xmlns:a16="http://schemas.microsoft.com/office/drawing/2014/main" id="{C79DEC30-0038-4CF0-BC94-8B365172CE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527" y="6225204"/>
              <a:ext cx="2007337" cy="506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66909181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게임 시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="" xmlns:a16="http://schemas.microsoft.com/office/drawing/2014/main" id="{ABC86B2A-13F6-4038-9E83-58F9B58CE2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0383" b="28071"/>
          <a:stretch/>
        </p:blipFill>
        <p:spPr>
          <a:xfrm>
            <a:off x="420024" y="5155"/>
            <a:ext cx="11771976" cy="6855435"/>
          </a:xfrm>
          <a:prstGeom prst="rect">
            <a:avLst/>
          </a:prstGeom>
        </p:spPr>
      </p:pic>
      <p:sp>
        <p:nvSpPr>
          <p:cNvPr id="24" name="직사각형 23">
            <a:extLst>
              <a:ext uri="{FF2B5EF4-FFF2-40B4-BE49-F238E27FC236}">
                <a16:creationId xmlns="" xmlns:a16="http://schemas.microsoft.com/office/drawing/2014/main" id="{C94C3539-88D5-41D4-9D27-B1FE80378753}"/>
              </a:ext>
            </a:extLst>
          </p:cNvPr>
          <p:cNvSpPr/>
          <p:nvPr userDrawn="1"/>
        </p:nvSpPr>
        <p:spPr>
          <a:xfrm>
            <a:off x="0" y="-12701"/>
            <a:ext cx="12192000" cy="6842712"/>
          </a:xfrm>
          <a:prstGeom prst="rect">
            <a:avLst/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각 삼각형 19">
            <a:extLst>
              <a:ext uri="{FF2B5EF4-FFF2-40B4-BE49-F238E27FC236}">
                <a16:creationId xmlns="" xmlns:a16="http://schemas.microsoft.com/office/drawing/2014/main" id="{90A55710-278B-422D-BA53-3B428750F2A2}"/>
              </a:ext>
            </a:extLst>
          </p:cNvPr>
          <p:cNvSpPr/>
          <p:nvPr userDrawn="1"/>
        </p:nvSpPr>
        <p:spPr>
          <a:xfrm rot="5400000">
            <a:off x="3487" y="-12701"/>
            <a:ext cx="9124950" cy="9124950"/>
          </a:xfrm>
          <a:prstGeom prst="rtTriangle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="" xmlns:a16="http://schemas.microsoft.com/office/drawing/2014/main" id="{DFB73730-69CE-40BF-B236-F96948E1B1C5}"/>
              </a:ext>
            </a:extLst>
          </p:cNvPr>
          <p:cNvGrpSpPr/>
          <p:nvPr userDrawn="1"/>
        </p:nvGrpSpPr>
        <p:grpSpPr>
          <a:xfrm>
            <a:off x="3242" y="-975738"/>
            <a:ext cx="2587556" cy="2967078"/>
            <a:chOff x="0" y="-963038"/>
            <a:chExt cx="2587556" cy="2967078"/>
          </a:xfrm>
        </p:grpSpPr>
        <p:sp>
          <p:nvSpPr>
            <p:cNvPr id="22" name="직각 삼각형 21">
              <a:extLst>
                <a:ext uri="{FF2B5EF4-FFF2-40B4-BE49-F238E27FC236}">
                  <a16:creationId xmlns="" xmlns:a16="http://schemas.microsoft.com/office/drawing/2014/main" id="{C145B091-80CA-4BEC-8601-EBB8104FFF34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각 삼각형 22">
              <a:extLst>
                <a:ext uri="{FF2B5EF4-FFF2-40B4-BE49-F238E27FC236}">
                  <a16:creationId xmlns="" xmlns:a16="http://schemas.microsoft.com/office/drawing/2014/main" id="{C464E8EA-D642-4486-803B-68DFDDDC1388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B634B8B-1B27-451C-8314-53D0F7CC21C1}"/>
              </a:ext>
            </a:extLst>
          </p:cNvPr>
          <p:cNvSpPr txBox="1"/>
          <p:nvPr userDrawn="1"/>
        </p:nvSpPr>
        <p:spPr>
          <a:xfrm>
            <a:off x="-248422" y="1644919"/>
            <a:ext cx="62266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게임을</a:t>
            </a:r>
            <a:endParaRPr lang="en-US" altLang="ko-KR" sz="6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/>
            <a:r>
              <a:rPr lang="ko-KR" altLang="en-US" sz="6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시작해볼까요</a:t>
            </a:r>
            <a:r>
              <a:rPr lang="en-US" altLang="ko-KR" sz="6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  <a:endParaRPr lang="ko-KR" altLang="en-US" sz="6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="" xmlns:a16="http://schemas.microsoft.com/office/drawing/2014/main" id="{05EE9455-68BC-40CC-95C2-09CD94EAB19D}"/>
              </a:ext>
            </a:extLst>
          </p:cNvPr>
          <p:cNvGrpSpPr/>
          <p:nvPr userDrawn="1"/>
        </p:nvGrpSpPr>
        <p:grpSpPr>
          <a:xfrm rot="10800000">
            <a:off x="9604444" y="4856550"/>
            <a:ext cx="2587556" cy="2967078"/>
            <a:chOff x="0" y="-963038"/>
            <a:chExt cx="2587556" cy="2967078"/>
          </a:xfrm>
        </p:grpSpPr>
        <p:sp>
          <p:nvSpPr>
            <p:cNvPr id="30" name="직각 삼각형 29">
              <a:extLst>
                <a:ext uri="{FF2B5EF4-FFF2-40B4-BE49-F238E27FC236}">
                  <a16:creationId xmlns="" xmlns:a16="http://schemas.microsoft.com/office/drawing/2014/main" id="{4A4AE6B9-7956-42B0-B5FC-88A8314EE466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각 삼각형 30">
              <a:extLst>
                <a:ext uri="{FF2B5EF4-FFF2-40B4-BE49-F238E27FC236}">
                  <a16:creationId xmlns="" xmlns:a16="http://schemas.microsoft.com/office/drawing/2014/main" id="{C1BD73C9-BE4D-4058-AD2F-E0DDCA230BB4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="" xmlns:a16="http://schemas.microsoft.com/office/drawing/2014/main" id="{41698AE6-463E-4085-B54D-116ACFE752B6}"/>
              </a:ext>
            </a:extLst>
          </p:cNvPr>
          <p:cNvGrpSpPr/>
          <p:nvPr userDrawn="1"/>
        </p:nvGrpSpPr>
        <p:grpSpPr>
          <a:xfrm>
            <a:off x="773949" y="4050538"/>
            <a:ext cx="3094613" cy="506984"/>
            <a:chOff x="3905251" y="6225204"/>
            <a:chExt cx="3094613" cy="506984"/>
          </a:xfrm>
        </p:grpSpPr>
        <p:pic>
          <p:nvPicPr>
            <p:cNvPr id="16" name="그림 15" descr="아콩다콩로고_150325_web.gif">
              <a:extLst>
                <a:ext uri="{FF2B5EF4-FFF2-40B4-BE49-F238E27FC236}">
                  <a16:creationId xmlns="" xmlns:a16="http://schemas.microsoft.com/office/drawing/2014/main" id="{804F904F-CEB9-4E9A-9480-D09A57481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5251" y="6247994"/>
              <a:ext cx="1031374" cy="461404"/>
            </a:xfrm>
            <a:prstGeom prst="rect">
              <a:avLst/>
            </a:prstGeom>
          </p:spPr>
        </p:pic>
        <p:pic>
          <p:nvPicPr>
            <p:cNvPr id="17" name="그림 16">
              <a:extLst>
                <a:ext uri="{FF2B5EF4-FFF2-40B4-BE49-F238E27FC236}">
                  <a16:creationId xmlns="" xmlns:a16="http://schemas.microsoft.com/office/drawing/2014/main" id="{F620E483-A59F-4FEF-A32E-776DDC8899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527" y="6225204"/>
              <a:ext cx="2007337" cy="506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579585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감사합니다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>
            <a:extLst>
              <a:ext uri="{FF2B5EF4-FFF2-40B4-BE49-F238E27FC236}">
                <a16:creationId xmlns="" xmlns:a16="http://schemas.microsoft.com/office/drawing/2014/main" id="{133A76C9-095D-4B39-A258-DDAEA89815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076"/>
          <a:stretch/>
        </p:blipFill>
        <p:spPr>
          <a:xfrm rot="10800000">
            <a:off x="0" y="-3"/>
            <a:ext cx="12192000" cy="6858001"/>
          </a:xfrm>
          <a:prstGeom prst="rect">
            <a:avLst/>
          </a:prstGeom>
        </p:spPr>
      </p:pic>
      <p:sp>
        <p:nvSpPr>
          <p:cNvPr id="24" name="직사각형 23">
            <a:extLst>
              <a:ext uri="{FF2B5EF4-FFF2-40B4-BE49-F238E27FC236}">
                <a16:creationId xmlns="" xmlns:a16="http://schemas.microsoft.com/office/drawing/2014/main" id="{C94C3539-88D5-41D4-9D27-B1FE80378753}"/>
              </a:ext>
            </a:extLst>
          </p:cNvPr>
          <p:cNvSpPr/>
          <p:nvPr userDrawn="1"/>
        </p:nvSpPr>
        <p:spPr>
          <a:xfrm>
            <a:off x="0" y="0"/>
            <a:ext cx="12192000" cy="6842712"/>
          </a:xfrm>
          <a:prstGeom prst="rect">
            <a:avLst/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각 삼각형 19">
            <a:extLst>
              <a:ext uri="{FF2B5EF4-FFF2-40B4-BE49-F238E27FC236}">
                <a16:creationId xmlns="" xmlns:a16="http://schemas.microsoft.com/office/drawing/2014/main" id="{90A55710-278B-422D-BA53-3B428750F2A2}"/>
              </a:ext>
            </a:extLst>
          </p:cNvPr>
          <p:cNvSpPr/>
          <p:nvPr userDrawn="1"/>
        </p:nvSpPr>
        <p:spPr>
          <a:xfrm rot="16200000">
            <a:off x="2413675" y="-2922230"/>
            <a:ext cx="9780230" cy="9780230"/>
          </a:xfrm>
          <a:prstGeom prst="rtTriangle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="" xmlns:a16="http://schemas.microsoft.com/office/drawing/2014/main" id="{DFB73730-69CE-40BF-B236-F96948E1B1C5}"/>
              </a:ext>
            </a:extLst>
          </p:cNvPr>
          <p:cNvGrpSpPr/>
          <p:nvPr userDrawn="1"/>
        </p:nvGrpSpPr>
        <p:grpSpPr>
          <a:xfrm>
            <a:off x="3242" y="-975738"/>
            <a:ext cx="2587556" cy="2967078"/>
            <a:chOff x="0" y="-963038"/>
            <a:chExt cx="2587556" cy="2967078"/>
          </a:xfrm>
        </p:grpSpPr>
        <p:sp>
          <p:nvSpPr>
            <p:cNvPr id="22" name="직각 삼각형 21">
              <a:extLst>
                <a:ext uri="{FF2B5EF4-FFF2-40B4-BE49-F238E27FC236}">
                  <a16:creationId xmlns="" xmlns:a16="http://schemas.microsoft.com/office/drawing/2014/main" id="{C145B091-80CA-4BEC-8601-EBB8104FFF34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각 삼각형 22">
              <a:extLst>
                <a:ext uri="{FF2B5EF4-FFF2-40B4-BE49-F238E27FC236}">
                  <a16:creationId xmlns="" xmlns:a16="http://schemas.microsoft.com/office/drawing/2014/main" id="{C464E8EA-D642-4486-803B-68DFDDDC1388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B634B8B-1B27-451C-8314-53D0F7CC21C1}"/>
              </a:ext>
            </a:extLst>
          </p:cNvPr>
          <p:cNvSpPr txBox="1"/>
          <p:nvPr userDrawn="1"/>
        </p:nvSpPr>
        <p:spPr>
          <a:xfrm>
            <a:off x="5965371" y="3336188"/>
            <a:ext cx="62266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감사합니다</a:t>
            </a:r>
            <a:r>
              <a:rPr lang="en-US" altLang="ko-KR" sz="8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sz="8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="" xmlns:a16="http://schemas.microsoft.com/office/drawing/2014/main" id="{05EE9455-68BC-40CC-95C2-09CD94EAB19D}"/>
              </a:ext>
            </a:extLst>
          </p:cNvPr>
          <p:cNvGrpSpPr/>
          <p:nvPr userDrawn="1"/>
        </p:nvGrpSpPr>
        <p:grpSpPr>
          <a:xfrm rot="10800000">
            <a:off x="9604444" y="4856550"/>
            <a:ext cx="2587556" cy="2967078"/>
            <a:chOff x="0" y="-963038"/>
            <a:chExt cx="2587556" cy="2967078"/>
          </a:xfrm>
        </p:grpSpPr>
        <p:sp>
          <p:nvSpPr>
            <p:cNvPr id="30" name="직각 삼각형 29">
              <a:extLst>
                <a:ext uri="{FF2B5EF4-FFF2-40B4-BE49-F238E27FC236}">
                  <a16:creationId xmlns="" xmlns:a16="http://schemas.microsoft.com/office/drawing/2014/main" id="{4A4AE6B9-7956-42B0-B5FC-88A8314EE466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각 삼각형 30">
              <a:extLst>
                <a:ext uri="{FF2B5EF4-FFF2-40B4-BE49-F238E27FC236}">
                  <a16:creationId xmlns="" xmlns:a16="http://schemas.microsoft.com/office/drawing/2014/main" id="{C1BD73C9-BE4D-4058-AD2F-E0DDCA230BB4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="" xmlns:a16="http://schemas.microsoft.com/office/drawing/2014/main" id="{A343E0B3-D502-44DA-ACDD-F730636E4480}"/>
              </a:ext>
            </a:extLst>
          </p:cNvPr>
          <p:cNvGrpSpPr/>
          <p:nvPr userDrawn="1"/>
        </p:nvGrpSpPr>
        <p:grpSpPr>
          <a:xfrm>
            <a:off x="4548693" y="6120741"/>
            <a:ext cx="3094613" cy="506984"/>
            <a:chOff x="3905251" y="6225204"/>
            <a:chExt cx="3094613" cy="506984"/>
          </a:xfrm>
        </p:grpSpPr>
        <p:pic>
          <p:nvPicPr>
            <p:cNvPr id="25" name="그림 24" descr="아콩다콩로고_150325_web.gif">
              <a:extLst>
                <a:ext uri="{FF2B5EF4-FFF2-40B4-BE49-F238E27FC236}">
                  <a16:creationId xmlns="" xmlns:a16="http://schemas.microsoft.com/office/drawing/2014/main" id="{AFC7B4B4-C72E-4335-89F3-D091A183B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5251" y="6247994"/>
              <a:ext cx="1031374" cy="461404"/>
            </a:xfrm>
            <a:prstGeom prst="rect">
              <a:avLst/>
            </a:prstGeom>
          </p:spPr>
        </p:pic>
        <p:pic>
          <p:nvPicPr>
            <p:cNvPr id="26" name="그림 25">
              <a:extLst>
                <a:ext uri="{FF2B5EF4-FFF2-40B4-BE49-F238E27FC236}">
                  <a16:creationId xmlns="" xmlns:a16="http://schemas.microsoft.com/office/drawing/2014/main" id="{0F50C551-0643-4E48-B337-8B4CB909A8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527" y="6225204"/>
              <a:ext cx="2007337" cy="506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878883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60293085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슬라이드 순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27908596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61406072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145267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21B52498-36B0-47DA-90A1-252ECB641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79BDC4F6-E3CF-4ED3-ABC0-8AB1C0461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658B61B7-C12B-409A-BFF2-A5AC103D68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21F0A-B15B-4745-AF3D-CD699F38CB0A}" type="datetimeFigureOut">
              <a:rPr lang="ko-KR" altLang="en-US" smtClean="0"/>
              <a:pPr/>
              <a:t>2018-10-11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B87E3F2-5D4D-46D3-8261-C89D691141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E7C0F7FE-EF36-416E-98E3-B577891375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AB33B-4E95-4949-9C0D-EF53A02AD85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83394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0" r:id="rId2"/>
    <p:sldLayoutId id="2147483661" r:id="rId3"/>
    <p:sldLayoutId id="2147483662" r:id="rId4"/>
    <p:sldLayoutId id="2147483663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Users\사용자\Desktop\박찬용\디자인파일\할리갈리주니어\ma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90500"/>
            <a:ext cx="5629275" cy="5629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3994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3837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solidFill>
                  <a:schemeClr val="accent2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소개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AD394C5-B1C5-4CC5-BB58-75B6459C5F61}"/>
              </a:ext>
            </a:extLst>
          </p:cNvPr>
          <p:cNvSpPr txBox="1"/>
          <p:nvPr/>
        </p:nvSpPr>
        <p:spPr>
          <a:xfrm>
            <a:off x="590550" y="1363689"/>
            <a:ext cx="6178776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altLang="ko-KR" sz="3000" spc="-150" dirty="0" smtClean="0">
                <a:latin typeface="나눔스퀘어" pitchFamily="50" charset="-127"/>
                <a:ea typeface="나눔스퀘어" pitchFamily="50" charset="-127"/>
              </a:rPr>
              <a:t>&lt;</a:t>
            </a:r>
            <a:r>
              <a:rPr lang="ko-KR" altLang="en-US" sz="3000" spc="-150" dirty="0" err="1" smtClean="0">
                <a:solidFill>
                  <a:schemeClr val="accent2">
                    <a:lumMod val="75000"/>
                  </a:schemeClr>
                </a:solidFill>
                <a:latin typeface="나눔스퀘어" pitchFamily="50" charset="-127"/>
                <a:ea typeface="나눔스퀘어" pitchFamily="50" charset="-127"/>
              </a:rPr>
              <a:t>할리갈리</a:t>
            </a:r>
            <a:r>
              <a:rPr lang="ko-KR" altLang="en-US" sz="3000" spc="-150" dirty="0" smtClean="0">
                <a:solidFill>
                  <a:schemeClr val="accent2">
                    <a:lumMod val="75000"/>
                  </a:schemeClr>
                </a:solidFill>
                <a:latin typeface="나눔스퀘어" pitchFamily="50" charset="-127"/>
                <a:ea typeface="나눔스퀘어" pitchFamily="50" charset="-127"/>
              </a:rPr>
              <a:t> 주니어</a:t>
            </a:r>
            <a:r>
              <a:rPr lang="en-US" altLang="ko-KR" sz="3000" spc="-150" dirty="0" smtClean="0">
                <a:latin typeface="나눔스퀘어" pitchFamily="50" charset="-127"/>
                <a:ea typeface="나눔스퀘어" pitchFamily="50" charset="-127"/>
              </a:rPr>
              <a:t>&gt;</a:t>
            </a: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는 </a:t>
            </a: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카드를 </a:t>
            </a:r>
            <a:endParaRPr lang="en-US" altLang="ko-KR" sz="3000" spc="-150" dirty="0" smtClean="0"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150000"/>
              </a:lnSpc>
            </a:pP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펼치다 같은 색깔의 광대가 나오면</a:t>
            </a:r>
            <a:endParaRPr lang="en-US" altLang="ko-KR" sz="3000" spc="-150" dirty="0" smtClean="0"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150000"/>
              </a:lnSpc>
            </a:pP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종을 치는 </a:t>
            </a:r>
            <a:r>
              <a:rPr lang="ko-KR" altLang="en-US" sz="3000" spc="-150" dirty="0" smtClean="0">
                <a:solidFill>
                  <a:schemeClr val="accent2">
                    <a:lumMod val="75000"/>
                  </a:schemeClr>
                </a:solidFill>
                <a:latin typeface="나눔스퀘어" pitchFamily="50" charset="-127"/>
                <a:ea typeface="나눔스퀘어" pitchFamily="50" charset="-127"/>
              </a:rPr>
              <a:t>순발력 게임</a:t>
            </a: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입니다</a:t>
            </a:r>
            <a:r>
              <a:rPr lang="en-US" altLang="ko-KR" sz="3000" spc="-150" dirty="0" smtClean="0">
                <a:latin typeface="나눔스퀘어" pitchFamily="50" charset="-127"/>
                <a:ea typeface="나눔스퀘어" pitchFamily="50" charset="-127"/>
              </a:rPr>
              <a:t>.</a:t>
            </a:r>
            <a:endParaRPr lang="en-US" altLang="ko-KR" sz="3000" b="1" spc="-150" dirty="0" smtClean="0">
              <a:solidFill>
                <a:srgbClr val="002060"/>
              </a:solidFill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150000"/>
              </a:lnSpc>
            </a:pPr>
            <a:endParaRPr lang="en-US" altLang="ko-KR" sz="1000" spc="-150" dirty="0" smtClean="0">
              <a:solidFill>
                <a:schemeClr val="accent2">
                  <a:lumMod val="75000"/>
                </a:schemeClr>
              </a:solidFill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150000"/>
              </a:lnSpc>
            </a:pPr>
            <a:r>
              <a:rPr lang="ko-KR" altLang="en-US" sz="3000" spc="-150" dirty="0" smtClean="0">
                <a:solidFill>
                  <a:schemeClr val="accent2">
                    <a:lumMod val="75000"/>
                  </a:schemeClr>
                </a:solidFill>
                <a:latin typeface="나눔스퀘어" pitchFamily="50" charset="-127"/>
                <a:ea typeface="나눔스퀘어" pitchFamily="50" charset="-127"/>
              </a:rPr>
              <a:t>웃고 있는 광대</a:t>
            </a: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만을 찾아 </a:t>
            </a:r>
            <a:endParaRPr lang="en-US" altLang="ko-KR" sz="3000" spc="-150" dirty="0" smtClean="0"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150000"/>
              </a:lnSpc>
            </a:pP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종을 치기에</a:t>
            </a:r>
            <a:r>
              <a:rPr lang="en-US" altLang="ko-KR" sz="3000" spc="-150" dirty="0" smtClean="0">
                <a:latin typeface="나눔스퀘어" pitchFamily="50" charset="-127"/>
                <a:ea typeface="나눔스퀘어" pitchFamily="50" charset="-127"/>
              </a:rPr>
              <a:t> </a:t>
            </a: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미취학 어린이도</a:t>
            </a:r>
            <a:endParaRPr lang="en-US" altLang="ko-KR" sz="3000" spc="-150" dirty="0" smtClean="0"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150000"/>
              </a:lnSpc>
            </a:pP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재미있게 즐길 수 있습니다</a:t>
            </a:r>
            <a:r>
              <a:rPr lang="en-US" altLang="ko-KR" sz="3000" spc="-150" dirty="0" smtClean="0">
                <a:latin typeface="나눔스퀘어" pitchFamily="50" charset="-127"/>
                <a:ea typeface="나눔스퀘어" pitchFamily="50" charset="-127"/>
              </a:rPr>
              <a:t>.</a:t>
            </a:r>
            <a:r>
              <a:rPr lang="en-US" altLang="ko-KR" sz="3000" b="1" spc="-150" dirty="0" smtClean="0">
                <a:solidFill>
                  <a:srgbClr val="002060"/>
                </a:solidFill>
                <a:latin typeface="나눔스퀘어" pitchFamily="50" charset="-127"/>
                <a:ea typeface="나눔스퀘어" pitchFamily="50" charset="-127"/>
              </a:rPr>
              <a:t> </a:t>
            </a:r>
            <a:endParaRPr lang="en-US" altLang="ko-KR" sz="3000" b="1" spc="-150" dirty="0">
              <a:solidFill>
                <a:srgbClr val="002060"/>
              </a:solidFill>
              <a:latin typeface="나눔스퀘어" pitchFamily="50" charset="-127"/>
              <a:ea typeface="나눔스퀘어" pitchFamily="50" charset="-127"/>
            </a:endParaRPr>
          </a:p>
        </p:txBody>
      </p:sp>
      <p:pic>
        <p:nvPicPr>
          <p:cNvPr id="14337" name="Picture 1" descr="C:\Users\사용자\Desktop\박찬용\디자인파일\할리갈리주니어\할리갈리주니어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2838" y="1295400"/>
            <a:ext cx="6030881" cy="38385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="" xmlns:p14="http://schemas.microsoft.com/office/powerpoint/2010/main" val="138850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solidFill>
                  <a:schemeClr val="accent2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</a:t>
            </a:r>
            <a:r>
              <a:rPr lang="ko-KR" altLang="en-US" sz="4000" b="1" dirty="0" smtClean="0">
                <a:solidFill>
                  <a:schemeClr val="accent2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준비</a:t>
            </a:r>
            <a:endParaRPr lang="ko-KR" altLang="en-US" sz="4000" b="1" dirty="0">
              <a:solidFill>
                <a:schemeClr val="accent2">
                  <a:lumMod val="7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5314950" y="1476375"/>
            <a:ext cx="6172200" cy="3714750"/>
            <a:chOff x="1047750" y="1457325"/>
            <a:chExt cx="6477000" cy="3943350"/>
          </a:xfrm>
        </p:grpSpPr>
        <p:pic>
          <p:nvPicPr>
            <p:cNvPr id="12289" name="Picture 1" descr="C:\Users\사용자\Desktop\박찬용\디자인파일\할리갈리주니어\할리갈리주니어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956" t="2795" r="7699" b="18139"/>
            <a:stretch>
              <a:fillRect/>
            </a:stretch>
          </p:blipFill>
          <p:spPr bwMode="auto">
            <a:xfrm>
              <a:off x="1257300" y="1628775"/>
              <a:ext cx="6267450" cy="3771900"/>
            </a:xfrm>
            <a:prstGeom prst="rect">
              <a:avLst/>
            </a:prstGeom>
            <a:noFill/>
          </p:spPr>
        </p:pic>
        <p:sp>
          <p:nvSpPr>
            <p:cNvPr id="8" name="직사각형 7"/>
            <p:cNvSpPr/>
            <p:nvPr/>
          </p:nvSpPr>
          <p:spPr>
            <a:xfrm>
              <a:off x="1047750" y="1457325"/>
              <a:ext cx="2466975" cy="971550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AD394C5-B1C5-4CC5-BB58-75B6459C5F61}"/>
              </a:ext>
            </a:extLst>
          </p:cNvPr>
          <p:cNvSpPr txBox="1"/>
          <p:nvPr/>
        </p:nvSpPr>
        <p:spPr>
          <a:xfrm>
            <a:off x="771525" y="1268439"/>
            <a:ext cx="6178776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종을 가운데 </a:t>
            </a: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놓고</a:t>
            </a:r>
            <a:r>
              <a:rPr lang="en-US" altLang="ko-KR" sz="3000" spc="-150" dirty="0" smtClean="0">
                <a:latin typeface="나눔스퀘어" pitchFamily="50" charset="-127"/>
                <a:ea typeface="나눔스퀘어" pitchFamily="50" charset="-127"/>
              </a:rPr>
              <a:t> </a:t>
            </a: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카드를 잘 섞은 뒤</a:t>
            </a:r>
            <a:r>
              <a:rPr lang="en-US" altLang="ko-KR" sz="3000" spc="-150" dirty="0" smtClean="0">
                <a:latin typeface="나눔스퀘어" pitchFamily="50" charset="-127"/>
                <a:ea typeface="나눔스퀘어" pitchFamily="50" charset="-127"/>
              </a:rPr>
              <a:t>,</a:t>
            </a:r>
          </a:p>
          <a:p>
            <a:pPr marL="514350" indent="-514350">
              <a:lnSpc>
                <a:spcPct val="150000"/>
              </a:lnSpc>
            </a:pP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모든 카드를 모두에게 </a:t>
            </a:r>
            <a:endParaRPr lang="en-US" altLang="ko-KR" sz="3000" spc="-150" dirty="0" smtClean="0"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150000"/>
              </a:lnSpc>
            </a:pP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카드를 </a:t>
            </a:r>
            <a:r>
              <a:rPr lang="ko-KR" altLang="en-US" sz="3000" spc="-150" dirty="0" smtClean="0">
                <a:solidFill>
                  <a:schemeClr val="accent2">
                    <a:lumMod val="75000"/>
                  </a:schemeClr>
                </a:solidFill>
                <a:latin typeface="나눔스퀘어" pitchFamily="50" charset="-127"/>
                <a:ea typeface="나눔스퀘어" pitchFamily="50" charset="-127"/>
              </a:rPr>
              <a:t>같은 수</a:t>
            </a: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로 나눠줍니다</a:t>
            </a:r>
            <a:r>
              <a:rPr lang="en-US" altLang="ko-KR" sz="3000" spc="-150" dirty="0" smtClean="0">
                <a:latin typeface="나눔스퀘어" pitchFamily="50" charset="-127"/>
                <a:ea typeface="나눔스퀘어" pitchFamily="50" charset="-127"/>
              </a:rPr>
              <a:t>.</a:t>
            </a:r>
          </a:p>
          <a:p>
            <a:pPr marL="514350" indent="-514350">
              <a:lnSpc>
                <a:spcPct val="150000"/>
              </a:lnSpc>
            </a:pPr>
            <a:endParaRPr lang="en-US" altLang="ko-KR" sz="1000" spc="-150" dirty="0" smtClean="0"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150000"/>
              </a:lnSpc>
            </a:pPr>
            <a:r>
              <a:rPr lang="ko-KR" altLang="en-US" sz="3000" spc="-150" dirty="0" smtClean="0">
                <a:solidFill>
                  <a:schemeClr val="accent2">
                    <a:lumMod val="75000"/>
                  </a:schemeClr>
                </a:solidFill>
                <a:latin typeface="나눔스퀘어" pitchFamily="50" charset="-127"/>
                <a:ea typeface="나눔스퀘어" pitchFamily="50" charset="-127"/>
              </a:rPr>
              <a:t>뒷면</a:t>
            </a: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이 보이도록 각자 앞에</a:t>
            </a:r>
            <a:endParaRPr lang="en-US" altLang="ko-KR" sz="3000" spc="-150" dirty="0" smtClean="0"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150000"/>
              </a:lnSpc>
            </a:pP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더미로 쌓아둡니다</a:t>
            </a:r>
            <a:r>
              <a:rPr lang="en-US" altLang="ko-KR" sz="3000" spc="-150" dirty="0" smtClean="0">
                <a:latin typeface="나눔스퀘어" pitchFamily="50" charset="-127"/>
                <a:ea typeface="나눔스퀘어" pitchFamily="50" charset="-127"/>
              </a:rPr>
              <a:t>. 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ko-KR" sz="3000" b="1" spc="-150" dirty="0" smtClean="0">
                <a:solidFill>
                  <a:schemeClr val="accent2">
                    <a:lumMod val="75000"/>
                  </a:schemeClr>
                </a:solidFill>
                <a:latin typeface="나눔스퀘어" pitchFamily="50" charset="-127"/>
                <a:ea typeface="나눔스퀘어" pitchFamily="50" charset="-127"/>
              </a:rPr>
              <a:t>(</a:t>
            </a:r>
            <a:r>
              <a:rPr lang="ko-KR" altLang="en-US" sz="3000" b="1" spc="-150" dirty="0" smtClean="0">
                <a:solidFill>
                  <a:schemeClr val="accent2">
                    <a:lumMod val="75000"/>
                  </a:schemeClr>
                </a:solidFill>
                <a:latin typeface="나눔스퀘어" pitchFamily="50" charset="-127"/>
                <a:ea typeface="나눔스퀘어" pitchFamily="50" charset="-127"/>
              </a:rPr>
              <a:t>카드의 앞 면을 보면 안됩니다</a:t>
            </a:r>
            <a:r>
              <a:rPr lang="en-US" altLang="ko-KR" sz="3000" b="1" spc="-150" dirty="0" smtClean="0">
                <a:solidFill>
                  <a:schemeClr val="accent2">
                    <a:lumMod val="75000"/>
                  </a:schemeClr>
                </a:solidFill>
                <a:latin typeface="나눔스퀘어" pitchFamily="50" charset="-127"/>
                <a:ea typeface="나눔스퀘어" pitchFamily="50" charset="-127"/>
              </a:rPr>
              <a:t>)</a:t>
            </a:r>
            <a:endParaRPr lang="en-US" altLang="ko-KR" sz="3000" b="1" spc="-150" dirty="0" smtClean="0">
              <a:solidFill>
                <a:schemeClr val="accent2">
                  <a:lumMod val="75000"/>
                </a:schemeClr>
              </a:solidFill>
              <a:latin typeface="나눔스퀘어" pitchFamily="50" charset="-127"/>
              <a:ea typeface="나눔스퀘어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993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11265" name="Picture 1" descr="C:\Users\사용자\Desktop\박찬용\디자인파일\할리갈리주니어\할리갈리주니어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15" t="4159" r="3453" b="24677"/>
          <a:stretch>
            <a:fillRect/>
          </a:stretch>
        </p:blipFill>
        <p:spPr bwMode="auto">
          <a:xfrm>
            <a:off x="4781550" y="1533525"/>
            <a:ext cx="6980464" cy="3981450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4724399" y="1514476"/>
            <a:ext cx="2505075" cy="352424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AD394C5-B1C5-4CC5-BB58-75B6459C5F61}"/>
              </a:ext>
            </a:extLst>
          </p:cNvPr>
          <p:cNvSpPr txBox="1"/>
          <p:nvPr/>
        </p:nvSpPr>
        <p:spPr>
          <a:xfrm>
            <a:off x="619125" y="1516089"/>
            <a:ext cx="617877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자기 차례가 되면 카드 더미의</a:t>
            </a:r>
            <a:endParaRPr lang="en-US" altLang="ko-KR" sz="3000" spc="-150" dirty="0" smtClean="0"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150000"/>
              </a:lnSpc>
            </a:pP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맨 위 카드부터 한 장씩 뒤집어 놓습니다</a:t>
            </a:r>
            <a:r>
              <a:rPr lang="en-US" altLang="ko-KR" sz="3000" spc="-150" dirty="0" smtClean="0">
                <a:latin typeface="나눔스퀘어" pitchFamily="50" charset="-127"/>
                <a:ea typeface="나눔스퀘어" pitchFamily="50" charset="-127"/>
              </a:rPr>
              <a:t>.</a:t>
            </a:r>
          </a:p>
          <a:p>
            <a:pPr marL="514350" indent="-514350">
              <a:lnSpc>
                <a:spcPct val="150000"/>
              </a:lnSpc>
            </a:pPr>
            <a:endParaRPr lang="en-US" altLang="ko-KR" sz="1000" spc="-150" dirty="0" smtClean="0"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150000"/>
              </a:lnSpc>
            </a:pP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순서는 </a:t>
            </a:r>
            <a:r>
              <a:rPr lang="ko-KR" altLang="en-US" sz="3000" spc="-150" dirty="0" smtClean="0">
                <a:solidFill>
                  <a:schemeClr val="accent2">
                    <a:lumMod val="75000"/>
                  </a:schemeClr>
                </a:solidFill>
                <a:latin typeface="나눔스퀘어" pitchFamily="50" charset="-127"/>
                <a:ea typeface="나눔스퀘어" pitchFamily="50" charset="-127"/>
              </a:rPr>
              <a:t>시계방향</a:t>
            </a: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으로 돌아갑니다</a:t>
            </a:r>
            <a:r>
              <a:rPr lang="en-US" altLang="ko-KR" sz="3000" spc="-150" dirty="0" smtClean="0">
                <a:latin typeface="나눔스퀘어" pitchFamily="50" charset="-127"/>
                <a:ea typeface="나눔스퀘어" pitchFamily="50" charset="-127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>
                <a:solidFill>
                  <a:schemeClr val="accent2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</a:t>
            </a:r>
            <a:r>
              <a:rPr lang="ko-KR" altLang="en-US" sz="4000" b="1" smtClean="0">
                <a:solidFill>
                  <a:schemeClr val="accent2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방</a:t>
            </a:r>
            <a:r>
              <a:rPr lang="ko-KR" altLang="en-US" sz="4000" b="1" smtClean="0">
                <a:solidFill>
                  <a:schemeClr val="accent2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법</a:t>
            </a:r>
            <a:endParaRPr lang="ko-KR" altLang="en-US" sz="4000" b="1" dirty="0">
              <a:solidFill>
                <a:schemeClr val="accent2">
                  <a:lumMod val="7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993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AD394C5-B1C5-4CC5-BB58-75B6459C5F61}"/>
              </a:ext>
            </a:extLst>
          </p:cNvPr>
          <p:cNvSpPr txBox="1"/>
          <p:nvPr/>
        </p:nvSpPr>
        <p:spPr>
          <a:xfrm>
            <a:off x="1057275" y="1668489"/>
            <a:ext cx="4943475" cy="3336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ko-KR" altLang="en-US" sz="3600" spc="-150" dirty="0" smtClean="0">
                <a:latin typeface="나눔스퀘어" pitchFamily="50" charset="-127"/>
                <a:ea typeface="나눔스퀘어" pitchFamily="50" charset="-127"/>
              </a:rPr>
              <a:t>카드를 뒤집을 때</a:t>
            </a:r>
            <a:r>
              <a:rPr lang="en-US" altLang="ko-KR" sz="3600" spc="-150" dirty="0" smtClean="0">
                <a:latin typeface="나눔스퀘어" pitchFamily="50" charset="-127"/>
                <a:ea typeface="나눔스퀘어" pitchFamily="50" charset="-127"/>
              </a:rPr>
              <a:t>, </a:t>
            </a:r>
          </a:p>
          <a:p>
            <a:pPr marL="514350" indent="-514350">
              <a:lnSpc>
                <a:spcPct val="150000"/>
              </a:lnSpc>
            </a:pPr>
            <a:r>
              <a:rPr lang="ko-KR" altLang="en-US" sz="3600" b="1" spc="-150" dirty="0" smtClean="0">
                <a:solidFill>
                  <a:schemeClr val="accent2">
                    <a:lumMod val="75000"/>
                  </a:schemeClr>
                </a:solidFill>
                <a:latin typeface="나눔스퀘어" pitchFamily="50" charset="-127"/>
                <a:ea typeface="나눔스퀘어" pitchFamily="50" charset="-127"/>
              </a:rPr>
              <a:t>바깥 쪽으로 뒤집도록</a:t>
            </a:r>
            <a:r>
              <a:rPr lang="ko-KR" altLang="en-US" sz="3600" spc="-150" dirty="0" smtClean="0">
                <a:latin typeface="나눔스퀘어" pitchFamily="50" charset="-127"/>
                <a:ea typeface="나눔스퀘어" pitchFamily="50" charset="-127"/>
              </a:rPr>
              <a:t> 하여</a:t>
            </a:r>
            <a:endParaRPr lang="en-US" altLang="ko-KR" sz="3600" spc="-150" dirty="0" smtClean="0"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150000"/>
              </a:lnSpc>
            </a:pPr>
            <a:r>
              <a:rPr lang="ko-KR" altLang="en-US" sz="3600" spc="-150" dirty="0" smtClean="0">
                <a:latin typeface="나눔스퀘어" pitchFamily="50" charset="-127"/>
                <a:ea typeface="나눔스퀘어" pitchFamily="50" charset="-127"/>
              </a:rPr>
              <a:t>자</a:t>
            </a:r>
            <a:r>
              <a:rPr lang="ko-KR" altLang="en-US" sz="3600" spc="-150" dirty="0" smtClean="0">
                <a:latin typeface="나눔스퀘어" pitchFamily="50" charset="-127"/>
                <a:ea typeface="나눔스퀘어" pitchFamily="50" charset="-127"/>
              </a:rPr>
              <a:t>기가 먼저</a:t>
            </a:r>
            <a:r>
              <a:rPr lang="en-US" altLang="ko-KR" sz="3600" spc="-150" dirty="0" smtClean="0">
                <a:latin typeface="나눔스퀘어" pitchFamily="50" charset="-127"/>
                <a:ea typeface="나눔스퀘어" pitchFamily="50" charset="-127"/>
              </a:rPr>
              <a:t> </a:t>
            </a:r>
            <a:r>
              <a:rPr lang="ko-KR" altLang="en-US" sz="3600" spc="-150" dirty="0" smtClean="0">
                <a:latin typeface="나눔스퀘어" pitchFamily="50" charset="-127"/>
                <a:ea typeface="나눔스퀘어" pitchFamily="50" charset="-127"/>
              </a:rPr>
              <a:t>카드 앞면을 </a:t>
            </a:r>
            <a:endParaRPr lang="en-US" altLang="ko-KR" sz="3600" spc="-150" dirty="0" smtClean="0"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150000"/>
              </a:lnSpc>
            </a:pPr>
            <a:r>
              <a:rPr lang="ko-KR" altLang="en-US" sz="3600" spc="-150" dirty="0" smtClean="0">
                <a:latin typeface="나눔스퀘어" pitchFamily="50" charset="-127"/>
                <a:ea typeface="나눔스퀘어" pitchFamily="50" charset="-127"/>
              </a:rPr>
              <a:t>보지 않도록 합니다</a:t>
            </a:r>
            <a:r>
              <a:rPr lang="en-US" altLang="ko-KR" sz="3600" spc="-150" dirty="0" smtClean="0">
                <a:latin typeface="나눔스퀘어" pitchFamily="50" charset="-127"/>
                <a:ea typeface="나눔스퀘어" pitchFamily="50" charset="-127"/>
              </a:rPr>
              <a:t>.</a:t>
            </a:r>
          </a:p>
        </p:txBody>
      </p:sp>
      <p:pic>
        <p:nvPicPr>
          <p:cNvPr id="33794" name="Picture 2" descr="C:\Users\사용자\Desktop\박찬용\디자인파일\할리갈리주니어\11102018163031.t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23174" t="35223" r="51385" b="33442"/>
          <a:stretch>
            <a:fillRect/>
          </a:stretch>
        </p:blipFill>
        <p:spPr bwMode="auto">
          <a:xfrm>
            <a:off x="6762749" y="971550"/>
            <a:ext cx="5203681" cy="4533900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>
                <a:solidFill>
                  <a:schemeClr val="accent2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</a:t>
            </a:r>
            <a:r>
              <a:rPr lang="ko-KR" altLang="en-US" sz="4000" b="1" smtClean="0">
                <a:solidFill>
                  <a:schemeClr val="accent2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방</a:t>
            </a:r>
            <a:r>
              <a:rPr lang="ko-KR" altLang="en-US" sz="4000" b="1" smtClean="0">
                <a:solidFill>
                  <a:schemeClr val="accent2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법</a:t>
            </a:r>
            <a:endParaRPr lang="ko-KR" altLang="en-US" sz="4000" b="1" dirty="0">
              <a:solidFill>
                <a:schemeClr val="accent2">
                  <a:lumMod val="7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993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AD394C5-B1C5-4CC5-BB58-75B6459C5F61}"/>
              </a:ext>
            </a:extLst>
          </p:cNvPr>
          <p:cNvSpPr txBox="1"/>
          <p:nvPr/>
        </p:nvSpPr>
        <p:spPr>
          <a:xfrm>
            <a:off x="542925" y="1354164"/>
            <a:ext cx="4943475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ko-KR" altLang="en-US" sz="3000" spc="-150" dirty="0" smtClean="0">
                <a:solidFill>
                  <a:schemeClr val="accent2">
                    <a:lumMod val="75000"/>
                  </a:schemeClr>
                </a:solidFill>
                <a:latin typeface="나눔스퀘어" pitchFamily="50" charset="-127"/>
                <a:ea typeface="나눔스퀘어" pitchFamily="50" charset="-127"/>
              </a:rPr>
              <a:t>같은 색깔</a:t>
            </a: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의 광대 카드</a:t>
            </a:r>
            <a:endParaRPr lang="en-US" altLang="ko-KR" sz="3000" spc="-150" dirty="0" smtClean="0"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150000"/>
              </a:lnSpc>
            </a:pPr>
            <a:r>
              <a:rPr lang="ko-KR" altLang="en-US" sz="3000" b="1" spc="-150" dirty="0" smtClean="0">
                <a:solidFill>
                  <a:schemeClr val="accent2">
                    <a:lumMod val="75000"/>
                  </a:schemeClr>
                </a:solidFill>
                <a:latin typeface="나눔스퀘어" pitchFamily="50" charset="-127"/>
                <a:ea typeface="나눔스퀘어" pitchFamily="50" charset="-127"/>
              </a:rPr>
              <a:t>두 장</a:t>
            </a: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이 보이는 순간 재빨리 </a:t>
            </a:r>
            <a:endParaRPr lang="en-US" altLang="ko-KR" sz="3000" spc="-150" dirty="0" smtClean="0"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150000"/>
              </a:lnSpc>
            </a:pP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종을 쳐야 합니다</a:t>
            </a:r>
            <a:r>
              <a:rPr lang="en-US" altLang="ko-KR" sz="3000" spc="-150" dirty="0" smtClean="0">
                <a:latin typeface="나눔스퀘어" pitchFamily="50" charset="-127"/>
                <a:ea typeface="나눔스퀘어" pitchFamily="50" charset="-127"/>
              </a:rPr>
              <a:t>.</a:t>
            </a:r>
          </a:p>
          <a:p>
            <a:pPr marL="514350" indent="-514350">
              <a:lnSpc>
                <a:spcPct val="150000"/>
              </a:lnSpc>
            </a:pPr>
            <a:endParaRPr lang="en-US" altLang="ko-KR" sz="1000" spc="-150" dirty="0" smtClean="0"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150000"/>
              </a:lnSpc>
            </a:pPr>
            <a:r>
              <a:rPr lang="ko-KR" altLang="en-US" sz="3000" spc="-150" dirty="0" smtClean="0">
                <a:solidFill>
                  <a:schemeClr val="accent2">
                    <a:lumMod val="75000"/>
                  </a:schemeClr>
                </a:solidFill>
                <a:latin typeface="나눔스퀘어" pitchFamily="50" charset="-127"/>
                <a:ea typeface="나눔스퀘어" pitchFamily="50" charset="-127"/>
              </a:rPr>
              <a:t>가장 먼저</a:t>
            </a: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 종을 친 사람은 바닥에</a:t>
            </a:r>
            <a:endParaRPr lang="en-US" altLang="ko-KR" sz="3000" spc="-150" dirty="0" smtClean="0"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150000"/>
              </a:lnSpc>
            </a:pPr>
            <a:r>
              <a:rPr lang="ko-KR" altLang="en-US" sz="3000" spc="-150" dirty="0" smtClean="0">
                <a:solidFill>
                  <a:schemeClr val="accent2">
                    <a:lumMod val="75000"/>
                  </a:schemeClr>
                </a:solidFill>
                <a:latin typeface="나눔스퀘어" pitchFamily="50" charset="-127"/>
                <a:ea typeface="나눔스퀘어" pitchFamily="50" charset="-127"/>
              </a:rPr>
              <a:t>펼쳐진 카드 모두를</a:t>
            </a: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 카드 더미</a:t>
            </a:r>
            <a:endParaRPr lang="en-US" altLang="ko-KR" sz="3000" spc="-150" dirty="0" smtClean="0"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150000"/>
              </a:lnSpc>
            </a:pP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맨 밑에 넣습니다</a:t>
            </a:r>
            <a:r>
              <a:rPr lang="en-US" altLang="ko-KR" sz="3000" spc="-150" dirty="0" smtClean="0">
                <a:latin typeface="나눔스퀘어" pitchFamily="50" charset="-127"/>
                <a:ea typeface="나눔스퀘어" pitchFamily="50" charset="-127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>
                <a:solidFill>
                  <a:schemeClr val="accent2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</a:t>
            </a:r>
            <a:r>
              <a:rPr lang="ko-KR" altLang="en-US" sz="4000" b="1" smtClean="0">
                <a:solidFill>
                  <a:schemeClr val="accent2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방</a:t>
            </a:r>
            <a:r>
              <a:rPr lang="ko-KR" altLang="en-US" sz="4000" b="1" smtClean="0">
                <a:solidFill>
                  <a:schemeClr val="accent2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법</a:t>
            </a:r>
            <a:endParaRPr lang="ko-KR" altLang="en-US" sz="4000" b="1" dirty="0">
              <a:solidFill>
                <a:schemeClr val="accent2">
                  <a:lumMod val="7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34818" name="Picture 2" descr="C:\Users\사용자\Desktop\박찬용\디자인파일\할리갈리주니어\할리갈리주니어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99" t="1624" r="8368" b="22137"/>
          <a:stretch>
            <a:fillRect/>
          </a:stretch>
        </p:blipFill>
        <p:spPr bwMode="auto">
          <a:xfrm>
            <a:off x="5610225" y="1143000"/>
            <a:ext cx="6248400" cy="4248150"/>
          </a:xfrm>
          <a:prstGeom prst="rect">
            <a:avLst/>
          </a:prstGeom>
          <a:noFill/>
        </p:spPr>
      </p:pic>
      <p:sp>
        <p:nvSpPr>
          <p:cNvPr id="7" name="직사각형 6"/>
          <p:cNvSpPr/>
          <p:nvPr/>
        </p:nvSpPr>
        <p:spPr>
          <a:xfrm>
            <a:off x="5553075" y="1133476"/>
            <a:ext cx="609600" cy="561974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6993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AD394C5-B1C5-4CC5-BB58-75B6459C5F61}"/>
              </a:ext>
            </a:extLst>
          </p:cNvPr>
          <p:cNvSpPr txBox="1"/>
          <p:nvPr/>
        </p:nvSpPr>
        <p:spPr>
          <a:xfrm>
            <a:off x="781051" y="1138505"/>
            <a:ext cx="515302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ko-KR" altLang="en-US" sz="3000" spc="-150" dirty="0" smtClean="0">
                <a:solidFill>
                  <a:schemeClr val="accent2">
                    <a:lumMod val="75000"/>
                  </a:schemeClr>
                </a:solidFill>
                <a:latin typeface="나눔스퀘어" pitchFamily="50" charset="-127"/>
                <a:ea typeface="나눔스퀘어" pitchFamily="50" charset="-127"/>
              </a:rPr>
              <a:t>같은 색깔</a:t>
            </a: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의 광대 카드라도</a:t>
            </a:r>
            <a:endParaRPr lang="en-US" altLang="ko-KR" sz="3000" spc="-150" dirty="0" smtClean="0"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150000"/>
              </a:lnSpc>
            </a:pPr>
            <a:r>
              <a:rPr lang="ko-KR" altLang="en-US" sz="3000" b="1" spc="-150" dirty="0" smtClean="0">
                <a:solidFill>
                  <a:schemeClr val="accent2">
                    <a:lumMod val="75000"/>
                  </a:schemeClr>
                </a:solidFill>
                <a:latin typeface="나눔스퀘어" pitchFamily="50" charset="-127"/>
                <a:ea typeface="나눔스퀘어" pitchFamily="50" charset="-127"/>
              </a:rPr>
              <a:t>둘 중</a:t>
            </a: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 </a:t>
            </a:r>
            <a:r>
              <a:rPr lang="ko-KR" altLang="en-US" sz="3000" b="1" spc="-150" dirty="0" smtClean="0">
                <a:solidFill>
                  <a:schemeClr val="accent2">
                    <a:lumMod val="75000"/>
                  </a:schemeClr>
                </a:solidFill>
                <a:latin typeface="나눔스퀘어" pitchFamily="50" charset="-127"/>
                <a:ea typeface="나눔스퀘어" pitchFamily="50" charset="-127"/>
              </a:rPr>
              <a:t>하나</a:t>
            </a: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가 </a:t>
            </a:r>
            <a:endParaRPr lang="en-US" altLang="ko-KR" sz="3000" spc="-150" dirty="0" smtClean="0"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150000"/>
              </a:lnSpc>
            </a:pP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울고 있는 광대라면</a:t>
            </a:r>
            <a:endParaRPr lang="en-US" altLang="ko-KR" sz="3000" spc="-150" dirty="0" smtClean="0"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150000"/>
              </a:lnSpc>
            </a:pPr>
            <a:r>
              <a:rPr lang="ko-KR" altLang="en-US" sz="3000" b="1" spc="-150" dirty="0" smtClean="0">
                <a:solidFill>
                  <a:schemeClr val="accent2">
                    <a:lumMod val="75000"/>
                  </a:schemeClr>
                </a:solidFill>
                <a:latin typeface="나눔스퀘어" pitchFamily="50" charset="-127"/>
                <a:ea typeface="나눔스퀘어" pitchFamily="50" charset="-127"/>
              </a:rPr>
              <a:t>종을 쳐서는 안 됩니다</a:t>
            </a:r>
            <a:r>
              <a:rPr lang="en-US" altLang="ko-KR" sz="3000" spc="-150" dirty="0" smtClean="0">
                <a:latin typeface="나눔스퀘어" pitchFamily="50" charset="-127"/>
                <a:ea typeface="나눔스퀘어" pitchFamily="50" charset="-127"/>
              </a:rPr>
              <a:t>.</a:t>
            </a:r>
          </a:p>
          <a:p>
            <a:pPr marL="514350" indent="-514350">
              <a:lnSpc>
                <a:spcPct val="150000"/>
              </a:lnSpc>
            </a:pPr>
            <a:endParaRPr lang="en-US" altLang="ko-KR" sz="700" spc="-150" dirty="0" smtClean="0"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150000"/>
              </a:lnSpc>
            </a:pP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종을 </a:t>
            </a:r>
            <a:r>
              <a:rPr lang="ko-KR" altLang="en-US" sz="3000" spc="-150" dirty="0" smtClean="0">
                <a:solidFill>
                  <a:schemeClr val="accent2">
                    <a:lumMod val="75000"/>
                  </a:schemeClr>
                </a:solidFill>
                <a:latin typeface="나눔스퀘어" pitchFamily="50" charset="-127"/>
                <a:ea typeface="나눔스퀘어" pitchFamily="50" charset="-127"/>
              </a:rPr>
              <a:t>잘 못 쳤을 때</a:t>
            </a: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는</a:t>
            </a:r>
            <a:endParaRPr lang="en-US" altLang="ko-KR" sz="3000" spc="-150" dirty="0" smtClean="0"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150000"/>
              </a:lnSpc>
            </a:pP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자기 카드 더미에서</a:t>
            </a:r>
            <a:endParaRPr lang="en-US" altLang="ko-KR" sz="3000" spc="-150" dirty="0" smtClean="0"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150000"/>
              </a:lnSpc>
            </a:pPr>
            <a:r>
              <a:rPr lang="ko-KR" altLang="en-US" sz="3000" b="1" spc="-150" dirty="0" smtClean="0">
                <a:solidFill>
                  <a:schemeClr val="accent2">
                    <a:lumMod val="75000"/>
                  </a:schemeClr>
                </a:solidFill>
                <a:latin typeface="나눔스퀘어" pitchFamily="50" charset="-127"/>
                <a:ea typeface="나눔스퀘어" pitchFamily="50" charset="-127"/>
              </a:rPr>
              <a:t>모두에게 한 장씩 </a:t>
            </a: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줘야 합니다</a:t>
            </a:r>
            <a:r>
              <a:rPr lang="en-US" altLang="ko-KR" sz="3000" spc="-150" dirty="0" smtClean="0">
                <a:latin typeface="나눔스퀘어" pitchFamily="50" charset="-127"/>
                <a:ea typeface="나눔스퀘어" pitchFamily="50" charset="-127"/>
              </a:rPr>
              <a:t>.</a:t>
            </a:r>
            <a:endParaRPr lang="en-US" altLang="ko-KR" sz="3000" spc="-150" dirty="0" smtClean="0">
              <a:latin typeface="나눔스퀘어" pitchFamily="50" charset="-127"/>
              <a:ea typeface="나눔스퀘어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>
                <a:solidFill>
                  <a:schemeClr val="accent2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</a:t>
            </a:r>
            <a:r>
              <a:rPr lang="ko-KR" altLang="en-US" sz="4000" b="1" smtClean="0">
                <a:solidFill>
                  <a:schemeClr val="accent2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방</a:t>
            </a:r>
            <a:r>
              <a:rPr lang="ko-KR" altLang="en-US" sz="4000" b="1" smtClean="0">
                <a:solidFill>
                  <a:schemeClr val="accent2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법</a:t>
            </a:r>
            <a:endParaRPr lang="ko-KR" altLang="en-US" sz="4000" b="1" dirty="0">
              <a:solidFill>
                <a:schemeClr val="accent2">
                  <a:lumMod val="7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35842" name="Picture 2" descr="C:\Users\사용자\Desktop\박찬용\디자인파일\할리갈리주니어\할리갈리주니어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10" t="2193" r="5895" b="9357"/>
          <a:stretch>
            <a:fillRect/>
          </a:stretch>
        </p:blipFill>
        <p:spPr bwMode="auto">
          <a:xfrm>
            <a:off x="5464045" y="1019176"/>
            <a:ext cx="6404105" cy="4610100"/>
          </a:xfrm>
          <a:prstGeom prst="rect">
            <a:avLst/>
          </a:prstGeom>
          <a:noFill/>
        </p:spPr>
      </p:pic>
      <p:sp>
        <p:nvSpPr>
          <p:cNvPr id="7" name="직사각형 6"/>
          <p:cNvSpPr/>
          <p:nvPr/>
        </p:nvSpPr>
        <p:spPr>
          <a:xfrm>
            <a:off x="5400675" y="1009651"/>
            <a:ext cx="733425" cy="561974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6993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4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solidFill>
                  <a:schemeClr val="accent2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</a:t>
            </a:r>
            <a:r>
              <a:rPr lang="ko-KR" altLang="en-US" sz="4000" b="1" dirty="0" smtClean="0">
                <a:solidFill>
                  <a:schemeClr val="accent2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종료</a:t>
            </a:r>
            <a:endParaRPr lang="ko-KR" altLang="en-US" sz="4000" b="1" dirty="0">
              <a:solidFill>
                <a:schemeClr val="accent2">
                  <a:lumMod val="7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36866" name="Picture 2" descr="C:\Users\사용자\Desktop\박찬용\디자인파일\할리갈리주니어\할리갈리주니어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99" t="4818" r="10647" b="18283"/>
          <a:stretch>
            <a:fillRect/>
          </a:stretch>
        </p:blipFill>
        <p:spPr bwMode="auto">
          <a:xfrm>
            <a:off x="5200650" y="742950"/>
            <a:ext cx="6734060" cy="4419599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5057775" y="676276"/>
            <a:ext cx="733425" cy="561974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5153025" y="1762125"/>
            <a:ext cx="2552700" cy="108585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AD394C5-B1C5-4CC5-BB58-75B6459C5F61}"/>
              </a:ext>
            </a:extLst>
          </p:cNvPr>
          <p:cNvSpPr txBox="1"/>
          <p:nvPr/>
        </p:nvSpPr>
        <p:spPr>
          <a:xfrm>
            <a:off x="647701" y="1557605"/>
            <a:ext cx="51530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누군가의 카드가 </a:t>
            </a:r>
            <a:r>
              <a:rPr lang="ko-KR" altLang="en-US" sz="3000" spc="-150" dirty="0" smtClean="0">
                <a:solidFill>
                  <a:schemeClr val="accent2">
                    <a:lumMod val="75000"/>
                  </a:schemeClr>
                </a:solidFill>
                <a:latin typeface="나눔스퀘어" pitchFamily="50" charset="-127"/>
                <a:ea typeface="나눔스퀘어" pitchFamily="50" charset="-127"/>
              </a:rPr>
              <a:t>다 떨어져 </a:t>
            </a:r>
            <a:endParaRPr lang="en-US" altLang="ko-KR" sz="3000" spc="-150" dirty="0" smtClean="0">
              <a:solidFill>
                <a:schemeClr val="accent2">
                  <a:lumMod val="75000"/>
                </a:schemeClr>
              </a:solidFill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150000"/>
              </a:lnSpc>
            </a:pP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카드를 못 펼치면 </a:t>
            </a:r>
            <a:r>
              <a:rPr lang="ko-KR" altLang="en-US" sz="3000" spc="-150" dirty="0" smtClean="0">
                <a:solidFill>
                  <a:schemeClr val="accent2">
                    <a:lumMod val="75000"/>
                  </a:schemeClr>
                </a:solidFill>
                <a:latin typeface="나눔스퀘어" pitchFamily="50" charset="-127"/>
                <a:ea typeface="나눔스퀘어" pitchFamily="50" charset="-127"/>
              </a:rPr>
              <a:t>해당 사</a:t>
            </a:r>
            <a:r>
              <a:rPr lang="ko-KR" altLang="en-US" sz="3000" spc="-150" dirty="0" smtClean="0">
                <a:solidFill>
                  <a:schemeClr val="accent2">
                    <a:lumMod val="75000"/>
                  </a:schemeClr>
                </a:solidFill>
                <a:latin typeface="나눔스퀘어" pitchFamily="50" charset="-127"/>
                <a:ea typeface="나눔스퀘어" pitchFamily="50" charset="-127"/>
              </a:rPr>
              <a:t>람</a:t>
            </a: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만</a:t>
            </a:r>
            <a:endParaRPr lang="en-US" altLang="ko-KR" sz="3000" spc="-150" dirty="0" smtClean="0"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150000"/>
              </a:lnSpc>
            </a:pP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게임에서 </a:t>
            </a:r>
            <a:r>
              <a:rPr lang="ko-KR" altLang="en-US" sz="3000" spc="-150" dirty="0" smtClean="0">
                <a:solidFill>
                  <a:schemeClr val="accent2">
                    <a:lumMod val="75000"/>
                  </a:schemeClr>
                </a:solidFill>
                <a:latin typeface="나눔스퀘어" pitchFamily="50" charset="-127"/>
                <a:ea typeface="나눔스퀘어" pitchFamily="50" charset="-127"/>
              </a:rPr>
              <a:t>탈락</a:t>
            </a: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합니다</a:t>
            </a:r>
            <a:r>
              <a:rPr lang="en-US" altLang="ko-KR" sz="3000" spc="-150" dirty="0" smtClean="0">
                <a:latin typeface="나눔스퀘어" pitchFamily="50" charset="-127"/>
                <a:ea typeface="나눔스퀘어" pitchFamily="50" charset="-127"/>
              </a:rPr>
              <a:t>.</a:t>
            </a:r>
          </a:p>
          <a:p>
            <a:pPr marL="514350" indent="-514350">
              <a:lnSpc>
                <a:spcPct val="150000"/>
              </a:lnSpc>
            </a:pPr>
            <a:endParaRPr lang="en-US" altLang="ko-KR" sz="1000" spc="-150" dirty="0" smtClean="0"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150000"/>
              </a:lnSpc>
            </a:pP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다른  사람들은 같은 광대 카드</a:t>
            </a:r>
            <a:endParaRPr lang="en-US" altLang="ko-KR" sz="3000" spc="-150" dirty="0" smtClean="0"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150000"/>
              </a:lnSpc>
            </a:pP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두 장이 나올 때까지 </a:t>
            </a:r>
            <a:r>
              <a:rPr lang="ko-KR" altLang="en-US" sz="3000" spc="-150" dirty="0" smtClean="0">
                <a:solidFill>
                  <a:schemeClr val="accent2">
                    <a:lumMod val="75000"/>
                  </a:schemeClr>
                </a:solidFill>
                <a:latin typeface="나눔스퀘어" pitchFamily="50" charset="-127"/>
                <a:ea typeface="나눔스퀘어" pitchFamily="50" charset="-127"/>
              </a:rPr>
              <a:t>진행</a:t>
            </a: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합니다</a:t>
            </a:r>
            <a:r>
              <a:rPr lang="en-US" altLang="ko-KR" sz="3000" spc="-150" dirty="0" smtClean="0">
                <a:latin typeface="나눔스퀘어" pitchFamily="50" charset="-127"/>
                <a:ea typeface="나눔스퀘어" pitchFamily="50" charset="-127"/>
              </a:rPr>
              <a:t>.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10115550" y="2562225"/>
            <a:ext cx="1676400" cy="108585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7267575" y="4848225"/>
            <a:ext cx="2619375" cy="6858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직선 연결선 16"/>
          <p:cNvCxnSpPr/>
          <p:nvPr/>
        </p:nvCxnSpPr>
        <p:spPr>
          <a:xfrm>
            <a:off x="6878670" y="2265346"/>
            <a:ext cx="0" cy="3181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 flipH="1">
            <a:off x="7061922" y="2433790"/>
            <a:ext cx="231473" cy="233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6463943" y="2433790"/>
            <a:ext cx="192895" cy="2152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 flipH="1">
            <a:off x="7196949" y="2723888"/>
            <a:ext cx="318276" cy="655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 flipH="1" flipV="1">
            <a:off x="6251758" y="2705172"/>
            <a:ext cx="298988" cy="842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6993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 smtClean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4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solidFill>
                  <a:schemeClr val="accent2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</a:t>
            </a:r>
            <a:r>
              <a:rPr lang="ko-KR" altLang="en-US" sz="4000" b="1" dirty="0" smtClean="0">
                <a:solidFill>
                  <a:schemeClr val="accent2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종료</a:t>
            </a:r>
            <a:endParaRPr lang="ko-KR" altLang="en-US" sz="4000" b="1" dirty="0">
              <a:solidFill>
                <a:schemeClr val="accent2">
                  <a:lumMod val="7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057775" y="676276"/>
            <a:ext cx="733425" cy="561974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5153025" y="1762125"/>
            <a:ext cx="2552700" cy="108585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AD394C5-B1C5-4CC5-BB58-75B6459C5F61}"/>
              </a:ext>
            </a:extLst>
          </p:cNvPr>
          <p:cNvSpPr txBox="1"/>
          <p:nvPr/>
        </p:nvSpPr>
        <p:spPr>
          <a:xfrm>
            <a:off x="647701" y="1119455"/>
            <a:ext cx="5153024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광대 카드 두 장이 나와서</a:t>
            </a:r>
            <a:endParaRPr lang="en-US" altLang="ko-KR" sz="3000" spc="-150" dirty="0" smtClean="0"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150000"/>
              </a:lnSpc>
            </a:pP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마지막으로 바닥에 펼쳐진 </a:t>
            </a:r>
            <a:endParaRPr lang="en-US" altLang="ko-KR" sz="3000" spc="-150" dirty="0" smtClean="0"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150000"/>
              </a:lnSpc>
            </a:pP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카드 전부를 가져가면</a:t>
            </a:r>
            <a:endParaRPr lang="en-US" altLang="ko-KR" sz="3000" spc="-150" dirty="0" smtClean="0"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150000"/>
              </a:lnSpc>
            </a:pP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게임이 끝납니다</a:t>
            </a:r>
            <a:r>
              <a:rPr lang="en-US" altLang="ko-KR" sz="3000" spc="-150" dirty="0" smtClean="0">
                <a:latin typeface="나눔스퀘어" pitchFamily="50" charset="-127"/>
                <a:ea typeface="나눔스퀘어" pitchFamily="50" charset="-127"/>
              </a:rPr>
              <a:t>.</a:t>
            </a:r>
          </a:p>
          <a:p>
            <a:pPr marL="514350" indent="-514350">
              <a:lnSpc>
                <a:spcPct val="150000"/>
              </a:lnSpc>
            </a:pPr>
            <a:endParaRPr lang="en-US" altLang="ko-KR" sz="1000" spc="-150" dirty="0" smtClean="0"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150000"/>
              </a:lnSpc>
            </a:pP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게임이 </a:t>
            </a: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끝나면 </a:t>
            </a:r>
            <a:r>
              <a:rPr lang="ko-KR" altLang="en-US" sz="3000" b="1" spc="-150" dirty="0" smtClean="0">
                <a:solidFill>
                  <a:schemeClr val="accent2">
                    <a:lumMod val="75000"/>
                  </a:schemeClr>
                </a:solidFill>
                <a:latin typeface="나눔스퀘어" pitchFamily="50" charset="-127"/>
                <a:ea typeface="나눔스퀘어" pitchFamily="50" charset="-127"/>
              </a:rPr>
              <a:t>가장 많은 카드를</a:t>
            </a:r>
            <a:endParaRPr lang="en-US" altLang="ko-KR" sz="3000" b="1" spc="-150" dirty="0" smtClean="0">
              <a:solidFill>
                <a:schemeClr val="accent2">
                  <a:lumMod val="75000"/>
                </a:schemeClr>
              </a:solidFill>
              <a:latin typeface="나눔스퀘어" pitchFamily="50" charset="-127"/>
              <a:ea typeface="나눔스퀘어" pitchFamily="50" charset="-127"/>
            </a:endParaRPr>
          </a:p>
          <a:p>
            <a:pPr marL="514350" indent="-514350">
              <a:lnSpc>
                <a:spcPct val="150000"/>
              </a:lnSpc>
            </a:pPr>
            <a:r>
              <a:rPr lang="ko-KR" altLang="en-US" sz="3000" b="1" spc="-150" dirty="0" smtClean="0">
                <a:solidFill>
                  <a:schemeClr val="accent2">
                    <a:lumMod val="75000"/>
                  </a:schemeClr>
                </a:solidFill>
                <a:latin typeface="나눔스퀘어" pitchFamily="50" charset="-127"/>
                <a:ea typeface="나눔스퀘어" pitchFamily="50" charset="-127"/>
              </a:rPr>
              <a:t>모은 사람</a:t>
            </a: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이 </a:t>
            </a:r>
            <a:r>
              <a:rPr lang="ko-KR" altLang="en-US" sz="3000" b="1" spc="-150" dirty="0" smtClean="0">
                <a:solidFill>
                  <a:schemeClr val="accent2">
                    <a:lumMod val="75000"/>
                  </a:schemeClr>
                </a:solidFill>
                <a:latin typeface="나눔스퀘어" pitchFamily="50" charset="-127"/>
                <a:ea typeface="나눔스퀘어" pitchFamily="50" charset="-127"/>
              </a:rPr>
              <a:t>승리</a:t>
            </a:r>
            <a:r>
              <a:rPr lang="ko-KR" altLang="en-US" sz="3000" spc="-150" dirty="0" smtClean="0">
                <a:latin typeface="나눔스퀘어" pitchFamily="50" charset="-127"/>
                <a:ea typeface="나눔스퀘어" pitchFamily="50" charset="-127"/>
              </a:rPr>
              <a:t>하게 됩니다</a:t>
            </a:r>
            <a:r>
              <a:rPr lang="en-US" altLang="ko-KR" sz="3000" spc="-150" dirty="0" smtClean="0">
                <a:latin typeface="나눔스퀘어" pitchFamily="50" charset="-127"/>
                <a:ea typeface="나눔스퀘어" pitchFamily="50" charset="-127"/>
              </a:rPr>
              <a:t>.</a:t>
            </a:r>
            <a:endParaRPr lang="en-US" altLang="ko-KR" sz="3000" spc="-150" dirty="0" smtClean="0">
              <a:latin typeface="나눔스퀘어" pitchFamily="50" charset="-127"/>
              <a:ea typeface="나눔스퀘어" pitchFamily="50" charset="-127"/>
            </a:endParaRPr>
          </a:p>
        </p:txBody>
      </p:sp>
      <p:pic>
        <p:nvPicPr>
          <p:cNvPr id="37890" name="Picture 2" descr="C:\Users\사용자\Desktop\박찬용\디자인파일\할리갈리주니어\할리갈리주니어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7258"/>
          <a:stretch>
            <a:fillRect/>
          </a:stretch>
        </p:blipFill>
        <p:spPr bwMode="auto">
          <a:xfrm>
            <a:off x="4686299" y="862148"/>
            <a:ext cx="7212399" cy="2490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6993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220</Words>
  <Application>Microsoft Office PowerPoint</Application>
  <PresentationFormat>사용자 지정</PresentationFormat>
  <Paragraphs>66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사용자</cp:lastModifiedBy>
  <cp:revision>57</cp:revision>
  <dcterms:created xsi:type="dcterms:W3CDTF">2017-12-14T07:04:43Z</dcterms:created>
  <dcterms:modified xsi:type="dcterms:W3CDTF">2018-10-11T08:31:59Z</dcterms:modified>
</cp:coreProperties>
</file>