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77" r:id="rId6"/>
    <p:sldId id="350" r:id="rId7"/>
    <p:sldId id="351" r:id="rId8"/>
    <p:sldId id="358" r:id="rId9"/>
    <p:sldId id="491" r:id="rId10"/>
    <p:sldId id="492" r:id="rId11"/>
    <p:sldId id="493" r:id="rId12"/>
    <p:sldId id="495" r:id="rId13"/>
    <p:sldId id="494" r:id="rId14"/>
    <p:sldId id="496" r:id="rId15"/>
    <p:sldId id="498" r:id="rId16"/>
    <p:sldId id="499" r:id="rId17"/>
    <p:sldId id="500" r:id="rId18"/>
    <p:sldId id="501" r:id="rId19"/>
    <p:sldId id="502" r:id="rId20"/>
    <p:sldId id="503" r:id="rId21"/>
    <p:sldId id="504" r:id="rId22"/>
    <p:sldId id="505" r:id="rId23"/>
    <p:sldId id="506" r:id="rId24"/>
    <p:sldId id="507" r:id="rId25"/>
    <p:sldId id="508" r:id="rId26"/>
    <p:sldId id="509" r:id="rId27"/>
    <p:sldId id="510" r:id="rId28"/>
    <p:sldId id="511" r:id="rId29"/>
    <p:sldId id="259" r:id="rId30"/>
    <p:sldId id="264" r:id="rId31"/>
    <p:sldId id="263" r:id="rId32"/>
  </p:sldIdLst>
  <p:sldSz cx="12192000" cy="6858000"/>
  <p:notesSz cx="6858000" cy="9144000"/>
  <p:embeddedFontLst>
    <p:embeddedFont>
      <p:font typeface="나눔스퀘어" panose="020B0600000101010101" pitchFamily="50" charset="-127"/>
      <p:regular r:id="rId33"/>
    </p:embeddedFont>
    <p:embeddedFont>
      <p:font typeface="나눔스퀘어 Bold" panose="020B0600000101010101" pitchFamily="50" charset="-127"/>
      <p:bold r:id="rId34"/>
    </p:embeddedFont>
    <p:embeddedFont>
      <p:font typeface="맑은 고딕" panose="020B0503020000020004" pitchFamily="50" charset="-127"/>
      <p:regular r:id="rId35"/>
      <p:bold r:id="rId3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642" userDrawn="1">
          <p15:clr>
            <a:srgbClr val="A4A3A4"/>
          </p15:clr>
        </p15:guide>
        <p15:guide id="5" pos="393" userDrawn="1">
          <p15:clr>
            <a:srgbClr val="A4A3A4"/>
          </p15:clr>
        </p15:guide>
        <p15:guide id="6" orient="horz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75B9"/>
    <a:srgbClr val="F9F9F9"/>
    <a:srgbClr val="0686C7"/>
    <a:srgbClr val="6A2E0D"/>
    <a:srgbClr val="7F7F7F"/>
    <a:srgbClr val="A42C7D"/>
    <a:srgbClr val="D89D3B"/>
    <a:srgbClr val="0B4E5D"/>
    <a:srgbClr val="3D2F28"/>
    <a:srgbClr val="AE37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6" autoAdjust="0"/>
    <p:restoredTop sz="94227" autoAdjust="0"/>
  </p:normalViewPr>
  <p:slideViewPr>
    <p:cSldViewPr snapToGrid="0">
      <p:cViewPr varScale="1">
        <p:scale>
          <a:sx n="114" d="100"/>
          <a:sy n="114" d="100"/>
        </p:scale>
        <p:origin x="108" y="378"/>
      </p:cViewPr>
      <p:guideLst>
        <p:guide pos="642"/>
        <p:guide pos="393"/>
        <p:guide orient="horz" pos="381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타이틀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>
            <a:extLst>
              <a:ext uri="{FF2B5EF4-FFF2-40B4-BE49-F238E27FC236}">
                <a16:creationId xmlns:a16="http://schemas.microsoft.com/office/drawing/2014/main" id="{1BB6FBDE-FB9E-4287-A091-974164219155}"/>
              </a:ext>
            </a:extLst>
          </p:cNvPr>
          <p:cNvGrpSpPr/>
          <p:nvPr userDrawn="1"/>
        </p:nvGrpSpPr>
        <p:grpSpPr>
          <a:xfrm>
            <a:off x="3845632" y="5867381"/>
            <a:ext cx="4500736" cy="737346"/>
            <a:chOff x="3905251" y="6225204"/>
            <a:chExt cx="3094613" cy="506984"/>
          </a:xfrm>
        </p:grpSpPr>
        <p:pic>
          <p:nvPicPr>
            <p:cNvPr id="12" name="그림 11" descr="아콩다콩로고_150325_web.gif">
              <a:extLst>
                <a:ext uri="{FF2B5EF4-FFF2-40B4-BE49-F238E27FC236}">
                  <a16:creationId xmlns:a16="http://schemas.microsoft.com/office/drawing/2014/main" id="{6BE22403-3E80-4246-8E56-A9EC68350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7D762D84-065E-4AD8-8D19-19E7DD9A1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  <p:sp>
        <p:nvSpPr>
          <p:cNvPr id="2" name="직각 삼각형 1">
            <a:extLst>
              <a:ext uri="{FF2B5EF4-FFF2-40B4-BE49-F238E27FC236}">
                <a16:creationId xmlns:a16="http://schemas.microsoft.com/office/drawing/2014/main" id="{1FA9B4E2-9970-49B5-8117-68198FC612ED}"/>
              </a:ext>
            </a:extLst>
          </p:cNvPr>
          <p:cNvSpPr/>
          <p:nvPr userDrawn="1"/>
        </p:nvSpPr>
        <p:spPr>
          <a:xfrm>
            <a:off x="0" y="0"/>
            <a:ext cx="862641" cy="6858000"/>
          </a:xfrm>
          <a:prstGeom prst="rtTriangle">
            <a:avLst/>
          </a:prstGeom>
          <a:solidFill>
            <a:srgbClr val="EB19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직각 삼각형 15">
            <a:extLst>
              <a:ext uri="{FF2B5EF4-FFF2-40B4-BE49-F238E27FC236}">
                <a16:creationId xmlns:a16="http://schemas.microsoft.com/office/drawing/2014/main" id="{00D2D488-E6A6-444A-8604-3BEB39681CFC}"/>
              </a:ext>
            </a:extLst>
          </p:cNvPr>
          <p:cNvSpPr/>
          <p:nvPr userDrawn="1"/>
        </p:nvSpPr>
        <p:spPr>
          <a:xfrm rot="10800000">
            <a:off x="11329359" y="0"/>
            <a:ext cx="862641" cy="6858000"/>
          </a:xfrm>
          <a:prstGeom prst="rtTriangle">
            <a:avLst/>
          </a:prstGeom>
          <a:solidFill>
            <a:srgbClr val="FFC6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56994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1152396-639D-4C4B-AA0A-0B4A322A3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1761B40-45EF-498B-924F-A1CAACBA6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AD5264A-559F-4583-85B0-796664787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C51E695-2780-45E8-8811-6716FCD943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BB7DEAA-3481-407C-A007-1A81AED0F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6ACEDAF-CFB5-41A0-9583-2995C6359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2020-01-14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8DE238C-83B6-46DE-94DB-A8D728B60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E8ACD7F9-B936-4B5D-BDC8-124115FF7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3081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289185-B6B8-4BB1-8BE0-0A2C33B38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4642CE2-2EAC-4B0A-A549-35BA16452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2020-01-14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61B720B-5E08-4262-9014-58C74E9C8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DF8F551-2FDC-48F4-946E-384F54D91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0503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4B74F45-85D7-46EA-A55D-09E5BCA3B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2020-01-14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561FEEEE-0861-4FD0-9320-B8666AE86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0D64146-E0CD-465E-9993-AF8B75D6F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5384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CC6641D-B977-40F5-AC2A-0C2047578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F0E618D-3D48-4162-8754-C7603FE67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71E1165-7CDD-4FFB-939A-8DB8CE58B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A432521-57B2-437F-8374-2A28EDF21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2020-01-14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377CB15-BA34-4FCC-B2A4-CD3892242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C0E96F9-B033-4E97-87EB-65EE7B728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4088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AB85EF-BEEE-4505-AF5D-2D6589EB6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2E39D027-A5B4-4DB1-A47A-C03160D33E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85A0A88-B624-49DB-918B-07EB7FD6E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BEC3829-5091-4DCA-B468-EC47B882F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2020-01-14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B2CE533-3D4F-4483-BEF7-82AD9205E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7F067CD-EA85-4FAB-9D3F-BBB15084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0961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D498B0C-54A6-44D3-94AF-D6DF149A7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30C4CD6-2F80-4AC2-91A2-333DD2BC1C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58167A6-E221-42BF-9AE6-074A6FF00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2020-01-14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A28B44B-67FB-4A20-B055-F21008ED7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E22E34F-EF45-45B6-A454-ED4AB2E57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5122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39B437B9-46C9-4F2F-AAD3-A5DD648EDB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78EE51B-DCD2-434C-9A42-545A22C88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8A7CB99-3C14-42C8-812A-E5261FB92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2020-01-14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82B39D7-D605-4312-B9FF-5FF375457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89ACAD8-0C4B-4CF4-9D18-39BC1F6D8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6561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16207E07-75D6-4193-9EF4-A88D31C852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4" r="3004" b="20791"/>
          <a:stretch/>
        </p:blipFill>
        <p:spPr>
          <a:xfrm>
            <a:off x="5029200" y="0"/>
            <a:ext cx="7162800" cy="6858000"/>
          </a:xfrm>
          <a:prstGeom prst="rect">
            <a:avLst/>
          </a:prstGeom>
        </p:spPr>
      </p:pic>
      <p:sp>
        <p:nvSpPr>
          <p:cNvPr id="9" name="평행 사변형 8">
            <a:extLst>
              <a:ext uri="{FF2B5EF4-FFF2-40B4-BE49-F238E27FC236}">
                <a16:creationId xmlns:a16="http://schemas.microsoft.com/office/drawing/2014/main" id="{8EFBB4B5-5E20-439A-AFBD-71383526B91F}"/>
              </a:ext>
            </a:extLst>
          </p:cNvPr>
          <p:cNvSpPr/>
          <p:nvPr userDrawn="1"/>
        </p:nvSpPr>
        <p:spPr>
          <a:xfrm>
            <a:off x="-1364343" y="0"/>
            <a:ext cx="13556343" cy="6858000"/>
          </a:xfrm>
          <a:prstGeom prst="parallelogram">
            <a:avLst>
              <a:gd name="adj" fmla="val 77875"/>
            </a:avLst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A58C6BFD-274E-424E-9475-A20C337BEA38}"/>
              </a:ext>
            </a:extLst>
          </p:cNvPr>
          <p:cNvGrpSpPr/>
          <p:nvPr userDrawn="1"/>
        </p:nvGrpSpPr>
        <p:grpSpPr>
          <a:xfrm>
            <a:off x="0" y="-963038"/>
            <a:ext cx="2587556" cy="2967078"/>
            <a:chOff x="0" y="-963038"/>
            <a:chExt cx="2587556" cy="2967078"/>
          </a:xfrm>
        </p:grpSpPr>
        <p:sp>
          <p:nvSpPr>
            <p:cNvPr id="17" name="직각 삼각형 16">
              <a:extLst>
                <a:ext uri="{FF2B5EF4-FFF2-40B4-BE49-F238E27FC236}">
                  <a16:creationId xmlns:a16="http://schemas.microsoft.com/office/drawing/2014/main" id="{838346F5-C6C8-4690-8CFD-EBFE305DE801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8" name="직각 삼각형 17">
              <a:extLst>
                <a:ext uri="{FF2B5EF4-FFF2-40B4-BE49-F238E27FC236}">
                  <a16:creationId xmlns:a16="http://schemas.microsoft.com/office/drawing/2014/main" id="{543A2693-6AEF-4471-9FF0-94E3281B734F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E0824C10-AFF4-420F-AC22-893EEB24A8E4}"/>
              </a:ext>
            </a:extLst>
          </p:cNvPr>
          <p:cNvGrpSpPr/>
          <p:nvPr userDrawn="1"/>
        </p:nvGrpSpPr>
        <p:grpSpPr>
          <a:xfrm>
            <a:off x="4690119" y="571132"/>
            <a:ext cx="2637704" cy="861774"/>
            <a:chOff x="4777067" y="571132"/>
            <a:chExt cx="2637704" cy="861774"/>
          </a:xfrm>
        </p:grpSpPr>
        <p:sp>
          <p:nvSpPr>
            <p:cNvPr id="19" name="직각 삼각형 18">
              <a:extLst>
                <a:ext uri="{FF2B5EF4-FFF2-40B4-BE49-F238E27FC236}">
                  <a16:creationId xmlns:a16="http://schemas.microsoft.com/office/drawing/2014/main" id="{EC8EA59E-884B-424C-86A3-7F41D0CFE4BE}"/>
                </a:ext>
              </a:extLst>
            </p:cNvPr>
            <p:cNvSpPr/>
            <p:nvPr userDrawn="1"/>
          </p:nvSpPr>
          <p:spPr>
            <a:xfrm rot="16200000">
              <a:off x="4777067" y="667657"/>
              <a:ext cx="601050" cy="601050"/>
            </a:xfrm>
            <a:prstGeom prst="rtTriangle">
              <a:avLst/>
            </a:prstGeom>
            <a:solidFill>
              <a:srgbClr val="0588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E32B91A-0F4A-43E5-9B1D-12119095E266}"/>
                </a:ext>
              </a:extLst>
            </p:cNvPr>
            <p:cNvSpPr txBox="1"/>
            <p:nvPr userDrawn="1"/>
          </p:nvSpPr>
          <p:spPr>
            <a:xfrm>
              <a:off x="5372031" y="571132"/>
              <a:ext cx="204274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48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목차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A8CF29D-5AFC-4140-AA3D-517241C1BA31}"/>
              </a:ext>
            </a:extLst>
          </p:cNvPr>
          <p:cNvSpPr txBox="1"/>
          <p:nvPr userDrawn="1"/>
        </p:nvSpPr>
        <p:spPr>
          <a:xfrm>
            <a:off x="3328097" y="1814937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F160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endParaRPr lang="ko-KR" altLang="en-US" sz="6000" dirty="0">
              <a:solidFill>
                <a:srgbClr val="F160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1E4A2C-53DC-4412-82C8-C3F2529B0A77}"/>
              </a:ext>
            </a:extLst>
          </p:cNvPr>
          <p:cNvSpPr txBox="1"/>
          <p:nvPr userDrawn="1"/>
        </p:nvSpPr>
        <p:spPr>
          <a:xfrm>
            <a:off x="2574045" y="2830600"/>
            <a:ext cx="8740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F160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2.</a:t>
            </a:r>
            <a:endParaRPr lang="ko-KR" altLang="en-US" sz="6000" dirty="0">
              <a:solidFill>
                <a:srgbClr val="F160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D9481D-8DBE-466F-A7D6-E8EEEE0C640F}"/>
              </a:ext>
            </a:extLst>
          </p:cNvPr>
          <p:cNvSpPr txBox="1"/>
          <p:nvPr userDrawn="1"/>
        </p:nvSpPr>
        <p:spPr>
          <a:xfrm>
            <a:off x="1820720" y="3846263"/>
            <a:ext cx="708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F160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3.</a:t>
            </a:r>
            <a:endParaRPr lang="ko-KR" altLang="en-US" sz="6000" dirty="0">
              <a:solidFill>
                <a:srgbClr val="F160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FAB566-7E89-48DB-AFDC-29ED80A08D25}"/>
              </a:ext>
            </a:extLst>
          </p:cNvPr>
          <p:cNvSpPr txBox="1"/>
          <p:nvPr userDrawn="1"/>
        </p:nvSpPr>
        <p:spPr>
          <a:xfrm>
            <a:off x="1067396" y="4861926"/>
            <a:ext cx="7085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F160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4.</a:t>
            </a:r>
            <a:endParaRPr lang="ko-KR" altLang="en-US" sz="6000" dirty="0">
              <a:solidFill>
                <a:srgbClr val="F160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06F314A-4086-4C36-9CEE-0C5491FE9F6F}"/>
              </a:ext>
            </a:extLst>
          </p:cNvPr>
          <p:cNvGrpSpPr/>
          <p:nvPr userDrawn="1"/>
        </p:nvGrpSpPr>
        <p:grpSpPr>
          <a:xfrm>
            <a:off x="3905251" y="6225204"/>
            <a:ext cx="3094613" cy="506984"/>
            <a:chOff x="3905251" y="6225204"/>
            <a:chExt cx="3094613" cy="506984"/>
          </a:xfrm>
        </p:grpSpPr>
        <p:pic>
          <p:nvPicPr>
            <p:cNvPr id="27" name="그림 26" descr="아콩다콩로고_150325_web.gif">
              <a:extLst>
                <a:ext uri="{FF2B5EF4-FFF2-40B4-BE49-F238E27FC236}">
                  <a16:creationId xmlns:a16="http://schemas.microsoft.com/office/drawing/2014/main" id="{A0A3E8EC-A1FE-4A6C-8637-17A58459D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5EEF27C9-056B-4865-B346-7233C947A5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9114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본문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>
            <a:extLst>
              <a:ext uri="{FF2B5EF4-FFF2-40B4-BE49-F238E27FC236}">
                <a16:creationId xmlns:a16="http://schemas.microsoft.com/office/drawing/2014/main" id="{7731F380-B93A-4860-A126-FCB09DE549E6}"/>
              </a:ext>
            </a:extLst>
          </p:cNvPr>
          <p:cNvGrpSpPr/>
          <p:nvPr userDrawn="1"/>
        </p:nvGrpSpPr>
        <p:grpSpPr>
          <a:xfrm>
            <a:off x="277997" y="290941"/>
            <a:ext cx="731248" cy="724722"/>
            <a:chOff x="2987314" y="444571"/>
            <a:chExt cx="2232092" cy="2212173"/>
          </a:xfrm>
        </p:grpSpPr>
        <p:sp>
          <p:nvSpPr>
            <p:cNvPr id="9" name="직각 삼각형 8">
              <a:extLst>
                <a:ext uri="{FF2B5EF4-FFF2-40B4-BE49-F238E27FC236}">
                  <a16:creationId xmlns:a16="http://schemas.microsoft.com/office/drawing/2014/main" id="{A57A3359-AE9D-485B-8BF1-FBDE787A1910}"/>
                </a:ext>
              </a:extLst>
            </p:cNvPr>
            <p:cNvSpPr/>
            <p:nvPr/>
          </p:nvSpPr>
          <p:spPr>
            <a:xfrm rot="16200000">
              <a:off x="3215367" y="652705"/>
              <a:ext cx="2004040" cy="2004038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8" name="직각 삼각형 7">
              <a:extLst>
                <a:ext uri="{FF2B5EF4-FFF2-40B4-BE49-F238E27FC236}">
                  <a16:creationId xmlns:a16="http://schemas.microsoft.com/office/drawing/2014/main" id="{583B8A2C-F7AD-4F2D-8AB7-E8338027C191}"/>
                </a:ext>
              </a:extLst>
            </p:cNvPr>
            <p:cNvSpPr/>
            <p:nvPr/>
          </p:nvSpPr>
          <p:spPr>
            <a:xfrm rot="16200000">
              <a:off x="2987312" y="444573"/>
              <a:ext cx="1926078" cy="1926074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35DAC9D1-9B2C-492D-B778-657FDBA86BC8}"/>
              </a:ext>
            </a:extLst>
          </p:cNvPr>
          <p:cNvGrpSpPr/>
          <p:nvPr userDrawn="1"/>
        </p:nvGrpSpPr>
        <p:grpSpPr>
          <a:xfrm rot="10800000">
            <a:off x="10666122" y="5702300"/>
            <a:ext cx="1525878" cy="1749682"/>
            <a:chOff x="0" y="-963038"/>
            <a:chExt cx="2587556" cy="2967078"/>
          </a:xfrm>
        </p:grpSpPr>
        <p:sp>
          <p:nvSpPr>
            <p:cNvPr id="14" name="직각 삼각형 13">
              <a:extLst>
                <a:ext uri="{FF2B5EF4-FFF2-40B4-BE49-F238E27FC236}">
                  <a16:creationId xmlns:a16="http://schemas.microsoft.com/office/drawing/2014/main" id="{6B573813-C305-41EB-B69D-19CDFF00635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15" name="직각 삼각형 14">
              <a:extLst>
                <a:ext uri="{FF2B5EF4-FFF2-40B4-BE49-F238E27FC236}">
                  <a16:creationId xmlns:a16="http://schemas.microsoft.com/office/drawing/2014/main" id="{8F7476C6-E3CD-48CC-BAEA-24D491584BEC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F1606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4DD3474-C118-440E-8C6F-D8A9958E5E05}"/>
              </a:ext>
            </a:extLst>
          </p:cNvPr>
          <p:cNvGrpSpPr/>
          <p:nvPr userDrawn="1"/>
        </p:nvGrpSpPr>
        <p:grpSpPr>
          <a:xfrm>
            <a:off x="4548693" y="6120741"/>
            <a:ext cx="3094613" cy="506984"/>
            <a:chOff x="3905251" y="6225204"/>
            <a:chExt cx="3094613" cy="506984"/>
          </a:xfrm>
        </p:grpSpPr>
        <p:pic>
          <p:nvPicPr>
            <p:cNvPr id="18" name="그림 17" descr="아콩다콩로고_150325_web.gif">
              <a:extLst>
                <a:ext uri="{FF2B5EF4-FFF2-40B4-BE49-F238E27FC236}">
                  <a16:creationId xmlns:a16="http://schemas.microsoft.com/office/drawing/2014/main" id="{7C5EC2C9-75FC-4FA0-A13F-F4491B8D4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C79DEC30-0038-4CF0-BC94-8B365172CE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9091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시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ABC86B2A-13F6-4038-9E83-58F9B58CE2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3" b="28071"/>
          <a:stretch/>
        </p:blipFill>
        <p:spPr>
          <a:xfrm>
            <a:off x="420024" y="5155"/>
            <a:ext cx="11771976" cy="6855435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-12701"/>
            <a:ext cx="12192000" cy="6842712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5400000">
            <a:off x="3487" y="-12701"/>
            <a:ext cx="9124950" cy="9124950"/>
          </a:xfrm>
          <a:prstGeom prst="rtTriangle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-248422" y="1644919"/>
            <a:ext cx="62266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게임을</a:t>
            </a:r>
            <a:endParaRPr lang="en-US" altLang="ko-KR" sz="6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6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시작해볼까요</a:t>
            </a:r>
            <a:r>
              <a:rPr lang="en-US" altLang="ko-KR" sz="6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?</a:t>
            </a:r>
            <a:endParaRPr lang="ko-KR" altLang="en-US" sz="6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56550"/>
            <a:ext cx="2587556" cy="2967078"/>
            <a:chOff x="0" y="-963038"/>
            <a:chExt cx="2587556" cy="2967078"/>
          </a:xfrm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41698AE6-463E-4085-B54D-116ACFE752B6}"/>
              </a:ext>
            </a:extLst>
          </p:cNvPr>
          <p:cNvGrpSpPr/>
          <p:nvPr userDrawn="1"/>
        </p:nvGrpSpPr>
        <p:grpSpPr>
          <a:xfrm>
            <a:off x="773949" y="4050538"/>
            <a:ext cx="3094613" cy="506984"/>
            <a:chOff x="3905251" y="6225204"/>
            <a:chExt cx="3094613" cy="506984"/>
          </a:xfrm>
        </p:grpSpPr>
        <p:pic>
          <p:nvPicPr>
            <p:cNvPr id="16" name="그림 15" descr="아콩다콩로고_150325_web.gif">
              <a:extLst>
                <a:ext uri="{FF2B5EF4-FFF2-40B4-BE49-F238E27FC236}">
                  <a16:creationId xmlns:a16="http://schemas.microsoft.com/office/drawing/2014/main" id="{804F904F-CEB9-4E9A-9480-D09A57481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F620E483-A59F-4FEF-A32E-776DDC8899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9585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감사합니다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133A76C9-095D-4B39-A258-DDAEA8981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6"/>
          <a:stretch/>
        </p:blipFill>
        <p:spPr>
          <a:xfrm rot="10800000">
            <a:off x="0" y="-3"/>
            <a:ext cx="12192000" cy="6858001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0"/>
            <a:ext cx="12192000" cy="6842712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16200000">
            <a:off x="2413675" y="-2922230"/>
            <a:ext cx="9780230" cy="9780230"/>
          </a:xfrm>
          <a:prstGeom prst="rtTriangle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5965371" y="3336188"/>
            <a:ext cx="6226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감사합니다</a:t>
            </a:r>
            <a:r>
              <a:rPr lang="en-US" altLang="ko-KR" sz="8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80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56550"/>
            <a:ext cx="2587556" cy="2967078"/>
            <a:chOff x="0" y="-963038"/>
            <a:chExt cx="2587556" cy="2967078"/>
          </a:xfrm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A343E0B3-D502-44DA-ACDD-F730636E4480}"/>
              </a:ext>
            </a:extLst>
          </p:cNvPr>
          <p:cNvGrpSpPr/>
          <p:nvPr userDrawn="1"/>
        </p:nvGrpSpPr>
        <p:grpSpPr>
          <a:xfrm>
            <a:off x="4548693" y="6120741"/>
            <a:ext cx="3094613" cy="506984"/>
            <a:chOff x="3905251" y="6225204"/>
            <a:chExt cx="3094613" cy="506984"/>
          </a:xfrm>
        </p:grpSpPr>
        <p:pic>
          <p:nvPicPr>
            <p:cNvPr id="25" name="그림 24" descr="아콩다콩로고_150325_web.gif">
              <a:extLst>
                <a:ext uri="{FF2B5EF4-FFF2-40B4-BE49-F238E27FC236}">
                  <a16:creationId xmlns:a16="http://schemas.microsoft.com/office/drawing/2014/main" id="{AFC7B4B4-C72E-4335-89F3-D091A183B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0F50C551-0643-4E48-B337-8B4CB909A8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8883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930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슬라이드 순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085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060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267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21B52498-36B0-47DA-90A1-252ECB641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9BDC4F6-E3CF-4ED3-ABC0-8AB1C0461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58B61B7-C12B-409A-BFF2-A5AC103D68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fld id="{85F21F0A-B15B-4745-AF3D-CD699F38CB0A}" type="datetimeFigureOut">
              <a:rPr lang="ko-KR" altLang="en-US" smtClean="0"/>
              <a:pPr/>
              <a:t>2020-01-14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B87E3F2-5D4D-46D3-8261-C89D691141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7C0F7FE-EF36-416E-98E3-B57789137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fld id="{B43AB33B-4E95-4949-9C0D-EF53A02AD856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3394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0" r:id="rId2"/>
    <p:sldLayoutId id="2147483661" r:id="rId3"/>
    <p:sldLayoutId id="2147483662" r:id="rId4"/>
    <p:sldLayoutId id="2147483663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나눔스퀘어" panose="020B0600000101010101" pitchFamily="50" charset="-127"/>
          <a:ea typeface="나눔스퀘어" panose="020B0600000101010101" pitchFamily="50" charset="-127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나눔스퀘어" panose="020B0600000101010101" pitchFamily="50" charset="-127"/>
          <a:ea typeface="나눔스퀘어" panose="020B0600000101010101" pitchFamily="50" charset="-127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나눔스퀘어" panose="020B0600000101010101" pitchFamily="50" charset="-127"/>
          <a:ea typeface="나눔스퀘어" panose="020B0600000101010101" pitchFamily="50" charset="-127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나눔스퀘어" panose="020B0600000101010101" pitchFamily="50" charset="-127"/>
          <a:ea typeface="나눔스퀘어" panose="020B0600000101010101" pitchFamily="50" charset="-127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나눔스퀘어" panose="020B0600000101010101" pitchFamily="50" charset="-127"/>
          <a:ea typeface="나눔스퀘어" panose="020B0600000101010101" pitchFamily="50" charset="-127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나눔스퀘어" panose="020B0600000101010101" pitchFamily="50" charset="-127"/>
          <a:ea typeface="나눔스퀘어" panose="020B0600000101010101" pitchFamily="50" charset="-127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5.wdp"/><Relationship Id="rId3" Type="http://schemas.openxmlformats.org/officeDocument/2006/relationships/image" Target="../media/image37.png"/><Relationship Id="rId7" Type="http://schemas.microsoft.com/office/2007/relationships/hdphoto" Target="../media/hdphoto1.wdp"/><Relationship Id="rId12" Type="http://schemas.openxmlformats.org/officeDocument/2006/relationships/image" Target="../media/image3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microsoft.com/office/2007/relationships/hdphoto" Target="../media/hdphoto4.wdp"/><Relationship Id="rId5" Type="http://schemas.openxmlformats.org/officeDocument/2006/relationships/image" Target="../media/image39.png"/><Relationship Id="rId15" Type="http://schemas.microsoft.com/office/2007/relationships/hdphoto" Target="../media/hdphoto6.wdp"/><Relationship Id="rId10" Type="http://schemas.openxmlformats.org/officeDocument/2006/relationships/image" Target="../media/image31.png"/><Relationship Id="rId4" Type="http://schemas.openxmlformats.org/officeDocument/2006/relationships/image" Target="../media/image38.png"/><Relationship Id="rId9" Type="http://schemas.microsoft.com/office/2007/relationships/hdphoto" Target="../media/hdphoto2.wdp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6.wdp"/><Relationship Id="rId3" Type="http://schemas.openxmlformats.org/officeDocument/2006/relationships/image" Target="../media/image37.png"/><Relationship Id="rId7" Type="http://schemas.microsoft.com/office/2007/relationships/hdphoto" Target="../media/hdphoto1.wdp"/><Relationship Id="rId12" Type="http://schemas.openxmlformats.org/officeDocument/2006/relationships/image" Target="../media/image33.png"/><Relationship Id="rId17" Type="http://schemas.microsoft.com/office/2007/relationships/hdphoto" Target="../media/hdphoto3.wdp"/><Relationship Id="rId2" Type="http://schemas.openxmlformats.org/officeDocument/2006/relationships/image" Target="../media/image36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microsoft.com/office/2007/relationships/hdphoto" Target="../media/hdphoto5.wdp"/><Relationship Id="rId5" Type="http://schemas.openxmlformats.org/officeDocument/2006/relationships/image" Target="../media/image39.png"/><Relationship Id="rId15" Type="http://schemas.microsoft.com/office/2007/relationships/hdphoto" Target="../media/hdphoto4.wdp"/><Relationship Id="rId10" Type="http://schemas.openxmlformats.org/officeDocument/2006/relationships/image" Target="../media/image32.png"/><Relationship Id="rId4" Type="http://schemas.openxmlformats.org/officeDocument/2006/relationships/image" Target="../media/image38.png"/><Relationship Id="rId9" Type="http://schemas.microsoft.com/office/2007/relationships/hdphoto" Target="../media/hdphoto2.wdp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1.wdp"/><Relationship Id="rId3" Type="http://schemas.openxmlformats.org/officeDocument/2006/relationships/image" Target="../media/image37.png"/><Relationship Id="rId7" Type="http://schemas.microsoft.com/office/2007/relationships/hdphoto" Target="../media/hdphoto4.wdp"/><Relationship Id="rId12" Type="http://schemas.openxmlformats.org/officeDocument/2006/relationships/image" Target="../media/image2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microsoft.com/office/2007/relationships/hdphoto" Target="../media/hdphoto3.wdp"/><Relationship Id="rId5" Type="http://schemas.openxmlformats.org/officeDocument/2006/relationships/image" Target="../media/image39.png"/><Relationship Id="rId15" Type="http://schemas.microsoft.com/office/2007/relationships/hdphoto" Target="../media/hdphoto5.wdp"/><Relationship Id="rId10" Type="http://schemas.openxmlformats.org/officeDocument/2006/relationships/image" Target="../media/image30.png"/><Relationship Id="rId4" Type="http://schemas.openxmlformats.org/officeDocument/2006/relationships/image" Target="../media/image38.png"/><Relationship Id="rId9" Type="http://schemas.microsoft.com/office/2007/relationships/hdphoto" Target="../media/hdphoto6.wdp"/><Relationship Id="rId1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7.png"/><Relationship Id="rId7" Type="http://schemas.microsoft.com/office/2007/relationships/hdphoto" Target="../media/hdphoto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microsoft.com/office/2007/relationships/hdphoto" Target="../media/hdphoto5.wdp"/><Relationship Id="rId5" Type="http://schemas.openxmlformats.org/officeDocument/2006/relationships/image" Target="../media/image39.png"/><Relationship Id="rId10" Type="http://schemas.openxmlformats.org/officeDocument/2006/relationships/image" Target="../media/image32.png"/><Relationship Id="rId4" Type="http://schemas.openxmlformats.org/officeDocument/2006/relationships/image" Target="../media/image38.png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6.emf"/><Relationship Id="rId18" Type="http://schemas.openxmlformats.org/officeDocument/2006/relationships/image" Target="../media/image21.emf"/><Relationship Id="rId3" Type="http://schemas.openxmlformats.org/officeDocument/2006/relationships/image" Target="../media/image33.png"/><Relationship Id="rId21" Type="http://schemas.openxmlformats.org/officeDocument/2006/relationships/image" Target="../media/image24.emf"/><Relationship Id="rId7" Type="http://schemas.openxmlformats.org/officeDocument/2006/relationships/image" Target="../media/image32.png"/><Relationship Id="rId12" Type="http://schemas.openxmlformats.org/officeDocument/2006/relationships/image" Target="../media/image15.emf"/><Relationship Id="rId17" Type="http://schemas.openxmlformats.org/officeDocument/2006/relationships/image" Target="../media/image20.emf"/><Relationship Id="rId2" Type="http://schemas.openxmlformats.org/officeDocument/2006/relationships/image" Target="../media/image36.png"/><Relationship Id="rId16" Type="http://schemas.openxmlformats.org/officeDocument/2006/relationships/image" Target="../media/image19.emf"/><Relationship Id="rId20" Type="http://schemas.openxmlformats.org/officeDocument/2006/relationships/image" Target="../media/image23.emf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11" Type="http://schemas.openxmlformats.org/officeDocument/2006/relationships/image" Target="../media/image14.emf"/><Relationship Id="rId24" Type="http://schemas.openxmlformats.org/officeDocument/2006/relationships/image" Target="../media/image27.emf"/><Relationship Id="rId5" Type="http://schemas.openxmlformats.org/officeDocument/2006/relationships/image" Target="../media/image31.png"/><Relationship Id="rId15" Type="http://schemas.openxmlformats.org/officeDocument/2006/relationships/image" Target="../media/image18.emf"/><Relationship Id="rId23" Type="http://schemas.openxmlformats.org/officeDocument/2006/relationships/image" Target="../media/image26.emf"/><Relationship Id="rId10" Type="http://schemas.openxmlformats.org/officeDocument/2006/relationships/image" Target="../media/image13.emf"/><Relationship Id="rId19" Type="http://schemas.openxmlformats.org/officeDocument/2006/relationships/image" Target="../media/image22.emf"/><Relationship Id="rId4" Type="http://schemas.microsoft.com/office/2007/relationships/hdphoto" Target="../media/hdphoto6.wdp"/><Relationship Id="rId9" Type="http://schemas.openxmlformats.org/officeDocument/2006/relationships/image" Target="../media/image12.emf"/><Relationship Id="rId14" Type="http://schemas.openxmlformats.org/officeDocument/2006/relationships/image" Target="../media/image17.emf"/><Relationship Id="rId22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7.emf"/><Relationship Id="rId18" Type="http://schemas.openxmlformats.org/officeDocument/2006/relationships/image" Target="../media/image24.emf"/><Relationship Id="rId3" Type="http://schemas.openxmlformats.org/officeDocument/2006/relationships/image" Target="../media/image33.png"/><Relationship Id="rId21" Type="http://schemas.openxmlformats.org/officeDocument/2006/relationships/image" Target="../media/image26.emf"/><Relationship Id="rId7" Type="http://schemas.openxmlformats.org/officeDocument/2006/relationships/image" Target="../media/image32.png"/><Relationship Id="rId12" Type="http://schemas.openxmlformats.org/officeDocument/2006/relationships/image" Target="../media/image16.emf"/><Relationship Id="rId17" Type="http://schemas.openxmlformats.org/officeDocument/2006/relationships/image" Target="../media/image23.emf"/><Relationship Id="rId2" Type="http://schemas.openxmlformats.org/officeDocument/2006/relationships/image" Target="../media/image36.png"/><Relationship Id="rId16" Type="http://schemas.openxmlformats.org/officeDocument/2006/relationships/image" Target="../media/image22.emf"/><Relationship Id="rId20" Type="http://schemas.openxmlformats.org/officeDocument/2006/relationships/image" Target="../media/image27.emf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11" Type="http://schemas.openxmlformats.org/officeDocument/2006/relationships/image" Target="../media/image15.emf"/><Relationship Id="rId5" Type="http://schemas.openxmlformats.org/officeDocument/2006/relationships/image" Target="../media/image31.png"/><Relationship Id="rId15" Type="http://schemas.openxmlformats.org/officeDocument/2006/relationships/image" Target="../media/image20.emf"/><Relationship Id="rId10" Type="http://schemas.openxmlformats.org/officeDocument/2006/relationships/image" Target="../media/image13.emf"/><Relationship Id="rId19" Type="http://schemas.openxmlformats.org/officeDocument/2006/relationships/image" Target="../media/image25.emf"/><Relationship Id="rId4" Type="http://schemas.microsoft.com/office/2007/relationships/hdphoto" Target="../media/hdphoto6.wdp"/><Relationship Id="rId9" Type="http://schemas.openxmlformats.org/officeDocument/2006/relationships/image" Target="../media/image12.emf"/><Relationship Id="rId14" Type="http://schemas.openxmlformats.org/officeDocument/2006/relationships/image" Target="../media/image19.emf"/><Relationship Id="rId22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9.emf"/><Relationship Id="rId18" Type="http://schemas.openxmlformats.org/officeDocument/2006/relationships/image" Target="../media/image26.emf"/><Relationship Id="rId3" Type="http://schemas.openxmlformats.org/officeDocument/2006/relationships/image" Target="../media/image33.png"/><Relationship Id="rId21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17.emf"/><Relationship Id="rId17" Type="http://schemas.openxmlformats.org/officeDocument/2006/relationships/image" Target="../media/image24.emf"/><Relationship Id="rId2" Type="http://schemas.openxmlformats.org/officeDocument/2006/relationships/image" Target="../media/image36.png"/><Relationship Id="rId16" Type="http://schemas.openxmlformats.org/officeDocument/2006/relationships/image" Target="../media/image22.emf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11" Type="http://schemas.openxmlformats.org/officeDocument/2006/relationships/image" Target="../media/image16.emf"/><Relationship Id="rId5" Type="http://schemas.openxmlformats.org/officeDocument/2006/relationships/image" Target="../media/image31.png"/><Relationship Id="rId15" Type="http://schemas.openxmlformats.org/officeDocument/2006/relationships/image" Target="../media/image21.emf"/><Relationship Id="rId23" Type="http://schemas.openxmlformats.org/officeDocument/2006/relationships/image" Target="../media/image18.emf"/><Relationship Id="rId10" Type="http://schemas.openxmlformats.org/officeDocument/2006/relationships/image" Target="../media/image15.emf"/><Relationship Id="rId19" Type="http://schemas.openxmlformats.org/officeDocument/2006/relationships/image" Target="../media/image27.emf"/><Relationship Id="rId4" Type="http://schemas.microsoft.com/office/2007/relationships/hdphoto" Target="../media/hdphoto6.wdp"/><Relationship Id="rId9" Type="http://schemas.openxmlformats.org/officeDocument/2006/relationships/image" Target="../media/image14.emf"/><Relationship Id="rId14" Type="http://schemas.openxmlformats.org/officeDocument/2006/relationships/image" Target="../media/image20.emf"/><Relationship Id="rId22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7.emf"/><Relationship Id="rId18" Type="http://schemas.openxmlformats.org/officeDocument/2006/relationships/image" Target="../media/image24.emf"/><Relationship Id="rId3" Type="http://schemas.openxmlformats.org/officeDocument/2006/relationships/image" Target="../media/image36.png"/><Relationship Id="rId21" Type="http://schemas.openxmlformats.org/officeDocument/2006/relationships/image" Target="../media/image37.png"/><Relationship Id="rId7" Type="http://schemas.microsoft.com/office/2007/relationships/hdphoto" Target="../media/hdphoto4.wdp"/><Relationship Id="rId12" Type="http://schemas.openxmlformats.org/officeDocument/2006/relationships/image" Target="../media/image16.emf"/><Relationship Id="rId17" Type="http://schemas.openxmlformats.org/officeDocument/2006/relationships/image" Target="../media/image22.emf"/><Relationship Id="rId2" Type="http://schemas.openxmlformats.org/officeDocument/2006/relationships/image" Target="../media/image18.emf"/><Relationship Id="rId16" Type="http://schemas.openxmlformats.org/officeDocument/2006/relationships/image" Target="../media/image21.emf"/><Relationship Id="rId20" Type="http://schemas.openxmlformats.org/officeDocument/2006/relationships/image" Target="../media/image27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15.emf"/><Relationship Id="rId5" Type="http://schemas.microsoft.com/office/2007/relationships/hdphoto" Target="../media/hdphoto6.wdp"/><Relationship Id="rId15" Type="http://schemas.openxmlformats.org/officeDocument/2006/relationships/image" Target="../media/image20.emf"/><Relationship Id="rId23" Type="http://schemas.microsoft.com/office/2007/relationships/hdphoto" Target="../media/hdphoto1.wdp"/><Relationship Id="rId10" Type="http://schemas.openxmlformats.org/officeDocument/2006/relationships/image" Target="../media/image14.emf"/><Relationship Id="rId19" Type="http://schemas.openxmlformats.org/officeDocument/2006/relationships/image" Target="../media/image26.emf"/><Relationship Id="rId4" Type="http://schemas.openxmlformats.org/officeDocument/2006/relationships/image" Target="../media/image33.png"/><Relationship Id="rId9" Type="http://schemas.microsoft.com/office/2007/relationships/hdphoto" Target="../media/hdphoto5.wdp"/><Relationship Id="rId14" Type="http://schemas.openxmlformats.org/officeDocument/2006/relationships/image" Target="../media/image19.emf"/><Relationship Id="rId22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image" Target="../media/image22.emf"/><Relationship Id="rId18" Type="http://schemas.openxmlformats.org/officeDocument/2006/relationships/image" Target="../media/image33.png"/><Relationship Id="rId3" Type="http://schemas.openxmlformats.org/officeDocument/2006/relationships/image" Target="../media/image36.png"/><Relationship Id="rId21" Type="http://schemas.microsoft.com/office/2007/relationships/hdphoto" Target="../media/hdphoto1.wdp"/><Relationship Id="rId7" Type="http://schemas.openxmlformats.org/officeDocument/2006/relationships/image" Target="../media/image15.emf"/><Relationship Id="rId12" Type="http://schemas.openxmlformats.org/officeDocument/2006/relationships/image" Target="../media/image21.emf"/><Relationship Id="rId17" Type="http://schemas.openxmlformats.org/officeDocument/2006/relationships/image" Target="../media/image37.png"/><Relationship Id="rId2" Type="http://schemas.openxmlformats.org/officeDocument/2006/relationships/image" Target="../media/image18.emf"/><Relationship Id="rId16" Type="http://schemas.openxmlformats.org/officeDocument/2006/relationships/image" Target="../media/image27.emf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emf"/><Relationship Id="rId11" Type="http://schemas.openxmlformats.org/officeDocument/2006/relationships/image" Target="../media/image20.emf"/><Relationship Id="rId5" Type="http://schemas.microsoft.com/office/2007/relationships/hdphoto" Target="../media/hdphoto5.wdp"/><Relationship Id="rId15" Type="http://schemas.openxmlformats.org/officeDocument/2006/relationships/image" Target="../media/image26.emf"/><Relationship Id="rId10" Type="http://schemas.openxmlformats.org/officeDocument/2006/relationships/image" Target="../media/image19.emf"/><Relationship Id="rId19" Type="http://schemas.microsoft.com/office/2007/relationships/hdphoto" Target="../media/hdphoto6.wdp"/><Relationship Id="rId4" Type="http://schemas.openxmlformats.org/officeDocument/2006/relationships/image" Target="../media/image32.png"/><Relationship Id="rId9" Type="http://schemas.openxmlformats.org/officeDocument/2006/relationships/image" Target="../media/image17.emf"/><Relationship Id="rId1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13" Type="http://schemas.openxmlformats.org/officeDocument/2006/relationships/image" Target="../media/image26.emf"/><Relationship Id="rId18" Type="http://schemas.openxmlformats.org/officeDocument/2006/relationships/image" Target="../media/image32.png"/><Relationship Id="rId3" Type="http://schemas.openxmlformats.org/officeDocument/2006/relationships/image" Target="../media/image36.png"/><Relationship Id="rId21" Type="http://schemas.microsoft.com/office/2007/relationships/hdphoto" Target="../media/hdphoto1.wdp"/><Relationship Id="rId7" Type="http://schemas.openxmlformats.org/officeDocument/2006/relationships/image" Target="../media/image17.emf"/><Relationship Id="rId12" Type="http://schemas.openxmlformats.org/officeDocument/2006/relationships/image" Target="../media/image24.emf"/><Relationship Id="rId17" Type="http://schemas.microsoft.com/office/2007/relationships/hdphoto" Target="../media/hdphoto4.wdp"/><Relationship Id="rId2" Type="http://schemas.openxmlformats.org/officeDocument/2006/relationships/image" Target="../media/image18.emf"/><Relationship Id="rId16" Type="http://schemas.openxmlformats.org/officeDocument/2006/relationships/image" Target="../media/image31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emf"/><Relationship Id="rId11" Type="http://schemas.openxmlformats.org/officeDocument/2006/relationships/image" Target="../media/image22.emf"/><Relationship Id="rId5" Type="http://schemas.openxmlformats.org/officeDocument/2006/relationships/image" Target="../media/image15.emf"/><Relationship Id="rId15" Type="http://schemas.openxmlformats.org/officeDocument/2006/relationships/image" Target="../media/image37.png"/><Relationship Id="rId10" Type="http://schemas.openxmlformats.org/officeDocument/2006/relationships/image" Target="../media/image21.emf"/><Relationship Id="rId19" Type="http://schemas.microsoft.com/office/2007/relationships/hdphoto" Target="../media/hdphoto5.wdp"/><Relationship Id="rId4" Type="http://schemas.openxmlformats.org/officeDocument/2006/relationships/image" Target="../media/image14.emf"/><Relationship Id="rId9" Type="http://schemas.openxmlformats.org/officeDocument/2006/relationships/image" Target="../media/image20.emf"/><Relationship Id="rId1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0.png"/><Relationship Id="rId3" Type="http://schemas.microsoft.com/office/2007/relationships/hdphoto" Target="../media/hdphoto4.wdp"/><Relationship Id="rId7" Type="http://schemas.microsoft.com/office/2007/relationships/hdphoto" Target="../media/hdphoto5.wdp"/><Relationship Id="rId12" Type="http://schemas.openxmlformats.org/officeDocument/2006/relationships/image" Target="../media/image38.png"/><Relationship Id="rId2" Type="http://schemas.openxmlformats.org/officeDocument/2006/relationships/image" Target="../media/image31.png"/><Relationship Id="rId16" Type="http://schemas.openxmlformats.org/officeDocument/2006/relationships/image" Target="../media/image2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microsoft.com/office/2007/relationships/hdphoto" Target="../media/hdphoto6.wdp"/><Relationship Id="rId5" Type="http://schemas.microsoft.com/office/2007/relationships/hdphoto" Target="../media/hdphoto1.wdp"/><Relationship Id="rId15" Type="http://schemas.openxmlformats.org/officeDocument/2006/relationships/image" Target="../media/image16.emf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7.png"/><Relationship Id="rId1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9.emf"/><Relationship Id="rId18" Type="http://schemas.openxmlformats.org/officeDocument/2006/relationships/image" Target="../media/image22.emf"/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12" Type="http://schemas.openxmlformats.org/officeDocument/2006/relationships/image" Target="../media/image17.emf"/><Relationship Id="rId17" Type="http://schemas.openxmlformats.org/officeDocument/2006/relationships/image" Target="../media/image26.emf"/><Relationship Id="rId2" Type="http://schemas.openxmlformats.org/officeDocument/2006/relationships/image" Target="../media/image36.png"/><Relationship Id="rId16" Type="http://schemas.openxmlformats.org/officeDocument/2006/relationships/image" Target="../media/image24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16.emf"/><Relationship Id="rId5" Type="http://schemas.openxmlformats.org/officeDocument/2006/relationships/image" Target="../media/image37.png"/><Relationship Id="rId15" Type="http://schemas.openxmlformats.org/officeDocument/2006/relationships/image" Target="../media/image21.emf"/><Relationship Id="rId10" Type="http://schemas.microsoft.com/office/2007/relationships/hdphoto" Target="../media/hdphoto3.wdp"/><Relationship Id="rId4" Type="http://schemas.microsoft.com/office/2007/relationships/hdphoto" Target="../media/hdphoto5.wdp"/><Relationship Id="rId9" Type="http://schemas.openxmlformats.org/officeDocument/2006/relationships/image" Target="../media/image30.png"/><Relationship Id="rId14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9.emf"/><Relationship Id="rId18" Type="http://schemas.openxmlformats.org/officeDocument/2006/relationships/image" Target="../media/image22.emf"/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12" Type="http://schemas.openxmlformats.org/officeDocument/2006/relationships/image" Target="../media/image17.emf"/><Relationship Id="rId17" Type="http://schemas.openxmlformats.org/officeDocument/2006/relationships/image" Target="../media/image26.emf"/><Relationship Id="rId2" Type="http://schemas.openxmlformats.org/officeDocument/2006/relationships/image" Target="../media/image36.png"/><Relationship Id="rId16" Type="http://schemas.openxmlformats.org/officeDocument/2006/relationships/image" Target="../media/image24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16.emf"/><Relationship Id="rId5" Type="http://schemas.openxmlformats.org/officeDocument/2006/relationships/image" Target="../media/image37.png"/><Relationship Id="rId15" Type="http://schemas.openxmlformats.org/officeDocument/2006/relationships/image" Target="../media/image21.emf"/><Relationship Id="rId10" Type="http://schemas.microsoft.com/office/2007/relationships/hdphoto" Target="../media/hdphoto3.wdp"/><Relationship Id="rId19" Type="http://schemas.openxmlformats.org/officeDocument/2006/relationships/image" Target="../media/image40.emf"/><Relationship Id="rId4" Type="http://schemas.microsoft.com/office/2007/relationships/hdphoto" Target="../media/hdphoto5.wdp"/><Relationship Id="rId9" Type="http://schemas.openxmlformats.org/officeDocument/2006/relationships/image" Target="../media/image30.png"/><Relationship Id="rId14" Type="http://schemas.openxmlformats.org/officeDocument/2006/relationships/image" Target="../media/image20.emf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9.emf"/><Relationship Id="rId18" Type="http://schemas.openxmlformats.org/officeDocument/2006/relationships/image" Target="../media/image22.emf"/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12" Type="http://schemas.openxmlformats.org/officeDocument/2006/relationships/image" Target="../media/image17.emf"/><Relationship Id="rId17" Type="http://schemas.openxmlformats.org/officeDocument/2006/relationships/image" Target="../media/image26.emf"/><Relationship Id="rId2" Type="http://schemas.openxmlformats.org/officeDocument/2006/relationships/image" Target="../media/image36.png"/><Relationship Id="rId16" Type="http://schemas.openxmlformats.org/officeDocument/2006/relationships/image" Target="../media/image24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16.emf"/><Relationship Id="rId5" Type="http://schemas.openxmlformats.org/officeDocument/2006/relationships/image" Target="../media/image37.png"/><Relationship Id="rId15" Type="http://schemas.openxmlformats.org/officeDocument/2006/relationships/image" Target="../media/image21.emf"/><Relationship Id="rId10" Type="http://schemas.microsoft.com/office/2007/relationships/hdphoto" Target="../media/hdphoto3.wdp"/><Relationship Id="rId19" Type="http://schemas.openxmlformats.org/officeDocument/2006/relationships/image" Target="../media/image40.emf"/><Relationship Id="rId4" Type="http://schemas.microsoft.com/office/2007/relationships/hdphoto" Target="../media/hdphoto5.wdp"/><Relationship Id="rId9" Type="http://schemas.openxmlformats.org/officeDocument/2006/relationships/image" Target="../media/image30.png"/><Relationship Id="rId14" Type="http://schemas.openxmlformats.org/officeDocument/2006/relationships/image" Target="../media/image20.emf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0.emf"/><Relationship Id="rId18" Type="http://schemas.openxmlformats.org/officeDocument/2006/relationships/image" Target="../media/image40.emf"/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12" Type="http://schemas.openxmlformats.org/officeDocument/2006/relationships/image" Target="../media/image19.emf"/><Relationship Id="rId17" Type="http://schemas.openxmlformats.org/officeDocument/2006/relationships/image" Target="../media/image26.emf"/><Relationship Id="rId2" Type="http://schemas.openxmlformats.org/officeDocument/2006/relationships/image" Target="../media/image36.png"/><Relationship Id="rId16" Type="http://schemas.openxmlformats.org/officeDocument/2006/relationships/image" Target="../media/image2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17.emf"/><Relationship Id="rId5" Type="http://schemas.openxmlformats.org/officeDocument/2006/relationships/image" Target="../media/image37.png"/><Relationship Id="rId15" Type="http://schemas.openxmlformats.org/officeDocument/2006/relationships/image" Target="../media/image24.emf"/><Relationship Id="rId10" Type="http://schemas.microsoft.com/office/2007/relationships/hdphoto" Target="../media/hdphoto3.wdp"/><Relationship Id="rId4" Type="http://schemas.microsoft.com/office/2007/relationships/hdphoto" Target="../media/hdphoto5.wdp"/><Relationship Id="rId9" Type="http://schemas.openxmlformats.org/officeDocument/2006/relationships/image" Target="../media/image30.png"/><Relationship Id="rId14" Type="http://schemas.openxmlformats.org/officeDocument/2006/relationships/image" Target="../media/image21.emf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0.emf"/><Relationship Id="rId18" Type="http://schemas.openxmlformats.org/officeDocument/2006/relationships/image" Target="../media/image40.emf"/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12" Type="http://schemas.openxmlformats.org/officeDocument/2006/relationships/image" Target="../media/image19.emf"/><Relationship Id="rId17" Type="http://schemas.openxmlformats.org/officeDocument/2006/relationships/image" Target="../media/image26.emf"/><Relationship Id="rId2" Type="http://schemas.openxmlformats.org/officeDocument/2006/relationships/image" Target="../media/image36.png"/><Relationship Id="rId16" Type="http://schemas.openxmlformats.org/officeDocument/2006/relationships/image" Target="../media/image2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11" Type="http://schemas.openxmlformats.org/officeDocument/2006/relationships/image" Target="../media/image17.emf"/><Relationship Id="rId5" Type="http://schemas.openxmlformats.org/officeDocument/2006/relationships/image" Target="../media/image37.png"/><Relationship Id="rId15" Type="http://schemas.openxmlformats.org/officeDocument/2006/relationships/image" Target="../media/image24.emf"/><Relationship Id="rId10" Type="http://schemas.microsoft.com/office/2007/relationships/hdphoto" Target="../media/hdphoto3.wdp"/><Relationship Id="rId4" Type="http://schemas.microsoft.com/office/2007/relationships/hdphoto" Target="../media/hdphoto5.wdp"/><Relationship Id="rId9" Type="http://schemas.openxmlformats.org/officeDocument/2006/relationships/image" Target="../media/image30.png"/><Relationship Id="rId14" Type="http://schemas.openxmlformats.org/officeDocument/2006/relationships/image" Target="../media/image21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36.png"/><Relationship Id="rId7" Type="http://schemas.openxmlformats.org/officeDocument/2006/relationships/image" Target="../media/image12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22.emf"/><Relationship Id="rId4" Type="http://schemas.openxmlformats.org/officeDocument/2006/relationships/image" Target="../media/image37.png"/><Relationship Id="rId9" Type="http://schemas.openxmlformats.org/officeDocument/2006/relationships/image" Target="../media/image20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image" Target="../media/image17.emf"/><Relationship Id="rId3" Type="http://schemas.openxmlformats.org/officeDocument/2006/relationships/image" Target="../media/image36.png"/><Relationship Id="rId7" Type="http://schemas.openxmlformats.org/officeDocument/2006/relationships/image" Target="../media/image12.emf"/><Relationship Id="rId12" Type="http://schemas.openxmlformats.org/officeDocument/2006/relationships/image" Target="../media/image16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14.emf"/><Relationship Id="rId5" Type="http://schemas.openxmlformats.org/officeDocument/2006/relationships/image" Target="../media/image38.png"/><Relationship Id="rId15" Type="http://schemas.openxmlformats.org/officeDocument/2006/relationships/image" Target="../media/image19.emf"/><Relationship Id="rId10" Type="http://schemas.openxmlformats.org/officeDocument/2006/relationships/image" Target="../media/image22.emf"/><Relationship Id="rId4" Type="http://schemas.openxmlformats.org/officeDocument/2006/relationships/image" Target="../media/image37.png"/><Relationship Id="rId9" Type="http://schemas.openxmlformats.org/officeDocument/2006/relationships/image" Target="../media/image20.emf"/><Relationship Id="rId14" Type="http://schemas.openxmlformats.org/officeDocument/2006/relationships/image" Target="../media/image21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13" Type="http://schemas.openxmlformats.org/officeDocument/2006/relationships/image" Target="../media/image22.emf"/><Relationship Id="rId18" Type="http://schemas.openxmlformats.org/officeDocument/2006/relationships/image" Target="../media/image27.emf"/><Relationship Id="rId26" Type="http://schemas.microsoft.com/office/2007/relationships/hdphoto" Target="../media/hdphoto4.wdp"/><Relationship Id="rId3" Type="http://schemas.openxmlformats.org/officeDocument/2006/relationships/image" Target="../media/image12.emf"/><Relationship Id="rId21" Type="http://schemas.openxmlformats.org/officeDocument/2006/relationships/image" Target="../media/image29.png"/><Relationship Id="rId7" Type="http://schemas.openxmlformats.org/officeDocument/2006/relationships/image" Target="../media/image16.emf"/><Relationship Id="rId12" Type="http://schemas.openxmlformats.org/officeDocument/2006/relationships/image" Target="../media/image21.emf"/><Relationship Id="rId17" Type="http://schemas.openxmlformats.org/officeDocument/2006/relationships/image" Target="../media/image26.emf"/><Relationship Id="rId25" Type="http://schemas.openxmlformats.org/officeDocument/2006/relationships/image" Target="../media/image31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5.emf"/><Relationship Id="rId20" Type="http://schemas.microsoft.com/office/2007/relationships/hdphoto" Target="../media/hdphoto1.wdp"/><Relationship Id="rId29" Type="http://schemas.openxmlformats.org/officeDocument/2006/relationships/image" Target="../media/image33.png"/><Relationship Id="rId1" Type="http://schemas.openxmlformats.org/officeDocument/2006/relationships/tags" Target="../tags/tag1.xml"/><Relationship Id="rId6" Type="http://schemas.openxmlformats.org/officeDocument/2006/relationships/image" Target="../media/image15.emf"/><Relationship Id="rId11" Type="http://schemas.openxmlformats.org/officeDocument/2006/relationships/image" Target="../media/image20.emf"/><Relationship Id="rId24" Type="http://schemas.microsoft.com/office/2007/relationships/hdphoto" Target="../media/hdphoto3.wdp"/><Relationship Id="rId5" Type="http://schemas.openxmlformats.org/officeDocument/2006/relationships/image" Target="../media/image14.emf"/><Relationship Id="rId15" Type="http://schemas.openxmlformats.org/officeDocument/2006/relationships/image" Target="../media/image24.emf"/><Relationship Id="rId23" Type="http://schemas.openxmlformats.org/officeDocument/2006/relationships/image" Target="../media/image30.png"/><Relationship Id="rId28" Type="http://schemas.microsoft.com/office/2007/relationships/hdphoto" Target="../media/hdphoto5.wdp"/><Relationship Id="rId10" Type="http://schemas.openxmlformats.org/officeDocument/2006/relationships/image" Target="../media/image19.emf"/><Relationship Id="rId19" Type="http://schemas.openxmlformats.org/officeDocument/2006/relationships/image" Target="../media/image28.png"/><Relationship Id="rId4" Type="http://schemas.openxmlformats.org/officeDocument/2006/relationships/image" Target="../media/image13.emf"/><Relationship Id="rId9" Type="http://schemas.openxmlformats.org/officeDocument/2006/relationships/image" Target="../media/image18.emf"/><Relationship Id="rId14" Type="http://schemas.openxmlformats.org/officeDocument/2006/relationships/image" Target="../media/image23.emf"/><Relationship Id="rId22" Type="http://schemas.microsoft.com/office/2007/relationships/hdphoto" Target="../media/hdphoto2.wdp"/><Relationship Id="rId27" Type="http://schemas.openxmlformats.org/officeDocument/2006/relationships/image" Target="../media/image32.png"/><Relationship Id="rId30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image" Target="../media/image23.emf"/><Relationship Id="rId18" Type="http://schemas.openxmlformats.org/officeDocument/2006/relationships/image" Target="../media/image34.png"/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12" Type="http://schemas.openxmlformats.org/officeDocument/2006/relationships/image" Target="../media/image22.emf"/><Relationship Id="rId17" Type="http://schemas.openxmlformats.org/officeDocument/2006/relationships/image" Target="../media/image27.emf"/><Relationship Id="rId2" Type="http://schemas.openxmlformats.org/officeDocument/2006/relationships/image" Target="../media/image12.emf"/><Relationship Id="rId16" Type="http://schemas.openxmlformats.org/officeDocument/2006/relationships/image" Target="../media/image26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emf"/><Relationship Id="rId11" Type="http://schemas.openxmlformats.org/officeDocument/2006/relationships/image" Target="../media/image21.emf"/><Relationship Id="rId5" Type="http://schemas.openxmlformats.org/officeDocument/2006/relationships/image" Target="../media/image15.emf"/><Relationship Id="rId15" Type="http://schemas.openxmlformats.org/officeDocument/2006/relationships/image" Target="../media/image25.emf"/><Relationship Id="rId10" Type="http://schemas.openxmlformats.org/officeDocument/2006/relationships/image" Target="../media/image20.emf"/><Relationship Id="rId4" Type="http://schemas.openxmlformats.org/officeDocument/2006/relationships/image" Target="../media/image14.emf"/><Relationship Id="rId9" Type="http://schemas.openxmlformats.org/officeDocument/2006/relationships/image" Target="../media/image19.emf"/><Relationship Id="rId14" Type="http://schemas.openxmlformats.org/officeDocument/2006/relationships/image" Target="../media/image24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4.wdp"/><Relationship Id="rId3" Type="http://schemas.openxmlformats.org/officeDocument/2006/relationships/image" Target="../media/image37.png"/><Relationship Id="rId7" Type="http://schemas.microsoft.com/office/2007/relationships/hdphoto" Target="../media/hdphoto1.wdp"/><Relationship Id="rId12" Type="http://schemas.openxmlformats.org/officeDocument/2006/relationships/image" Target="../media/image31.png"/><Relationship Id="rId17" Type="http://schemas.microsoft.com/office/2007/relationships/hdphoto" Target="../media/hdphoto6.wdp"/><Relationship Id="rId2" Type="http://schemas.openxmlformats.org/officeDocument/2006/relationships/image" Target="../media/image36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microsoft.com/office/2007/relationships/hdphoto" Target="../media/hdphoto3.wdp"/><Relationship Id="rId5" Type="http://schemas.openxmlformats.org/officeDocument/2006/relationships/image" Target="../media/image39.png"/><Relationship Id="rId15" Type="http://schemas.microsoft.com/office/2007/relationships/hdphoto" Target="../media/hdphoto5.wdp"/><Relationship Id="rId10" Type="http://schemas.openxmlformats.org/officeDocument/2006/relationships/image" Target="../media/image30.png"/><Relationship Id="rId4" Type="http://schemas.openxmlformats.org/officeDocument/2006/relationships/image" Target="../media/image38.png"/><Relationship Id="rId9" Type="http://schemas.microsoft.com/office/2007/relationships/hdphoto" Target="../media/hdphoto2.wdp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BF20249-3758-4A5F-9026-98F1E32D0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480" y="425042"/>
            <a:ext cx="5243818" cy="524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94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7"/>
    </mc:Choice>
    <mc:Fallback xmlns="">
      <p:transition spd="slow" advTm="325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518562" y="1786855"/>
            <a:ext cx="6709340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어린 사람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부터 시작해서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시계 방향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돌아가며 차례 진행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차례 때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</a:t>
            </a:r>
            <a:r>
              <a:rPr lang="en-US" altLang="ko-KR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8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한꺼번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굴림</a:t>
            </a:r>
            <a:endParaRPr lang="en-US" altLang="ko-KR" sz="3000" b="1" spc="-150" dirty="0">
              <a:solidFill>
                <a:srgbClr val="0375B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숫자 값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혹은 벌레 모양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하나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골라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주사위를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따로 빼놓음</a:t>
            </a:r>
            <a:endParaRPr lang="en-US" altLang="ko-KR" sz="3000" b="1" spc="-150" dirty="0">
              <a:solidFill>
                <a:srgbClr val="0375B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0" name="Picture 3" descr="C:\Users\KBG교육팀\Desktop\150420_교육팀_PPT삽입용캐릭터\캐릭터3_앞1.png">
            <a:extLst>
              <a:ext uri="{FF2B5EF4-FFF2-40B4-BE49-F238E27FC236}">
                <a16:creationId xmlns:a16="http://schemas.microsoft.com/office/drawing/2014/main" id="{C6EC4CE4-3C0B-4F38-8EE0-1D369453A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91229" y="661720"/>
            <a:ext cx="1271876" cy="1190994"/>
          </a:xfrm>
          <a:prstGeom prst="rect">
            <a:avLst/>
          </a:prstGeom>
          <a:noFill/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88442BCB-1645-4C24-AF84-F7E07F43E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4777" y="2234855"/>
            <a:ext cx="1254125" cy="119414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90EA6750-6646-4DE0-B058-BF4414CB1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083" y="3054928"/>
            <a:ext cx="1385860" cy="1320898"/>
          </a:xfrm>
          <a:prstGeom prst="rect">
            <a:avLst/>
          </a:prstGeom>
        </p:spPr>
      </p:pic>
      <p:pic>
        <p:nvPicPr>
          <p:cNvPr id="13" name="Picture 5" descr="C:\Users\KBG교육팀\Desktop\150420_교육팀_PPT삽입용캐릭터\캐릭터6_뒤1.png">
            <a:extLst>
              <a:ext uri="{FF2B5EF4-FFF2-40B4-BE49-F238E27FC236}">
                <a16:creationId xmlns:a16="http://schemas.microsoft.com/office/drawing/2014/main" id="{FAE1F7C5-BF8E-4D62-9297-F7B6BA45A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27143" y="5085917"/>
            <a:ext cx="1071923" cy="1041522"/>
          </a:xfrm>
          <a:prstGeom prst="rect">
            <a:avLst/>
          </a:prstGeom>
          <a:noFill/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F9B41EEC-6BD1-4145-9C05-27456AFDA6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18" b="91228" l="6140" r="90351">
                        <a14:foregroundMark x1="34211" y1="7018" x2="38596" y2="12281"/>
                        <a14:foregroundMark x1="90351" y1="30702" x2="85965" y2="34211"/>
                        <a14:foregroundMark x1="63158" y1="92105" x2="59649" y2="81579"/>
                        <a14:foregroundMark x1="6140" y1="67544" x2="13158" y2="596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28898" y="3245386"/>
            <a:ext cx="450349" cy="450349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DF6C7F4C-2A42-4168-AA1A-7133A21D2F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24" b="94286" l="7619" r="91429">
                        <a14:foregroundMark x1="65714" y1="94286" x2="65030" y2="92235"/>
                        <a14:foregroundMark x1="91429" y1="38095" x2="80952" y2="40952"/>
                        <a14:foregroundMark x1="7619" y1="62857" x2="18304" y2="56624"/>
                        <a14:foregroundMark x1="16190" y1="75238" x2="20735" y2="76374"/>
                        <a14:foregroundMark x1="28523" y1="80302" x2="50476" y2="87619"/>
                        <a14:foregroundMark x1="25477" y1="79286" x2="25666" y2="79349"/>
                        <a14:foregroundMark x1="23422" y1="80177" x2="23658" y2="80648"/>
                        <a14:foregroundMark x1="22857" y1="80000" x2="22857" y2="80000"/>
                        <a14:foregroundMark x1="22857" y1="79048" x2="24762" y2="79048"/>
                        <a14:backgroundMark x1="59048" y1="13333" x2="65714" y2="14286"/>
                        <a14:backgroundMark x1="23810" y1="15238" x2="21905" y2="19048"/>
                        <a14:backgroundMark x1="77143" y1="85714" x2="90476" y2="54286"/>
                        <a14:backgroundMark x1="20000" y1="22857" x2="7619" y2="52381"/>
                        <a14:backgroundMark x1="9524" y1="75238" x2="14615" y2="77327"/>
                        <a14:backgroundMark x1="48571" y1="92381" x2="60952" y2="97143"/>
                        <a14:backgroundMark x1="18095" y1="80000" x2="21782" y2="80737"/>
                        <a14:backgroundMark x1="22857" y1="82857" x2="25714" y2="83810"/>
                        <a14:backgroundMark x1="22943" y1="81905" x2="23810" y2="81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11660" y="3917942"/>
            <a:ext cx="481313" cy="481313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BC4E393-F6EA-449B-908F-E9DE45F20B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95" b="92982" l="7018" r="90351">
                        <a14:foregroundMark x1="7018" y1="31579" x2="11404" y2="38596"/>
                        <a14:foregroundMark x1="66667" y1="7895" x2="58772" y2="12281"/>
                        <a14:foregroundMark x1="90351" y1="67544" x2="85965" y2="61404"/>
                        <a14:foregroundMark x1="30702" y1="92982" x2="49123" y2="85088"/>
                        <a14:backgroundMark x1="55263" y1="6140" x2="61404" y2="4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0481" y="2814703"/>
            <a:ext cx="450349" cy="450349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88045CE3-4658-490B-A3DE-7DB4C0F086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667" b="89524" l="2857" r="89524">
                        <a14:foregroundMark x1="28571" y1="7619" x2="63810" y2="13333"/>
                        <a14:foregroundMark x1="90476" y1="29524" x2="84762" y2="36190"/>
                        <a14:foregroundMark x1="72381" y1="90476" x2="55238" y2="85714"/>
                        <a14:foregroundMark x1="35723" y1="83685" x2="21905" y2="80000"/>
                        <a14:foregroundMark x1="50476" y1="87619" x2="48627" y2="87126"/>
                        <a14:foregroundMark x1="2857" y1="73333" x2="7619" y2="60000"/>
                        <a14:backgroundMark x1="31429" y1="89524" x2="44762" y2="92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0652" y="3692768"/>
            <a:ext cx="414795" cy="414795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26AC80AF-8C26-451D-88C7-298991EA18F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571" b="92381" l="6667" r="91429">
                        <a14:foregroundMark x1="8571" y1="29524" x2="12381" y2="35238"/>
                        <a14:foregroundMark x1="66667" y1="9524" x2="68571" y2="10476"/>
                        <a14:foregroundMark x1="91429" y1="69524" x2="83810" y2="56190"/>
                        <a14:foregroundMark x1="29524" y1="92381" x2="41873" y2="88265"/>
                        <a14:foregroundMark x1="58095" y1="8571" x2="63810" y2="8571"/>
                        <a14:backgroundMark x1="37143" y1="96190" x2="55238" y2="94286"/>
                        <a14:backgroundMark x1="46667" y1="94286" x2="82857" y2="89524"/>
                        <a14:backgroundMark x1="45714" y1="93333" x2="58095" y2="91429"/>
                        <a14:backgroundMark x1="80000" y1="83810" x2="74286" y2="89524"/>
                        <a14:backgroundMark x1="55238" y1="5714" x2="60270" y2="5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8020" y="3692768"/>
            <a:ext cx="414795" cy="414795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6C264367-EF46-4ED2-AE57-FC3372F6818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95" b="92982" l="7018" r="90351">
                        <a14:foregroundMark x1="7018" y1="31579" x2="11404" y2="38596"/>
                        <a14:foregroundMark x1="66667" y1="7895" x2="58772" y2="12281"/>
                        <a14:foregroundMark x1="90351" y1="67544" x2="85965" y2="61404"/>
                        <a14:foregroundMark x1="30702" y1="92982" x2="49123" y2="85088"/>
                        <a14:backgroundMark x1="55263" y1="6140" x2="61404" y2="4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5835" y="2829753"/>
            <a:ext cx="450349" cy="450349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73611263-F07C-4DC5-A78B-34163229DF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895" b="92982" l="7018" r="90351">
                        <a14:foregroundMark x1="7018" y1="31579" x2="11404" y2="38596"/>
                        <a14:foregroundMark x1="66667" y1="7895" x2="58772" y2="12281"/>
                        <a14:foregroundMark x1="90351" y1="67544" x2="85965" y2="61404"/>
                        <a14:foregroundMark x1="30702" y1="92982" x2="49123" y2="85088"/>
                        <a14:backgroundMark x1="55263" y1="6140" x2="61404" y2="4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9074" y="3176647"/>
            <a:ext cx="450349" cy="450349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EDD9BE6B-2EF9-471B-9E6B-50ADF70218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18" b="91228" l="6140" r="90351">
                        <a14:foregroundMark x1="34211" y1="7018" x2="38596" y2="12281"/>
                        <a14:foregroundMark x1="90351" y1="30702" x2="85965" y2="34211"/>
                        <a14:foregroundMark x1="63158" y1="92105" x2="59649" y2="81579"/>
                        <a14:foregroundMark x1="6140" y1="67544" x2="13158" y2="596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7143" y="3401821"/>
            <a:ext cx="450349" cy="450349"/>
          </a:xfrm>
          <a:prstGeom prst="rect">
            <a:avLst/>
          </a:prstGeom>
        </p:spPr>
      </p:pic>
      <p:sp>
        <p:nvSpPr>
          <p:cNvPr id="32" name="직사각형 31">
            <a:extLst>
              <a:ext uri="{FF2B5EF4-FFF2-40B4-BE49-F238E27FC236}">
                <a16:creationId xmlns:a16="http://schemas.microsoft.com/office/drawing/2014/main" id="{CAC15748-F85C-4805-BDFC-4DC3F5F95139}"/>
              </a:ext>
            </a:extLst>
          </p:cNvPr>
          <p:cNvSpPr/>
          <p:nvPr/>
        </p:nvSpPr>
        <p:spPr>
          <a:xfrm>
            <a:off x="1031247" y="1144023"/>
            <a:ext cx="3599476" cy="642832"/>
          </a:xfrm>
          <a:prstGeom prst="rect">
            <a:avLst/>
          </a:prstGeom>
          <a:solidFill>
            <a:srgbClr val="0375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굴리기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6" name="말풍선: 모서리가 둥근 사각형 35">
            <a:extLst>
              <a:ext uri="{FF2B5EF4-FFF2-40B4-BE49-F238E27FC236}">
                <a16:creationId xmlns:a16="http://schemas.microsoft.com/office/drawing/2014/main" id="{4EBD043C-58F9-4F0A-892C-B5F051106466}"/>
              </a:ext>
            </a:extLst>
          </p:cNvPr>
          <p:cNvSpPr/>
          <p:nvPr/>
        </p:nvSpPr>
        <p:spPr>
          <a:xfrm>
            <a:off x="9621233" y="730561"/>
            <a:ext cx="1775092" cy="762055"/>
          </a:xfrm>
          <a:prstGeom prst="wedgeRoundRectCallout">
            <a:avLst>
              <a:gd name="adj1" fmla="val -72513"/>
              <a:gd name="adj2" fmla="val 47660"/>
              <a:gd name="adj3" fmla="val 16667"/>
            </a:avLst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6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4!</a:t>
            </a:r>
            <a:endParaRPr lang="ko-KR" altLang="en-US" sz="2600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6611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-0.13112 -0.2456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-1229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-0.12058 -0.25787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9" y="-1289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-0.08502 -0.18264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8" y="-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518562" y="1786855"/>
            <a:ext cx="6709340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 다음에는 따로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빼놓지 않은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</a:t>
            </a:r>
            <a:r>
              <a:rPr lang="en-US" altLang="ko-KR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모두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굴릴 수 있음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새로 굴린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주사위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결과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에서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처음 고른 값이 아닌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값 하나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골라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해당 주사위를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모두 빼놓음</a:t>
            </a:r>
            <a:endParaRPr lang="en-US" altLang="ko-KR" sz="3000" b="1" spc="-150" dirty="0">
              <a:solidFill>
                <a:srgbClr val="0375B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0" name="Picture 3" descr="C:\Users\KBG교육팀\Desktop\150420_교육팀_PPT삽입용캐릭터\캐릭터3_앞1.png">
            <a:extLst>
              <a:ext uri="{FF2B5EF4-FFF2-40B4-BE49-F238E27FC236}">
                <a16:creationId xmlns:a16="http://schemas.microsoft.com/office/drawing/2014/main" id="{C6EC4CE4-3C0B-4F38-8EE0-1D369453A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91229" y="661720"/>
            <a:ext cx="1271876" cy="1190994"/>
          </a:xfrm>
          <a:prstGeom prst="rect">
            <a:avLst/>
          </a:prstGeom>
          <a:noFill/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88442BCB-1645-4C24-AF84-F7E07F43E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4777" y="2234855"/>
            <a:ext cx="1254125" cy="119414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90EA6750-6646-4DE0-B058-BF4414CB1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083" y="3054928"/>
            <a:ext cx="1385860" cy="1320898"/>
          </a:xfrm>
          <a:prstGeom prst="rect">
            <a:avLst/>
          </a:prstGeom>
        </p:spPr>
      </p:pic>
      <p:pic>
        <p:nvPicPr>
          <p:cNvPr id="13" name="Picture 5" descr="C:\Users\KBG교육팀\Desktop\150420_교육팀_PPT삽입용캐릭터\캐릭터6_뒤1.png">
            <a:extLst>
              <a:ext uri="{FF2B5EF4-FFF2-40B4-BE49-F238E27FC236}">
                <a16:creationId xmlns:a16="http://schemas.microsoft.com/office/drawing/2014/main" id="{FAE1F7C5-BF8E-4D62-9297-F7B6BA45A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27143" y="5085917"/>
            <a:ext cx="1071923" cy="1041522"/>
          </a:xfrm>
          <a:prstGeom prst="rect">
            <a:avLst/>
          </a:prstGeom>
          <a:noFill/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F9B41EEC-6BD1-4145-9C05-27456AFDA6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18" b="91228" l="6140" r="90351">
                        <a14:foregroundMark x1="34211" y1="7018" x2="38596" y2="12281"/>
                        <a14:foregroundMark x1="90351" y1="30702" x2="85965" y2="34211"/>
                        <a14:foregroundMark x1="63158" y1="92105" x2="59649" y2="81579"/>
                        <a14:foregroundMark x1="6140" y1="67544" x2="13158" y2="596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28898" y="3245386"/>
            <a:ext cx="450349" cy="450349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DF6C7F4C-2A42-4168-AA1A-7133A21D2F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24" b="94286" l="7619" r="91429">
                        <a14:foregroundMark x1="65714" y1="94286" x2="65030" y2="92235"/>
                        <a14:foregroundMark x1="91429" y1="38095" x2="80952" y2="40952"/>
                        <a14:foregroundMark x1="7619" y1="62857" x2="18304" y2="56624"/>
                        <a14:foregroundMark x1="16190" y1="75238" x2="20735" y2="76374"/>
                        <a14:foregroundMark x1="28523" y1="80302" x2="50476" y2="87619"/>
                        <a14:foregroundMark x1="25477" y1="79286" x2="25666" y2="79349"/>
                        <a14:foregroundMark x1="23422" y1="80177" x2="23658" y2="80648"/>
                        <a14:foregroundMark x1="22857" y1="80000" x2="22857" y2="80000"/>
                        <a14:foregroundMark x1="22857" y1="79048" x2="24762" y2="79048"/>
                        <a14:backgroundMark x1="59048" y1="13333" x2="65714" y2="14286"/>
                        <a14:backgroundMark x1="23810" y1="15238" x2="21905" y2="19048"/>
                        <a14:backgroundMark x1="77143" y1="85714" x2="90476" y2="54286"/>
                        <a14:backgroundMark x1="20000" y1="22857" x2="7619" y2="52381"/>
                        <a14:backgroundMark x1="9524" y1="75238" x2="14615" y2="77327"/>
                        <a14:backgroundMark x1="48571" y1="92381" x2="60952" y2="97143"/>
                        <a14:backgroundMark x1="18095" y1="80000" x2="21782" y2="80737"/>
                        <a14:backgroundMark x1="22857" y1="82857" x2="25714" y2="83810"/>
                        <a14:backgroundMark x1="22943" y1="81905" x2="23810" y2="81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11660" y="3917942"/>
            <a:ext cx="481313" cy="481313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88045CE3-4658-490B-A3DE-7DB4C0F086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667" b="89524" l="2857" r="89524">
                        <a14:foregroundMark x1="28571" y1="7619" x2="63810" y2="13333"/>
                        <a14:foregroundMark x1="90476" y1="29524" x2="84762" y2="36190"/>
                        <a14:foregroundMark x1="72381" y1="90476" x2="55238" y2="85714"/>
                        <a14:foregroundMark x1="35723" y1="83685" x2="21905" y2="80000"/>
                        <a14:foregroundMark x1="50476" y1="87619" x2="48627" y2="87126"/>
                        <a14:foregroundMark x1="2857" y1="73333" x2="7619" y2="60000"/>
                        <a14:backgroundMark x1="31429" y1="89524" x2="44762" y2="92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0652" y="3692768"/>
            <a:ext cx="414795" cy="414795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26AC80AF-8C26-451D-88C7-298991EA18F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571" b="92381" l="6667" r="91429">
                        <a14:foregroundMark x1="8571" y1="29524" x2="12381" y2="35238"/>
                        <a14:foregroundMark x1="66667" y1="9524" x2="68571" y2="10476"/>
                        <a14:foregroundMark x1="91429" y1="69524" x2="83810" y2="56190"/>
                        <a14:foregroundMark x1="29524" y1="92381" x2="41873" y2="88265"/>
                        <a14:foregroundMark x1="58095" y1="8571" x2="63810" y2="8571"/>
                        <a14:backgroundMark x1="37143" y1="96190" x2="55238" y2="94286"/>
                        <a14:backgroundMark x1="46667" y1="94286" x2="82857" y2="89524"/>
                        <a14:backgroundMark x1="45714" y1="93333" x2="58095" y2="91429"/>
                        <a14:backgroundMark x1="80000" y1="83810" x2="74286" y2="89524"/>
                        <a14:backgroundMark x1="55238" y1="5714" x2="60270" y2="5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8020" y="3692768"/>
            <a:ext cx="414795" cy="414795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EDD9BE6B-2EF9-471B-9E6B-50ADF70218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18" b="91228" l="6140" r="90351">
                        <a14:foregroundMark x1="34211" y1="7018" x2="38596" y2="12281"/>
                        <a14:foregroundMark x1="90351" y1="30702" x2="85965" y2="34211"/>
                        <a14:foregroundMark x1="63158" y1="92105" x2="59649" y2="81579"/>
                        <a14:foregroundMark x1="6140" y1="67544" x2="13158" y2="596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7143" y="3401821"/>
            <a:ext cx="450349" cy="450349"/>
          </a:xfrm>
          <a:prstGeom prst="rect">
            <a:avLst/>
          </a:prstGeom>
        </p:spPr>
      </p:pic>
      <p:sp>
        <p:nvSpPr>
          <p:cNvPr id="32" name="직사각형 31">
            <a:extLst>
              <a:ext uri="{FF2B5EF4-FFF2-40B4-BE49-F238E27FC236}">
                <a16:creationId xmlns:a16="http://schemas.microsoft.com/office/drawing/2014/main" id="{CAC15748-F85C-4805-BDFC-4DC3F5F95139}"/>
              </a:ext>
            </a:extLst>
          </p:cNvPr>
          <p:cNvSpPr/>
          <p:nvPr/>
        </p:nvSpPr>
        <p:spPr>
          <a:xfrm>
            <a:off x="1031247" y="1144023"/>
            <a:ext cx="3599476" cy="642832"/>
          </a:xfrm>
          <a:prstGeom prst="rect">
            <a:avLst/>
          </a:prstGeom>
          <a:solidFill>
            <a:srgbClr val="0375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굴리기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027614A2-18DD-472B-A02D-F158471083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895" b="92982" l="7018" r="90351">
                        <a14:foregroundMark x1="7018" y1="31579" x2="11404" y2="38596"/>
                        <a14:foregroundMark x1="66667" y1="7895" x2="58772" y2="12281"/>
                        <a14:foregroundMark x1="90351" y1="67544" x2="85965" y2="61404"/>
                        <a14:foregroundMark x1="30702" y1="92982" x2="49123" y2="85088"/>
                        <a14:backgroundMark x1="55263" y1="6140" x2="61404" y2="4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673087">
            <a:off x="8944797" y="3976292"/>
            <a:ext cx="450349" cy="45034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BD68091-BE01-4994-A7AF-2AB7641A76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895" b="92982" l="7018" r="90351">
                        <a14:foregroundMark x1="7018" y1="31579" x2="11404" y2="38596"/>
                        <a14:foregroundMark x1="66667" y1="7895" x2="58772" y2="12281"/>
                        <a14:foregroundMark x1="90351" y1="67544" x2="85965" y2="61404"/>
                        <a14:foregroundMark x1="30702" y1="92982" x2="49123" y2="85088"/>
                        <a14:backgroundMark x1="55263" y1="6140" x2="61404" y2="4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6495" y="1123241"/>
            <a:ext cx="450349" cy="450349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E335068F-DF56-415D-9656-C2BDCBA73C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895" b="92982" l="7018" r="90351">
                        <a14:foregroundMark x1="7018" y1="31579" x2="11404" y2="38596"/>
                        <a14:foregroundMark x1="66667" y1="7895" x2="58772" y2="12281"/>
                        <a14:foregroundMark x1="90351" y1="67544" x2="85965" y2="61404"/>
                        <a14:foregroundMark x1="30702" y1="92982" x2="49123" y2="85088"/>
                        <a14:backgroundMark x1="55263" y1="6140" x2="61404" y2="4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0792" y="1452744"/>
            <a:ext cx="450349" cy="450349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1C991A3D-D0FF-4FEA-B7E8-B85B0A18C8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895" b="92982" l="7018" r="90351">
                        <a14:foregroundMark x1="7018" y1="31579" x2="11404" y2="38596"/>
                        <a14:foregroundMark x1="66667" y1="7895" x2="58772" y2="12281"/>
                        <a14:foregroundMark x1="90351" y1="67544" x2="85965" y2="61404"/>
                        <a14:foregroundMark x1="30702" y1="92982" x2="49123" y2="85088"/>
                        <a14:backgroundMark x1="55263" y1="6140" x2="61404" y2="4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405660">
            <a:off x="8985716" y="3384397"/>
            <a:ext cx="450349" cy="450349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A9FA2264-98FD-45E1-97DB-360B08FC84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18" b="91228" l="6140" r="90351">
                        <a14:foregroundMark x1="34211" y1="7018" x2="38596" y2="12281"/>
                        <a14:foregroundMark x1="90351" y1="30702" x2="85965" y2="34211"/>
                        <a14:foregroundMark x1="63158" y1="92105" x2="59649" y2="81579"/>
                        <a14:foregroundMark x1="6140" y1="67544" x2="13158" y2="596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24644">
            <a:off x="9499203" y="3645786"/>
            <a:ext cx="450349" cy="450349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180F8A80-91F1-4ECA-898D-22EA5F34E5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571" b="92381" l="6667" r="91429">
                        <a14:foregroundMark x1="8571" y1="29524" x2="12381" y2="35238"/>
                        <a14:foregroundMark x1="66667" y1="9524" x2="68571" y2="10476"/>
                        <a14:foregroundMark x1="91429" y1="69524" x2="83810" y2="56190"/>
                        <a14:foregroundMark x1="29524" y1="92381" x2="41873" y2="88265"/>
                        <a14:foregroundMark x1="58095" y1="8571" x2="63810" y2="8571"/>
                        <a14:backgroundMark x1="37143" y1="96190" x2="55238" y2="94286"/>
                        <a14:backgroundMark x1="46667" y1="94286" x2="82857" y2="89524"/>
                        <a14:backgroundMark x1="45714" y1="93333" x2="58095" y2="91429"/>
                        <a14:backgroundMark x1="80000" y1="83810" x2="74286" y2="89524"/>
                        <a14:backgroundMark x1="55238" y1="5714" x2="60270" y2="5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5654" y="3245386"/>
            <a:ext cx="414795" cy="414795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BBCA35ED-82EB-4B94-9FBF-0C492ECFCC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67" b="92381" l="6667" r="89524">
                        <a14:foregroundMark x1="8571" y1="23810" x2="12381" y2="30476"/>
                        <a14:foregroundMark x1="60000" y1="7619" x2="70476" y2="9524"/>
                        <a14:foregroundMark x1="89524" y1="73333" x2="85714" y2="57143"/>
                        <a14:foregroundMark x1="69524" y1="84762" x2="34286" y2="86667"/>
                        <a14:foregroundMark x1="32381" y1="92381" x2="65714" y2="838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70433" y="3799883"/>
            <a:ext cx="414795" cy="414795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9F3F02DE-8DCB-4213-8227-4932A8163D6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895" b="92982" l="7018" r="90351">
                        <a14:foregroundMark x1="7018" y1="31579" x2="11404" y2="38596"/>
                        <a14:foregroundMark x1="66667" y1="7895" x2="58772" y2="12281"/>
                        <a14:foregroundMark x1="90351" y1="67544" x2="85965" y2="61404"/>
                        <a14:foregroundMark x1="30702" y1="92982" x2="49123" y2="85088"/>
                        <a14:backgroundMark x1="55263" y1="6140" x2="61404" y2="4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073" y="1573590"/>
            <a:ext cx="450349" cy="450349"/>
          </a:xfrm>
          <a:prstGeom prst="rect">
            <a:avLst/>
          </a:prstGeom>
        </p:spPr>
      </p:pic>
      <p:sp>
        <p:nvSpPr>
          <p:cNvPr id="38" name="말풍선: 모서리가 둥근 사각형 37">
            <a:extLst>
              <a:ext uri="{FF2B5EF4-FFF2-40B4-BE49-F238E27FC236}">
                <a16:creationId xmlns:a16="http://schemas.microsoft.com/office/drawing/2014/main" id="{339A4634-9299-4EF3-B994-082502D8F9DA}"/>
              </a:ext>
            </a:extLst>
          </p:cNvPr>
          <p:cNvSpPr/>
          <p:nvPr/>
        </p:nvSpPr>
        <p:spPr>
          <a:xfrm>
            <a:off x="9621233" y="730561"/>
            <a:ext cx="1775092" cy="762055"/>
          </a:xfrm>
          <a:prstGeom prst="wedgeRoundRectCallout">
            <a:avLst>
              <a:gd name="adj1" fmla="val -72513"/>
              <a:gd name="adj2" fmla="val 47660"/>
              <a:gd name="adj3" fmla="val 16667"/>
            </a:avLst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벌레</a:t>
            </a:r>
            <a:r>
              <a:rPr lang="en-US" altLang="ko-KR" sz="26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600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9" name="곱하기 기호 38">
            <a:extLst>
              <a:ext uri="{FF2B5EF4-FFF2-40B4-BE49-F238E27FC236}">
                <a16:creationId xmlns:a16="http://schemas.microsoft.com/office/drawing/2014/main" id="{46519D2E-5400-4BDC-A92C-BD804111F7F4}"/>
              </a:ext>
            </a:extLst>
          </p:cNvPr>
          <p:cNvSpPr/>
          <p:nvPr/>
        </p:nvSpPr>
        <p:spPr>
          <a:xfrm>
            <a:off x="8775456" y="3165232"/>
            <a:ext cx="892138" cy="892138"/>
          </a:xfrm>
          <a:prstGeom prst="mathMultiply">
            <a:avLst>
              <a:gd name="adj1" fmla="val 7441"/>
            </a:avLst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0" name="곱하기 기호 39">
            <a:extLst>
              <a:ext uri="{FF2B5EF4-FFF2-40B4-BE49-F238E27FC236}">
                <a16:creationId xmlns:a16="http://schemas.microsoft.com/office/drawing/2014/main" id="{9C2A6C2E-DA6F-4EBC-AA7C-86CBA4E25662}"/>
              </a:ext>
            </a:extLst>
          </p:cNvPr>
          <p:cNvSpPr/>
          <p:nvPr/>
        </p:nvSpPr>
        <p:spPr>
          <a:xfrm>
            <a:off x="8775456" y="3786820"/>
            <a:ext cx="892138" cy="892138"/>
          </a:xfrm>
          <a:prstGeom prst="mathMultiply">
            <a:avLst>
              <a:gd name="adj1" fmla="val 7441"/>
            </a:avLst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051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13984 -0.28588 " pathEditMode="relative" rAng="0" ptsTypes="AA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92" y="-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518562" y="1786855"/>
            <a:ext cx="6709340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 다음에는 따로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빼놓지 않은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</a:t>
            </a:r>
            <a:r>
              <a:rPr lang="en-US" altLang="ko-KR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모두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굴릴 수 있음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새로 굴린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주사위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결과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에서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처음 고른 값이 아닌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값 하나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골라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해당 주사위를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모두 빼놓음</a:t>
            </a:r>
            <a:endParaRPr lang="en-US" altLang="ko-KR" sz="3000" b="1" spc="-150" dirty="0">
              <a:solidFill>
                <a:srgbClr val="0375B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6.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이와 같은 방식으로 계속 진행</a:t>
            </a:r>
            <a:endParaRPr lang="en-US" altLang="ko-KR" sz="3000" b="1" spc="-150" dirty="0">
              <a:solidFill>
                <a:srgbClr val="0375B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0" name="Picture 3" descr="C:\Users\KBG교육팀\Desktop\150420_교육팀_PPT삽입용캐릭터\캐릭터3_앞1.png">
            <a:extLst>
              <a:ext uri="{FF2B5EF4-FFF2-40B4-BE49-F238E27FC236}">
                <a16:creationId xmlns:a16="http://schemas.microsoft.com/office/drawing/2014/main" id="{C6EC4CE4-3C0B-4F38-8EE0-1D369453A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91229" y="661720"/>
            <a:ext cx="1271876" cy="1190994"/>
          </a:xfrm>
          <a:prstGeom prst="rect">
            <a:avLst/>
          </a:prstGeom>
          <a:noFill/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88442BCB-1645-4C24-AF84-F7E07F43E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4777" y="2234855"/>
            <a:ext cx="1254125" cy="119414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90EA6750-6646-4DE0-B058-BF4414CB1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083" y="3054928"/>
            <a:ext cx="1385860" cy="1320898"/>
          </a:xfrm>
          <a:prstGeom prst="rect">
            <a:avLst/>
          </a:prstGeom>
        </p:spPr>
      </p:pic>
      <p:pic>
        <p:nvPicPr>
          <p:cNvPr id="13" name="Picture 5" descr="C:\Users\KBG교육팀\Desktop\150420_교육팀_PPT삽입용캐릭터\캐릭터6_뒤1.png">
            <a:extLst>
              <a:ext uri="{FF2B5EF4-FFF2-40B4-BE49-F238E27FC236}">
                <a16:creationId xmlns:a16="http://schemas.microsoft.com/office/drawing/2014/main" id="{FAE1F7C5-BF8E-4D62-9297-F7B6BA45A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27143" y="5085917"/>
            <a:ext cx="1071923" cy="1041522"/>
          </a:xfrm>
          <a:prstGeom prst="rect">
            <a:avLst/>
          </a:prstGeom>
          <a:noFill/>
        </p:spPr>
      </p:pic>
      <p:sp>
        <p:nvSpPr>
          <p:cNvPr id="32" name="직사각형 31">
            <a:extLst>
              <a:ext uri="{FF2B5EF4-FFF2-40B4-BE49-F238E27FC236}">
                <a16:creationId xmlns:a16="http://schemas.microsoft.com/office/drawing/2014/main" id="{CAC15748-F85C-4805-BDFC-4DC3F5F95139}"/>
              </a:ext>
            </a:extLst>
          </p:cNvPr>
          <p:cNvSpPr/>
          <p:nvPr/>
        </p:nvSpPr>
        <p:spPr>
          <a:xfrm>
            <a:off x="1031247" y="1144023"/>
            <a:ext cx="3599476" cy="642832"/>
          </a:xfrm>
          <a:prstGeom prst="rect">
            <a:avLst/>
          </a:prstGeom>
          <a:solidFill>
            <a:srgbClr val="0375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굴리기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9BD68091-BE01-4994-A7AF-2AB7641A76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95" b="92982" l="7018" r="90351">
                        <a14:foregroundMark x1="7018" y1="31579" x2="11404" y2="38596"/>
                        <a14:foregroundMark x1="66667" y1="7895" x2="58772" y2="12281"/>
                        <a14:foregroundMark x1="90351" y1="67544" x2="85965" y2="61404"/>
                        <a14:foregroundMark x1="30702" y1="92982" x2="49123" y2="85088"/>
                        <a14:backgroundMark x1="55263" y1="6140" x2="61404" y2="4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6495" y="1123241"/>
            <a:ext cx="450349" cy="450349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E335068F-DF56-415D-9656-C2BDCBA73C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95" b="92982" l="7018" r="90351">
                        <a14:foregroundMark x1="7018" y1="31579" x2="11404" y2="38596"/>
                        <a14:foregroundMark x1="66667" y1="7895" x2="58772" y2="12281"/>
                        <a14:foregroundMark x1="90351" y1="67544" x2="85965" y2="61404"/>
                        <a14:foregroundMark x1="30702" y1="92982" x2="49123" y2="85088"/>
                        <a14:backgroundMark x1="55263" y1="6140" x2="61404" y2="4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0792" y="1452744"/>
            <a:ext cx="450349" cy="450349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180F8A80-91F1-4ECA-898D-22EA5F34E5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71" b="92381" l="6667" r="91429">
                        <a14:foregroundMark x1="8571" y1="29524" x2="12381" y2="35238"/>
                        <a14:foregroundMark x1="66667" y1="9524" x2="68571" y2="10476"/>
                        <a14:foregroundMark x1="91429" y1="69524" x2="83810" y2="56190"/>
                        <a14:foregroundMark x1="29524" y1="92381" x2="41873" y2="88265"/>
                        <a14:foregroundMark x1="58095" y1="8571" x2="63810" y2="8571"/>
                        <a14:backgroundMark x1="37143" y1="96190" x2="55238" y2="94286"/>
                        <a14:backgroundMark x1="46667" y1="94286" x2="82857" y2="89524"/>
                        <a14:backgroundMark x1="45714" y1="93333" x2="58095" y2="91429"/>
                        <a14:backgroundMark x1="80000" y1="83810" x2="74286" y2="89524"/>
                        <a14:backgroundMark x1="55238" y1="5714" x2="60270" y2="5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1612" y="1330496"/>
            <a:ext cx="414795" cy="414795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BBCA35ED-82EB-4B94-9FBF-0C492ECFCC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667" b="92381" l="6667" r="89524">
                        <a14:foregroundMark x1="8571" y1="23810" x2="12381" y2="30476"/>
                        <a14:foregroundMark x1="60000" y1="7619" x2="70476" y2="9524"/>
                        <a14:foregroundMark x1="89524" y1="73333" x2="85714" y2="57143"/>
                        <a14:foregroundMark x1="69524" y1="84762" x2="34286" y2="86667"/>
                        <a14:foregroundMark x1="32381" y1="92381" x2="65714" y2="838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70433" y="3799883"/>
            <a:ext cx="414795" cy="414795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9F3F02DE-8DCB-4213-8227-4932A8163D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95" b="92982" l="7018" r="90351">
                        <a14:foregroundMark x1="7018" y1="31579" x2="11404" y2="38596"/>
                        <a14:foregroundMark x1="66667" y1="7895" x2="58772" y2="12281"/>
                        <a14:foregroundMark x1="90351" y1="67544" x2="85965" y2="61404"/>
                        <a14:foregroundMark x1="30702" y1="92982" x2="49123" y2="85088"/>
                        <a14:backgroundMark x1="55263" y1="6140" x2="61404" y2="4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073" y="1573590"/>
            <a:ext cx="450349" cy="450349"/>
          </a:xfrm>
          <a:prstGeom prst="rect">
            <a:avLst/>
          </a:prstGeom>
        </p:spPr>
      </p:pic>
      <p:sp>
        <p:nvSpPr>
          <p:cNvPr id="38" name="말풍선: 모서리가 둥근 사각형 37">
            <a:extLst>
              <a:ext uri="{FF2B5EF4-FFF2-40B4-BE49-F238E27FC236}">
                <a16:creationId xmlns:a16="http://schemas.microsoft.com/office/drawing/2014/main" id="{339A4634-9299-4EF3-B994-082502D8F9DA}"/>
              </a:ext>
            </a:extLst>
          </p:cNvPr>
          <p:cNvSpPr/>
          <p:nvPr/>
        </p:nvSpPr>
        <p:spPr>
          <a:xfrm>
            <a:off x="9621233" y="730561"/>
            <a:ext cx="1775092" cy="762055"/>
          </a:xfrm>
          <a:prstGeom prst="wedgeRoundRectCallout">
            <a:avLst>
              <a:gd name="adj1" fmla="val -72513"/>
              <a:gd name="adj2" fmla="val 47660"/>
              <a:gd name="adj3" fmla="val 16667"/>
            </a:avLst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6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endParaRPr lang="ko-KR" altLang="en-US" sz="2600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49BA683A-B714-40FD-BA63-1357A614B1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95" b="92982" l="7018" r="90351">
                        <a14:foregroundMark x1="7018" y1="31579" x2="11404" y2="38596"/>
                        <a14:foregroundMark x1="66667" y1="7895" x2="58772" y2="12281"/>
                        <a14:foregroundMark x1="90351" y1="67544" x2="85965" y2="61404"/>
                        <a14:foregroundMark x1="30702" y1="92982" x2="49123" y2="85088"/>
                        <a14:backgroundMark x1="55263" y1="6140" x2="61404" y2="4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673087">
            <a:off x="8944797" y="3976292"/>
            <a:ext cx="450349" cy="450349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2A5F1CC3-1773-4A0C-94A9-629BAC2CD3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95" b="92982" l="7018" r="90351">
                        <a14:foregroundMark x1="7018" y1="31579" x2="11404" y2="38596"/>
                        <a14:foregroundMark x1="66667" y1="7895" x2="58772" y2="12281"/>
                        <a14:foregroundMark x1="90351" y1="67544" x2="85965" y2="61404"/>
                        <a14:foregroundMark x1="30702" y1="92982" x2="49123" y2="85088"/>
                        <a14:backgroundMark x1="55263" y1="6140" x2="61404" y2="4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405660">
            <a:off x="8985716" y="3384397"/>
            <a:ext cx="450349" cy="450349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3EBD3469-4663-4BF8-AF81-402DAE2786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018" b="91228" l="6140" r="90351">
                        <a14:foregroundMark x1="34211" y1="7018" x2="38596" y2="12281"/>
                        <a14:foregroundMark x1="90351" y1="30702" x2="85965" y2="34211"/>
                        <a14:foregroundMark x1="63158" y1="92105" x2="59649" y2="81579"/>
                        <a14:foregroundMark x1="6140" y1="67544" x2="13158" y2="596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24644">
            <a:off x="9499203" y="3645786"/>
            <a:ext cx="450349" cy="450349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570BF3B9-6CCA-4F77-9C23-106234C387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71" b="92381" l="6667" r="91429">
                        <a14:foregroundMark x1="8571" y1="29524" x2="12381" y2="35238"/>
                        <a14:foregroundMark x1="66667" y1="9524" x2="68571" y2="10476"/>
                        <a14:foregroundMark x1="91429" y1="69524" x2="83810" y2="56190"/>
                        <a14:foregroundMark x1="29524" y1="92381" x2="41873" y2="88265"/>
                        <a14:foregroundMark x1="58095" y1="8571" x2="63810" y2="8571"/>
                        <a14:backgroundMark x1="37143" y1="96190" x2="55238" y2="94286"/>
                        <a14:backgroundMark x1="46667" y1="94286" x2="82857" y2="89524"/>
                        <a14:backgroundMark x1="45714" y1="93333" x2="58095" y2="91429"/>
                        <a14:backgroundMark x1="80000" y1="83810" x2="74286" y2="89524"/>
                        <a14:backgroundMark x1="55238" y1="5714" x2="60270" y2="5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271248">
            <a:off x="8987088" y="3363904"/>
            <a:ext cx="414795" cy="414795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B87929C8-8DCF-490A-BF1E-475A3B171C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71" b="92381" l="6667" r="91429">
                        <a14:foregroundMark x1="8571" y1="29524" x2="12381" y2="35238"/>
                        <a14:foregroundMark x1="66667" y1="9524" x2="68571" y2="10476"/>
                        <a14:foregroundMark x1="91429" y1="69524" x2="83810" y2="56190"/>
                        <a14:foregroundMark x1="29524" y1="92381" x2="41873" y2="88265"/>
                        <a14:foregroundMark x1="58095" y1="8571" x2="63810" y2="8571"/>
                        <a14:backgroundMark x1="37143" y1="96190" x2="55238" y2="94286"/>
                        <a14:backgroundMark x1="46667" y1="94286" x2="82857" y2="89524"/>
                        <a14:backgroundMark x1="45714" y1="93333" x2="58095" y2="91429"/>
                        <a14:backgroundMark x1="80000" y1="83810" x2="74286" y2="89524"/>
                        <a14:backgroundMark x1="55238" y1="5714" x2="60270" y2="5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030647">
            <a:off x="8470432" y="3784877"/>
            <a:ext cx="414795" cy="414795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DE3A7A25-1537-4D91-84F6-E69082B339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667" b="89524" l="2857" r="89524">
                        <a14:foregroundMark x1="28571" y1="7619" x2="63810" y2="13333"/>
                        <a14:foregroundMark x1="90476" y1="29524" x2="84762" y2="36190"/>
                        <a14:foregroundMark x1="72381" y1="90476" x2="55238" y2="85714"/>
                        <a14:foregroundMark x1="35723" y1="83685" x2="21905" y2="80000"/>
                        <a14:foregroundMark x1="50476" y1="87619" x2="48627" y2="87126"/>
                        <a14:foregroundMark x1="2857" y1="73333" x2="7619" y2="60000"/>
                        <a14:backgroundMark x1="31429" y1="89524" x2="44762" y2="92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87973">
            <a:off x="9561545" y="3682534"/>
            <a:ext cx="414795" cy="414795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195A09E5-3DE8-427B-AC85-39D2532B03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667" b="89524" l="2857" r="89524">
                        <a14:foregroundMark x1="28571" y1="7619" x2="63810" y2="13333"/>
                        <a14:foregroundMark x1="90476" y1="29524" x2="84762" y2="36190"/>
                        <a14:foregroundMark x1="72381" y1="90476" x2="55238" y2="85714"/>
                        <a14:foregroundMark x1="35723" y1="83685" x2="21905" y2="80000"/>
                        <a14:foregroundMark x1="50476" y1="87619" x2="48627" y2="87126"/>
                        <a14:foregroundMark x1="2857" y1="73333" x2="7619" y2="60000"/>
                        <a14:backgroundMark x1="31429" y1="89524" x2="44762" y2="92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14726">
            <a:off x="9026395" y="4028099"/>
            <a:ext cx="414795" cy="414795"/>
          </a:xfrm>
          <a:prstGeom prst="rect">
            <a:avLst/>
          </a:prstGeom>
        </p:spPr>
      </p:pic>
      <p:sp>
        <p:nvSpPr>
          <p:cNvPr id="49" name="곱하기 기호 48">
            <a:extLst>
              <a:ext uri="{FF2B5EF4-FFF2-40B4-BE49-F238E27FC236}">
                <a16:creationId xmlns:a16="http://schemas.microsoft.com/office/drawing/2014/main" id="{1E00AE51-D3A5-4898-B282-9F5B562EAA94}"/>
              </a:ext>
            </a:extLst>
          </p:cNvPr>
          <p:cNvSpPr/>
          <p:nvPr/>
        </p:nvSpPr>
        <p:spPr>
          <a:xfrm>
            <a:off x="8775456" y="3165232"/>
            <a:ext cx="892138" cy="892138"/>
          </a:xfrm>
          <a:prstGeom prst="mathMultiply">
            <a:avLst>
              <a:gd name="adj1" fmla="val 7441"/>
            </a:avLst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50" name="곱하기 기호 49">
            <a:extLst>
              <a:ext uri="{FF2B5EF4-FFF2-40B4-BE49-F238E27FC236}">
                <a16:creationId xmlns:a16="http://schemas.microsoft.com/office/drawing/2014/main" id="{6912A010-BD1B-4449-B6DE-2CE7EEB7920D}"/>
              </a:ext>
            </a:extLst>
          </p:cNvPr>
          <p:cNvSpPr/>
          <p:nvPr/>
        </p:nvSpPr>
        <p:spPr>
          <a:xfrm>
            <a:off x="8213392" y="3531302"/>
            <a:ext cx="892138" cy="892138"/>
          </a:xfrm>
          <a:prstGeom prst="mathMultiply">
            <a:avLst>
              <a:gd name="adj1" fmla="val 7441"/>
            </a:avLst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054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0.13255 -0.25486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28" y="-12755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-0.12565 -0.28773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9" y="-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9" grpId="0" animBg="1"/>
      <p:bldP spid="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518562" y="1783684"/>
            <a:ext cx="6709340" cy="279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언제든지 차례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마칠 수 있음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차례를 마치면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지금까지 따로 뺀</a:t>
            </a:r>
            <a:endParaRPr lang="en-US" altLang="ko-KR" sz="3000" b="1" spc="-150" dirty="0">
              <a:solidFill>
                <a:srgbClr val="0375B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주사위의 값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모두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합산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함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벌레는 숫자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 계산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endParaRPr lang="en-US" altLang="ko-KR" sz="3000" b="1" spc="-150" dirty="0">
              <a:solidFill>
                <a:srgbClr val="0375B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0" name="Picture 3" descr="C:\Users\KBG교육팀\Desktop\150420_교육팀_PPT삽입용캐릭터\캐릭터3_앞1.png">
            <a:extLst>
              <a:ext uri="{FF2B5EF4-FFF2-40B4-BE49-F238E27FC236}">
                <a16:creationId xmlns:a16="http://schemas.microsoft.com/office/drawing/2014/main" id="{C6EC4CE4-3C0B-4F38-8EE0-1D369453A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91229" y="661720"/>
            <a:ext cx="1271876" cy="1190994"/>
          </a:xfrm>
          <a:prstGeom prst="rect">
            <a:avLst/>
          </a:prstGeom>
          <a:noFill/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88442BCB-1645-4C24-AF84-F7E07F43E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4777" y="2234855"/>
            <a:ext cx="1254125" cy="119414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90EA6750-6646-4DE0-B058-BF4414CB1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083" y="3054928"/>
            <a:ext cx="1385860" cy="1320898"/>
          </a:xfrm>
          <a:prstGeom prst="rect">
            <a:avLst/>
          </a:prstGeom>
        </p:spPr>
      </p:pic>
      <p:pic>
        <p:nvPicPr>
          <p:cNvPr id="13" name="Picture 5" descr="C:\Users\KBG교육팀\Desktop\150420_교육팀_PPT삽입용캐릭터\캐릭터6_뒤1.png">
            <a:extLst>
              <a:ext uri="{FF2B5EF4-FFF2-40B4-BE49-F238E27FC236}">
                <a16:creationId xmlns:a16="http://schemas.microsoft.com/office/drawing/2014/main" id="{FAE1F7C5-BF8E-4D62-9297-F7B6BA45A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27143" y="5085917"/>
            <a:ext cx="1071923" cy="1041522"/>
          </a:xfrm>
          <a:prstGeom prst="rect">
            <a:avLst/>
          </a:prstGeom>
          <a:noFill/>
        </p:spPr>
      </p:pic>
      <p:sp>
        <p:nvSpPr>
          <p:cNvPr id="14" name="말풍선: 모서리가 둥근 사각형 13">
            <a:extLst>
              <a:ext uri="{FF2B5EF4-FFF2-40B4-BE49-F238E27FC236}">
                <a16:creationId xmlns:a16="http://schemas.microsoft.com/office/drawing/2014/main" id="{D87690DF-A902-45F8-A54D-1208E1E2FCB4}"/>
              </a:ext>
            </a:extLst>
          </p:cNvPr>
          <p:cNvSpPr/>
          <p:nvPr/>
        </p:nvSpPr>
        <p:spPr>
          <a:xfrm>
            <a:off x="9621233" y="730561"/>
            <a:ext cx="1775092" cy="762055"/>
          </a:xfrm>
          <a:prstGeom prst="wedgeRoundRectCallout">
            <a:avLst>
              <a:gd name="adj1" fmla="val -72513"/>
              <a:gd name="adj2" fmla="val 47660"/>
              <a:gd name="adj3" fmla="val 16667"/>
            </a:avLst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차례 끝</a:t>
            </a:r>
            <a:r>
              <a:rPr lang="en-US" altLang="ko-KR" sz="26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600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26AC80AF-8C26-451D-88C7-298991EA18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71" b="92381" l="6667" r="91429">
                        <a14:foregroundMark x1="8571" y1="29524" x2="12381" y2="35238"/>
                        <a14:foregroundMark x1="66667" y1="9524" x2="68571" y2="10476"/>
                        <a14:foregroundMark x1="91429" y1="69524" x2="83810" y2="56190"/>
                        <a14:foregroundMark x1="29524" y1="92381" x2="41873" y2="88265"/>
                        <a14:foregroundMark x1="58095" y1="8571" x2="63810" y2="8571"/>
                        <a14:backgroundMark x1="37143" y1="96190" x2="55238" y2="94286"/>
                        <a14:backgroundMark x1="46667" y1="94286" x2="82857" y2="89524"/>
                        <a14:backgroundMark x1="45714" y1="93333" x2="58095" y2="91429"/>
                        <a14:backgroundMark x1="80000" y1="83810" x2="74286" y2="89524"/>
                        <a14:backgroundMark x1="55238" y1="5714" x2="60270" y2="5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9776" y="1245346"/>
            <a:ext cx="414795" cy="414795"/>
          </a:xfrm>
          <a:prstGeom prst="rect">
            <a:avLst/>
          </a:prstGeom>
        </p:spPr>
      </p:pic>
      <p:sp>
        <p:nvSpPr>
          <p:cNvPr id="36" name="직사각형 35">
            <a:extLst>
              <a:ext uri="{FF2B5EF4-FFF2-40B4-BE49-F238E27FC236}">
                <a16:creationId xmlns:a16="http://schemas.microsoft.com/office/drawing/2014/main" id="{A4B9B1D6-919B-4E84-8384-927A6BD4CB35}"/>
              </a:ext>
            </a:extLst>
          </p:cNvPr>
          <p:cNvSpPr/>
          <p:nvPr/>
        </p:nvSpPr>
        <p:spPr>
          <a:xfrm>
            <a:off x="1031247" y="1144023"/>
            <a:ext cx="3599476" cy="642832"/>
          </a:xfrm>
          <a:prstGeom prst="rect">
            <a:avLst/>
          </a:prstGeom>
          <a:solidFill>
            <a:srgbClr val="0375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A)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스스로 차례 마치기</a:t>
            </a: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9A4AFD78-27DF-4886-9A61-EBF3BDB132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95" b="92982" l="7018" r="90351">
                        <a14:foregroundMark x1="7018" y1="31579" x2="11404" y2="38596"/>
                        <a14:foregroundMark x1="66667" y1="7895" x2="58772" y2="12281"/>
                        <a14:foregroundMark x1="90351" y1="67544" x2="85965" y2="61404"/>
                        <a14:foregroundMark x1="30702" y1="92982" x2="49123" y2="85088"/>
                        <a14:backgroundMark x1="55263" y1="6140" x2="61404" y2="4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6495" y="1123241"/>
            <a:ext cx="450349" cy="450349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5B5F3E19-700D-4268-B79D-13377BC663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95" b="92982" l="7018" r="90351">
                        <a14:foregroundMark x1="7018" y1="31579" x2="11404" y2="38596"/>
                        <a14:foregroundMark x1="66667" y1="7895" x2="58772" y2="12281"/>
                        <a14:foregroundMark x1="90351" y1="67544" x2="85965" y2="61404"/>
                        <a14:foregroundMark x1="30702" y1="92982" x2="49123" y2="85088"/>
                        <a14:backgroundMark x1="55263" y1="6140" x2="61404" y2="4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0792" y="1452744"/>
            <a:ext cx="450349" cy="450349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78FA890E-F080-422B-B044-882B05CD57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895" b="92982" l="7018" r="90351">
                        <a14:foregroundMark x1="7018" y1="31579" x2="11404" y2="38596"/>
                        <a14:foregroundMark x1="66667" y1="7895" x2="58772" y2="12281"/>
                        <a14:foregroundMark x1="90351" y1="67544" x2="85965" y2="61404"/>
                        <a14:foregroundMark x1="30702" y1="92982" x2="49123" y2="85088"/>
                        <a14:backgroundMark x1="55263" y1="6140" x2="61404" y2="4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073" y="1573590"/>
            <a:ext cx="450349" cy="450349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E9D1CB5F-D1EA-4FBF-9A0D-C2F63C9411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667" b="89524" l="2857" r="89524">
                        <a14:foregroundMark x1="28571" y1="7619" x2="63810" y2="13333"/>
                        <a14:foregroundMark x1="90476" y1="29524" x2="84762" y2="36190"/>
                        <a14:foregroundMark x1="72381" y1="90476" x2="55238" y2="85714"/>
                        <a14:foregroundMark x1="35723" y1="83685" x2="21905" y2="80000"/>
                        <a14:foregroundMark x1="50476" y1="87619" x2="48627" y2="87126"/>
                        <a14:foregroundMark x1="2857" y1="73333" x2="7619" y2="60000"/>
                        <a14:backgroundMark x1="31429" y1="89524" x2="44762" y2="92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87973">
            <a:off x="7891409" y="1909912"/>
            <a:ext cx="414795" cy="414795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BADAADF4-EC72-4D33-BCA3-FD736EC8EB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667" b="89524" l="2857" r="89524">
                        <a14:foregroundMark x1="28571" y1="7619" x2="63810" y2="13333"/>
                        <a14:foregroundMark x1="90476" y1="29524" x2="84762" y2="36190"/>
                        <a14:foregroundMark x1="72381" y1="90476" x2="55238" y2="85714"/>
                        <a14:foregroundMark x1="35723" y1="83685" x2="21905" y2="80000"/>
                        <a14:foregroundMark x1="50476" y1="87619" x2="48627" y2="87126"/>
                        <a14:foregroundMark x1="2857" y1="73333" x2="7619" y2="60000"/>
                        <a14:backgroundMark x1="31429" y1="89524" x2="44762" y2="92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14726">
            <a:off x="7380381" y="2039960"/>
            <a:ext cx="414795" cy="414795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35501896-5C1F-4C6F-96EC-D2AAB4D346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71" b="92381" l="6667" r="91429">
                        <a14:foregroundMark x1="8571" y1="29524" x2="12381" y2="35238"/>
                        <a14:foregroundMark x1="66667" y1="9524" x2="68571" y2="10476"/>
                        <a14:foregroundMark x1="91429" y1="69524" x2="83810" y2="56190"/>
                        <a14:foregroundMark x1="29524" y1="92381" x2="41873" y2="88265"/>
                        <a14:foregroundMark x1="58095" y1="8571" x2="63810" y2="8571"/>
                        <a14:backgroundMark x1="37143" y1="96190" x2="55238" y2="94286"/>
                        <a14:backgroundMark x1="46667" y1="94286" x2="82857" y2="89524"/>
                        <a14:backgroundMark x1="45714" y1="93333" x2="58095" y2="91429"/>
                        <a14:backgroundMark x1="80000" y1="83810" x2="74286" y2="89524"/>
                        <a14:backgroundMark x1="55238" y1="5714" x2="60270" y2="5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271248">
            <a:off x="8987088" y="3363904"/>
            <a:ext cx="414795" cy="414795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C422A890-9299-4BB6-B543-1820BB0162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71" b="92381" l="6667" r="91429">
                        <a14:foregroundMark x1="8571" y1="29524" x2="12381" y2="35238"/>
                        <a14:foregroundMark x1="66667" y1="9524" x2="68571" y2="10476"/>
                        <a14:foregroundMark x1="91429" y1="69524" x2="83810" y2="56190"/>
                        <a14:foregroundMark x1="29524" y1="92381" x2="41873" y2="88265"/>
                        <a14:foregroundMark x1="58095" y1="8571" x2="63810" y2="8571"/>
                        <a14:backgroundMark x1="37143" y1="96190" x2="55238" y2="94286"/>
                        <a14:backgroundMark x1="46667" y1="94286" x2="82857" y2="89524"/>
                        <a14:backgroundMark x1="45714" y1="93333" x2="58095" y2="91429"/>
                        <a14:backgroundMark x1="80000" y1="83810" x2="74286" y2="89524"/>
                        <a14:backgroundMark x1="55238" y1="5714" x2="60270" y2="5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030647">
            <a:off x="8470432" y="3784877"/>
            <a:ext cx="414795" cy="414795"/>
          </a:xfrm>
          <a:prstGeom prst="rect">
            <a:avLst/>
          </a:prstGeom>
        </p:spPr>
      </p:pic>
      <p:sp>
        <p:nvSpPr>
          <p:cNvPr id="42" name="말풍선: 모서리가 둥근 사각형 41">
            <a:extLst>
              <a:ext uri="{FF2B5EF4-FFF2-40B4-BE49-F238E27FC236}">
                <a16:creationId xmlns:a16="http://schemas.microsoft.com/office/drawing/2014/main" id="{6A5C980B-C610-4499-9655-69F4D046F46A}"/>
              </a:ext>
            </a:extLst>
          </p:cNvPr>
          <p:cNvSpPr/>
          <p:nvPr/>
        </p:nvSpPr>
        <p:spPr>
          <a:xfrm>
            <a:off x="9621233" y="540328"/>
            <a:ext cx="2234794" cy="1414954"/>
          </a:xfrm>
          <a:prstGeom prst="wedgeRoundRectCallout">
            <a:avLst>
              <a:gd name="adj1" fmla="val -72513"/>
              <a:gd name="adj2" fmla="val 25629"/>
              <a:gd name="adj3" fmla="val 16667"/>
            </a:avLst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6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4+4+4+5+5+5(</a:t>
            </a:r>
            <a:r>
              <a:rPr lang="ko-KR" altLang="en-US" sz="26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벌레</a:t>
            </a:r>
            <a:r>
              <a:rPr lang="en-US" altLang="ko-KR" sz="26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 </a:t>
            </a:r>
          </a:p>
          <a:p>
            <a:pPr algn="ctr"/>
            <a:r>
              <a:rPr lang="en-US" altLang="ko-KR" sz="26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= 27</a:t>
            </a:r>
            <a:endParaRPr lang="ko-KR" altLang="en-US" sz="2600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5444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4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518562" y="1783684"/>
            <a:ext cx="6709340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언제든지 차례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마칠 수 있음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차례를 마치면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지금까지 따로 뺀</a:t>
            </a:r>
            <a:endParaRPr lang="en-US" altLang="ko-KR" sz="3000" b="1" spc="-150" dirty="0">
              <a:solidFill>
                <a:srgbClr val="0375B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주사위의 값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모두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합산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함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벌레는 숫자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로 계산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값의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합계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와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</a:t>
            </a:r>
            <a:endParaRPr lang="en-US" altLang="ko-KR" sz="3000" b="1" spc="-150" dirty="0">
              <a:solidFill>
                <a:srgbClr val="0375B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벌레구이 타일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가져 옴</a:t>
            </a:r>
            <a:endParaRPr lang="en-US" altLang="ko-KR" sz="3000" b="1" spc="-150" dirty="0">
              <a:solidFill>
                <a:srgbClr val="0375B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0" name="Picture 3" descr="C:\Users\KBG교육팀\Desktop\150420_교육팀_PPT삽입용캐릭터\캐릭터3_앞1.png">
            <a:extLst>
              <a:ext uri="{FF2B5EF4-FFF2-40B4-BE49-F238E27FC236}">
                <a16:creationId xmlns:a16="http://schemas.microsoft.com/office/drawing/2014/main" id="{C6EC4CE4-3C0B-4F38-8EE0-1D369453A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91229" y="661720"/>
            <a:ext cx="1271876" cy="1190994"/>
          </a:xfrm>
          <a:prstGeom prst="rect">
            <a:avLst/>
          </a:prstGeom>
          <a:noFill/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26AC80AF-8C26-451D-88C7-298991EA1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71" b="92381" l="6667" r="91429">
                        <a14:foregroundMark x1="8571" y1="29524" x2="12381" y2="35238"/>
                        <a14:foregroundMark x1="66667" y1="9524" x2="68571" y2="10476"/>
                        <a14:foregroundMark x1="91429" y1="69524" x2="83810" y2="56190"/>
                        <a14:foregroundMark x1="29524" y1="92381" x2="41873" y2="88265"/>
                        <a14:foregroundMark x1="58095" y1="8571" x2="63810" y2="8571"/>
                        <a14:backgroundMark x1="37143" y1="96190" x2="55238" y2="94286"/>
                        <a14:backgroundMark x1="46667" y1="94286" x2="82857" y2="89524"/>
                        <a14:backgroundMark x1="45714" y1="93333" x2="58095" y2="91429"/>
                        <a14:backgroundMark x1="80000" y1="83810" x2="74286" y2="89524"/>
                        <a14:backgroundMark x1="55238" y1="5714" x2="60270" y2="5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9776" y="1245346"/>
            <a:ext cx="414795" cy="414795"/>
          </a:xfrm>
          <a:prstGeom prst="rect">
            <a:avLst/>
          </a:prstGeom>
        </p:spPr>
      </p:pic>
      <p:sp>
        <p:nvSpPr>
          <p:cNvPr id="36" name="직사각형 35">
            <a:extLst>
              <a:ext uri="{FF2B5EF4-FFF2-40B4-BE49-F238E27FC236}">
                <a16:creationId xmlns:a16="http://schemas.microsoft.com/office/drawing/2014/main" id="{A4B9B1D6-919B-4E84-8384-927A6BD4CB35}"/>
              </a:ext>
            </a:extLst>
          </p:cNvPr>
          <p:cNvSpPr/>
          <p:nvPr/>
        </p:nvSpPr>
        <p:spPr>
          <a:xfrm>
            <a:off x="1031247" y="1144023"/>
            <a:ext cx="3599476" cy="642832"/>
          </a:xfrm>
          <a:prstGeom prst="rect">
            <a:avLst/>
          </a:prstGeom>
          <a:solidFill>
            <a:srgbClr val="0375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A)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스스로 차례 마치기</a:t>
            </a: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9A4AFD78-27DF-4886-9A61-EBF3BDB132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95" b="92982" l="7018" r="90351">
                        <a14:foregroundMark x1="7018" y1="31579" x2="11404" y2="38596"/>
                        <a14:foregroundMark x1="66667" y1="7895" x2="58772" y2="12281"/>
                        <a14:foregroundMark x1="90351" y1="67544" x2="85965" y2="61404"/>
                        <a14:foregroundMark x1="30702" y1="92982" x2="49123" y2="85088"/>
                        <a14:backgroundMark x1="55263" y1="6140" x2="61404" y2="4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6495" y="1123241"/>
            <a:ext cx="450349" cy="450349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5B5F3E19-700D-4268-B79D-13377BC66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95" b="92982" l="7018" r="90351">
                        <a14:foregroundMark x1="7018" y1="31579" x2="11404" y2="38596"/>
                        <a14:foregroundMark x1="66667" y1="7895" x2="58772" y2="12281"/>
                        <a14:foregroundMark x1="90351" y1="67544" x2="85965" y2="61404"/>
                        <a14:foregroundMark x1="30702" y1="92982" x2="49123" y2="85088"/>
                        <a14:backgroundMark x1="55263" y1="6140" x2="61404" y2="4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0792" y="1452744"/>
            <a:ext cx="450349" cy="450349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78FA890E-F080-422B-B044-882B05CD57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95" b="92982" l="7018" r="90351">
                        <a14:foregroundMark x1="7018" y1="31579" x2="11404" y2="38596"/>
                        <a14:foregroundMark x1="66667" y1="7895" x2="58772" y2="12281"/>
                        <a14:foregroundMark x1="90351" y1="67544" x2="85965" y2="61404"/>
                        <a14:foregroundMark x1="30702" y1="92982" x2="49123" y2="85088"/>
                        <a14:backgroundMark x1="55263" y1="6140" x2="61404" y2="4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073" y="1573590"/>
            <a:ext cx="450349" cy="450349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E9D1CB5F-D1EA-4FBF-9A0D-C2F63C9411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67" b="89524" l="2857" r="89524">
                        <a14:foregroundMark x1="28571" y1="7619" x2="63810" y2="13333"/>
                        <a14:foregroundMark x1="90476" y1="29524" x2="84762" y2="36190"/>
                        <a14:foregroundMark x1="72381" y1="90476" x2="55238" y2="85714"/>
                        <a14:foregroundMark x1="35723" y1="83685" x2="21905" y2="80000"/>
                        <a14:foregroundMark x1="50476" y1="87619" x2="48627" y2="87126"/>
                        <a14:foregroundMark x1="2857" y1="73333" x2="7619" y2="60000"/>
                        <a14:backgroundMark x1="31429" y1="89524" x2="44762" y2="92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87973">
            <a:off x="7891409" y="1909912"/>
            <a:ext cx="414795" cy="414795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BADAADF4-EC72-4D33-BCA3-FD736EC8EB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67" b="89524" l="2857" r="89524">
                        <a14:foregroundMark x1="28571" y1="7619" x2="63810" y2="13333"/>
                        <a14:foregroundMark x1="90476" y1="29524" x2="84762" y2="36190"/>
                        <a14:foregroundMark x1="72381" y1="90476" x2="55238" y2="85714"/>
                        <a14:foregroundMark x1="35723" y1="83685" x2="21905" y2="80000"/>
                        <a14:foregroundMark x1="50476" y1="87619" x2="48627" y2="87126"/>
                        <a14:foregroundMark x1="2857" y1="73333" x2="7619" y2="60000"/>
                        <a14:backgroundMark x1="31429" y1="89524" x2="44762" y2="92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14726">
            <a:off x="7380381" y="2039960"/>
            <a:ext cx="414795" cy="414795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88B0BA63-6075-4324-BF49-D8FA2A2F39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7782" y="3853357"/>
            <a:ext cx="393636" cy="731753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5ABC9331-08EE-4BA0-B32B-D1672D831C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0413" y="3853357"/>
            <a:ext cx="393636" cy="731753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12ABE0EA-C5A4-47A2-9FB3-864D9130B8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33044" y="3853357"/>
            <a:ext cx="393636" cy="731753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A076DBAE-47F5-4D32-981C-438F39F69C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45675" y="3853357"/>
            <a:ext cx="393636" cy="731753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09EB99F2-DA9D-405A-B447-7C910B8E8F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58306" y="3853357"/>
            <a:ext cx="393636" cy="731753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0B9830B7-E73E-4539-9E55-45A4E57D9D0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70937" y="3853357"/>
            <a:ext cx="364477" cy="731753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2665841F-5BFA-4FF1-9C44-F3A1A190926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54409" y="3853357"/>
            <a:ext cx="364477" cy="731753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1908E8F4-89BB-448B-865D-2EB4B898045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37881" y="3853357"/>
            <a:ext cx="364477" cy="731753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720DD80A-C9B6-4CD6-A095-A0F0B6CD41C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21353" y="3853357"/>
            <a:ext cx="364477" cy="73175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85D7CA57-92D3-4479-BB6A-0C18A9E93B3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88297" y="3853357"/>
            <a:ext cx="364477" cy="731753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6CD490FD-98BF-4CB0-B695-2DD12697466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904825" y="3853357"/>
            <a:ext cx="364477" cy="731753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73656FC8-9D3C-4679-9013-34F7546F53C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71769" y="3853357"/>
            <a:ext cx="364477" cy="731753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D1083BAA-49BB-44B8-9B48-10ACABF7A6B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055241" y="3853357"/>
            <a:ext cx="364477" cy="731753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61919CEE-F5BF-4DD3-B696-3437025B21C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438713" y="3853357"/>
            <a:ext cx="364477" cy="731753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289788DC-FC58-46BE-8585-79A50F849F5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822185" y="3853357"/>
            <a:ext cx="364477" cy="731753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FA0F8FA2-07CB-4696-8EAF-AD129F9D524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205651" y="3853357"/>
            <a:ext cx="364477" cy="731753"/>
          </a:xfrm>
          <a:prstGeom prst="rect">
            <a:avLst/>
          </a:prstGeom>
        </p:spPr>
      </p:pic>
      <p:sp>
        <p:nvSpPr>
          <p:cNvPr id="47" name="직사각형 46">
            <a:extLst>
              <a:ext uri="{FF2B5EF4-FFF2-40B4-BE49-F238E27FC236}">
                <a16:creationId xmlns:a16="http://schemas.microsoft.com/office/drawing/2014/main" id="{C12F113E-4757-4258-84D0-F556C9748B3D}"/>
              </a:ext>
            </a:extLst>
          </p:cNvPr>
          <p:cNvSpPr/>
          <p:nvPr/>
        </p:nvSpPr>
        <p:spPr>
          <a:xfrm>
            <a:off x="5053805" y="3621126"/>
            <a:ext cx="6787325" cy="140875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380497F-C66F-4D30-9242-6F491C8318A8}"/>
              </a:ext>
            </a:extLst>
          </p:cNvPr>
          <p:cNvSpPr txBox="1"/>
          <p:nvPr/>
        </p:nvSpPr>
        <p:spPr>
          <a:xfrm>
            <a:off x="7072238" y="4772679"/>
            <a:ext cx="2495762" cy="523220"/>
          </a:xfrm>
          <a:prstGeom prst="rect">
            <a:avLst/>
          </a:prstGeom>
          <a:solidFill>
            <a:srgbClr val="F9F9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벌레구이 </a:t>
            </a:r>
            <a:r>
              <a:rPr lang="ko-KR" altLang="en-US" sz="2800" b="1" dirty="0" err="1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불판</a:t>
            </a:r>
            <a:endParaRPr lang="ko-KR" altLang="en-US" dirty="0"/>
          </a:p>
        </p:txBody>
      </p:sp>
      <p:sp>
        <p:nvSpPr>
          <p:cNvPr id="49" name="말풍선: 모서리가 둥근 사각형 48">
            <a:extLst>
              <a:ext uri="{FF2B5EF4-FFF2-40B4-BE49-F238E27FC236}">
                <a16:creationId xmlns:a16="http://schemas.microsoft.com/office/drawing/2014/main" id="{EE2BC500-614C-429E-87C7-C78CA31F5384}"/>
              </a:ext>
            </a:extLst>
          </p:cNvPr>
          <p:cNvSpPr/>
          <p:nvPr/>
        </p:nvSpPr>
        <p:spPr>
          <a:xfrm>
            <a:off x="9621233" y="730561"/>
            <a:ext cx="1775092" cy="762055"/>
          </a:xfrm>
          <a:prstGeom prst="wedgeRoundRectCallout">
            <a:avLst>
              <a:gd name="adj1" fmla="val -72513"/>
              <a:gd name="adj2" fmla="val 47660"/>
              <a:gd name="adj3" fmla="val 16667"/>
            </a:avLst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6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27</a:t>
            </a:r>
            <a:endParaRPr lang="ko-KR" altLang="en-US" sz="2600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9071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0.12526 -0.28959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3" y="-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518562" y="1783684"/>
            <a:ext cx="6709340" cy="210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새로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가져온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벌레구이 타일은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벌레구이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타일 위에</a:t>
            </a:r>
            <a:endParaRPr lang="en-US" altLang="ko-KR" sz="3000" b="1" spc="-150" dirty="0">
              <a:solidFill>
                <a:srgbClr val="0375B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앞면이 보이게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쌓아 놓음</a:t>
            </a:r>
            <a:endParaRPr lang="en-US" altLang="ko-KR" sz="3000" b="1" spc="-150" dirty="0">
              <a:solidFill>
                <a:srgbClr val="0375B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0" name="Picture 3" descr="C:\Users\KBG교육팀\Desktop\150420_교육팀_PPT삽입용캐릭터\캐릭터3_앞1.png">
            <a:extLst>
              <a:ext uri="{FF2B5EF4-FFF2-40B4-BE49-F238E27FC236}">
                <a16:creationId xmlns:a16="http://schemas.microsoft.com/office/drawing/2014/main" id="{C6EC4CE4-3C0B-4F38-8EE0-1D369453A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91229" y="661720"/>
            <a:ext cx="1271876" cy="1190994"/>
          </a:xfrm>
          <a:prstGeom prst="rect">
            <a:avLst/>
          </a:prstGeom>
          <a:noFill/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26AC80AF-8C26-451D-88C7-298991EA1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71" b="92381" l="6667" r="91429">
                        <a14:foregroundMark x1="8571" y1="29524" x2="12381" y2="35238"/>
                        <a14:foregroundMark x1="66667" y1="9524" x2="68571" y2="10476"/>
                        <a14:foregroundMark x1="91429" y1="69524" x2="83810" y2="56190"/>
                        <a14:foregroundMark x1="29524" y1="92381" x2="41873" y2="88265"/>
                        <a14:foregroundMark x1="58095" y1="8571" x2="63810" y2="8571"/>
                        <a14:backgroundMark x1="37143" y1="96190" x2="55238" y2="94286"/>
                        <a14:backgroundMark x1="46667" y1="94286" x2="82857" y2="89524"/>
                        <a14:backgroundMark x1="45714" y1="93333" x2="58095" y2="91429"/>
                        <a14:backgroundMark x1="80000" y1="83810" x2="74286" y2="89524"/>
                        <a14:backgroundMark x1="55238" y1="5714" x2="60270" y2="5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9776" y="1245346"/>
            <a:ext cx="414795" cy="414795"/>
          </a:xfrm>
          <a:prstGeom prst="rect">
            <a:avLst/>
          </a:prstGeom>
        </p:spPr>
      </p:pic>
      <p:sp>
        <p:nvSpPr>
          <p:cNvPr id="36" name="직사각형 35">
            <a:extLst>
              <a:ext uri="{FF2B5EF4-FFF2-40B4-BE49-F238E27FC236}">
                <a16:creationId xmlns:a16="http://schemas.microsoft.com/office/drawing/2014/main" id="{A4B9B1D6-919B-4E84-8384-927A6BD4CB35}"/>
              </a:ext>
            </a:extLst>
          </p:cNvPr>
          <p:cNvSpPr/>
          <p:nvPr/>
        </p:nvSpPr>
        <p:spPr>
          <a:xfrm>
            <a:off x="1031247" y="1144023"/>
            <a:ext cx="3599476" cy="642832"/>
          </a:xfrm>
          <a:prstGeom prst="rect">
            <a:avLst/>
          </a:prstGeom>
          <a:solidFill>
            <a:srgbClr val="0375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A)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스스로 차례 마치기</a:t>
            </a: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9A4AFD78-27DF-4886-9A61-EBF3BDB132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95" b="92982" l="7018" r="90351">
                        <a14:foregroundMark x1="7018" y1="31579" x2="11404" y2="38596"/>
                        <a14:foregroundMark x1="66667" y1="7895" x2="58772" y2="12281"/>
                        <a14:foregroundMark x1="90351" y1="67544" x2="85965" y2="61404"/>
                        <a14:foregroundMark x1="30702" y1="92982" x2="49123" y2="85088"/>
                        <a14:backgroundMark x1="55263" y1="6140" x2="61404" y2="4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6495" y="1123241"/>
            <a:ext cx="450349" cy="450349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5B5F3E19-700D-4268-B79D-13377BC663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95" b="92982" l="7018" r="90351">
                        <a14:foregroundMark x1="7018" y1="31579" x2="11404" y2="38596"/>
                        <a14:foregroundMark x1="66667" y1="7895" x2="58772" y2="12281"/>
                        <a14:foregroundMark x1="90351" y1="67544" x2="85965" y2="61404"/>
                        <a14:foregroundMark x1="30702" y1="92982" x2="49123" y2="85088"/>
                        <a14:backgroundMark x1="55263" y1="6140" x2="61404" y2="4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00792" y="1452744"/>
            <a:ext cx="450349" cy="450349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78FA890E-F080-422B-B044-882B05CD57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95" b="92982" l="7018" r="90351">
                        <a14:foregroundMark x1="7018" y1="31579" x2="11404" y2="38596"/>
                        <a14:foregroundMark x1="66667" y1="7895" x2="58772" y2="12281"/>
                        <a14:foregroundMark x1="90351" y1="67544" x2="85965" y2="61404"/>
                        <a14:foregroundMark x1="30702" y1="92982" x2="49123" y2="85088"/>
                        <a14:backgroundMark x1="55263" y1="6140" x2="61404" y2="4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073" y="1573590"/>
            <a:ext cx="450349" cy="450349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E9D1CB5F-D1EA-4FBF-9A0D-C2F63C9411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67" b="89524" l="2857" r="89524">
                        <a14:foregroundMark x1="28571" y1="7619" x2="63810" y2="13333"/>
                        <a14:foregroundMark x1="90476" y1="29524" x2="84762" y2="36190"/>
                        <a14:foregroundMark x1="72381" y1="90476" x2="55238" y2="85714"/>
                        <a14:foregroundMark x1="35723" y1="83685" x2="21905" y2="80000"/>
                        <a14:foregroundMark x1="50476" y1="87619" x2="48627" y2="87126"/>
                        <a14:foregroundMark x1="2857" y1="73333" x2="7619" y2="60000"/>
                        <a14:backgroundMark x1="31429" y1="89524" x2="44762" y2="92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87973">
            <a:off x="7891409" y="1909912"/>
            <a:ext cx="414795" cy="414795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BADAADF4-EC72-4D33-BCA3-FD736EC8EB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67" b="89524" l="2857" r="89524">
                        <a14:foregroundMark x1="28571" y1="7619" x2="63810" y2="13333"/>
                        <a14:foregroundMark x1="90476" y1="29524" x2="84762" y2="36190"/>
                        <a14:foregroundMark x1="72381" y1="90476" x2="55238" y2="85714"/>
                        <a14:foregroundMark x1="35723" y1="83685" x2="21905" y2="80000"/>
                        <a14:foregroundMark x1="50476" y1="87619" x2="48627" y2="87126"/>
                        <a14:foregroundMark x1="2857" y1="73333" x2="7619" y2="60000"/>
                        <a14:backgroundMark x1="31429" y1="89524" x2="44762" y2="92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14726">
            <a:off x="7380381" y="2039960"/>
            <a:ext cx="414795" cy="414795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88B0BA63-6075-4324-BF49-D8FA2A2F39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7782" y="3853357"/>
            <a:ext cx="393636" cy="731753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5ABC9331-08EE-4BA0-B32B-D1672D831C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0413" y="3853357"/>
            <a:ext cx="393636" cy="731753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A076DBAE-47F5-4D32-981C-438F39F69C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45675" y="3853357"/>
            <a:ext cx="393636" cy="731753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09EB99F2-DA9D-405A-B447-7C910B8E8F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58306" y="3853357"/>
            <a:ext cx="393636" cy="731753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0B9830B7-E73E-4539-9E55-45A4E57D9D0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70937" y="3853357"/>
            <a:ext cx="364477" cy="731753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1908E8F4-89BB-448B-865D-2EB4B898045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37881" y="3853357"/>
            <a:ext cx="364477" cy="731753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720DD80A-C9B6-4CD6-A095-A0F0B6CD41C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21353" y="3853357"/>
            <a:ext cx="364477" cy="731753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6CD490FD-98BF-4CB0-B695-2DD12697466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04825" y="3853357"/>
            <a:ext cx="364477" cy="731753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73656FC8-9D3C-4679-9013-34F7546F53C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71769" y="3853357"/>
            <a:ext cx="364477" cy="731753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D1083BAA-49BB-44B8-9B48-10ACABF7A6B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55241" y="3853357"/>
            <a:ext cx="364477" cy="731753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61919CEE-F5BF-4DD3-B696-3437025B21C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438713" y="3853357"/>
            <a:ext cx="364477" cy="731753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FA0F8FA2-07CB-4696-8EAF-AD129F9D524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05651" y="3853357"/>
            <a:ext cx="364477" cy="731753"/>
          </a:xfrm>
          <a:prstGeom prst="rect">
            <a:avLst/>
          </a:prstGeom>
        </p:spPr>
      </p:pic>
      <p:sp>
        <p:nvSpPr>
          <p:cNvPr id="47" name="직사각형 46">
            <a:extLst>
              <a:ext uri="{FF2B5EF4-FFF2-40B4-BE49-F238E27FC236}">
                <a16:creationId xmlns:a16="http://schemas.microsoft.com/office/drawing/2014/main" id="{C12F113E-4757-4258-84D0-F556C9748B3D}"/>
              </a:ext>
            </a:extLst>
          </p:cNvPr>
          <p:cNvSpPr/>
          <p:nvPr/>
        </p:nvSpPr>
        <p:spPr>
          <a:xfrm>
            <a:off x="5053805" y="3621126"/>
            <a:ext cx="6787325" cy="140875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380497F-C66F-4D30-9242-6F491C8318A8}"/>
              </a:ext>
            </a:extLst>
          </p:cNvPr>
          <p:cNvSpPr txBox="1"/>
          <p:nvPr/>
        </p:nvSpPr>
        <p:spPr>
          <a:xfrm>
            <a:off x="7072238" y="4772679"/>
            <a:ext cx="2495762" cy="523220"/>
          </a:xfrm>
          <a:prstGeom prst="rect">
            <a:avLst/>
          </a:prstGeom>
          <a:solidFill>
            <a:srgbClr val="F9F9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벌레구이 </a:t>
            </a:r>
            <a:r>
              <a:rPr lang="ko-KR" altLang="en-US" sz="2800" b="1" dirty="0" err="1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불판</a:t>
            </a:r>
            <a:endParaRPr lang="ko-KR" altLang="en-US" dirty="0"/>
          </a:p>
        </p:txBody>
      </p:sp>
      <p:sp>
        <p:nvSpPr>
          <p:cNvPr id="49" name="말풍선: 모서리가 둥근 사각형 48">
            <a:extLst>
              <a:ext uri="{FF2B5EF4-FFF2-40B4-BE49-F238E27FC236}">
                <a16:creationId xmlns:a16="http://schemas.microsoft.com/office/drawing/2014/main" id="{EE2BC500-614C-429E-87C7-C78CA31F5384}"/>
              </a:ext>
            </a:extLst>
          </p:cNvPr>
          <p:cNvSpPr/>
          <p:nvPr/>
        </p:nvSpPr>
        <p:spPr>
          <a:xfrm>
            <a:off x="9621233" y="730561"/>
            <a:ext cx="1775092" cy="762055"/>
          </a:xfrm>
          <a:prstGeom prst="wedgeRoundRectCallout">
            <a:avLst>
              <a:gd name="adj1" fmla="val -72513"/>
              <a:gd name="adj2" fmla="val 47660"/>
              <a:gd name="adj3" fmla="val 16667"/>
            </a:avLst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6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27</a:t>
            </a:r>
            <a:endParaRPr lang="ko-KR" altLang="en-US" sz="2600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41" name="그림 40">
            <a:extLst>
              <a:ext uri="{FF2B5EF4-FFF2-40B4-BE49-F238E27FC236}">
                <a16:creationId xmlns:a16="http://schemas.microsoft.com/office/drawing/2014/main" id="{1BBA23AF-7BF1-4A4A-AD25-F79C2A003A8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80866" y="1880763"/>
            <a:ext cx="364477" cy="731753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2665841F-5BFA-4FF1-9C44-F3A1A190926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754409" y="3853357"/>
            <a:ext cx="364477" cy="73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5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0.12526 -0.28959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3" y="-1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518562" y="1783684"/>
            <a:ext cx="6709340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새로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가져온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벌레구이 타일은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벌레구이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타일 위에</a:t>
            </a:r>
            <a:endParaRPr lang="en-US" altLang="ko-KR" sz="3000" b="1" spc="-150" dirty="0">
              <a:solidFill>
                <a:srgbClr val="0375B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앞면이 보이게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쌓아 놓음</a:t>
            </a:r>
            <a:endParaRPr lang="en-US" altLang="ko-KR" sz="3000" b="1" spc="-150" dirty="0">
              <a:solidFill>
                <a:srgbClr val="0375B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벌레구이 </a:t>
            </a:r>
            <a:r>
              <a:rPr lang="ko-KR" altLang="en-US" sz="3000" b="1" spc="-150" dirty="0" err="1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훔쳐오기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값의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합계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</a:t>
            </a:r>
            <a:r>
              <a:rPr lang="en-US" altLang="ko-KR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사람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벌레구이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더미 맨 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타일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이라도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가져 옴</a:t>
            </a:r>
            <a:endParaRPr lang="en-US" altLang="ko-KR" sz="3000" b="1" spc="-150" dirty="0">
              <a:solidFill>
                <a:srgbClr val="0375B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A4B9B1D6-919B-4E84-8384-927A6BD4CB35}"/>
              </a:ext>
            </a:extLst>
          </p:cNvPr>
          <p:cNvSpPr/>
          <p:nvPr/>
        </p:nvSpPr>
        <p:spPr>
          <a:xfrm>
            <a:off x="1031247" y="1144023"/>
            <a:ext cx="3599476" cy="642832"/>
          </a:xfrm>
          <a:prstGeom prst="rect">
            <a:avLst/>
          </a:prstGeom>
          <a:solidFill>
            <a:srgbClr val="0375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A)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스스로 차례 마치기</a:t>
            </a:r>
          </a:p>
        </p:txBody>
      </p:sp>
      <p:pic>
        <p:nvPicPr>
          <p:cNvPr id="33" name="Picture 3" descr="C:\Users\KBG교육팀\Desktop\150420_교육팀_PPT삽입용캐릭터\캐릭터3_앞1.png">
            <a:extLst>
              <a:ext uri="{FF2B5EF4-FFF2-40B4-BE49-F238E27FC236}">
                <a16:creationId xmlns:a16="http://schemas.microsoft.com/office/drawing/2014/main" id="{D6FDFEFB-1824-47AD-BF29-C15064F8C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91229" y="661720"/>
            <a:ext cx="1271876" cy="1190994"/>
          </a:xfrm>
          <a:prstGeom prst="rect">
            <a:avLst/>
          </a:prstGeom>
          <a:noFill/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91FDC10E-A671-4F19-9DE5-1CD18A148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71" b="92381" l="6667" r="91429">
                        <a14:foregroundMark x1="8571" y1="29524" x2="12381" y2="35238"/>
                        <a14:foregroundMark x1="66667" y1="9524" x2="68571" y2="10476"/>
                        <a14:foregroundMark x1="91429" y1="69524" x2="83810" y2="56190"/>
                        <a14:foregroundMark x1="29524" y1="92381" x2="41873" y2="88265"/>
                        <a14:foregroundMark x1="58095" y1="8571" x2="63810" y2="8571"/>
                        <a14:backgroundMark x1="37143" y1="96190" x2="55238" y2="94286"/>
                        <a14:backgroundMark x1="46667" y1="94286" x2="82857" y2="89524"/>
                        <a14:backgroundMark x1="45714" y1="93333" x2="58095" y2="91429"/>
                        <a14:backgroundMark x1="80000" y1="83810" x2="74286" y2="89524"/>
                        <a14:backgroundMark x1="55238" y1="5714" x2="60270" y2="5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74077" y="2617667"/>
            <a:ext cx="414795" cy="414795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73CA69CD-CA2A-4412-BFE8-F06623A895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95" b="92982" l="7018" r="90351">
                        <a14:foregroundMark x1="7018" y1="31579" x2="11404" y2="38596"/>
                        <a14:foregroundMark x1="66667" y1="7895" x2="58772" y2="12281"/>
                        <a14:foregroundMark x1="90351" y1="67544" x2="85965" y2="61404"/>
                        <a14:foregroundMark x1="30702" y1="92982" x2="49123" y2="85088"/>
                        <a14:backgroundMark x1="55263" y1="6140" x2="61404" y2="4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50270" y="3114321"/>
            <a:ext cx="450349" cy="450349"/>
          </a:xfrm>
          <a:prstGeom prst="rect">
            <a:avLst/>
          </a:prstGeom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8D19B626-1184-4925-8430-368ADD41AC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67" b="89524" l="2857" r="89524">
                        <a14:foregroundMark x1="28571" y1="7619" x2="63810" y2="13333"/>
                        <a14:foregroundMark x1="90476" y1="29524" x2="84762" y2="36190"/>
                        <a14:foregroundMark x1="72381" y1="90476" x2="55238" y2="85714"/>
                        <a14:foregroundMark x1="35723" y1="83685" x2="21905" y2="80000"/>
                        <a14:foregroundMark x1="50476" y1="87619" x2="48627" y2="87126"/>
                        <a14:foregroundMark x1="2857" y1="73333" x2="7619" y2="60000"/>
                        <a14:backgroundMark x1="31429" y1="89524" x2="44762" y2="92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14726">
            <a:off x="9371132" y="3147117"/>
            <a:ext cx="414795" cy="414795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0267D0D9-3A25-4015-9E5D-E463A62DC9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3044" y="3853357"/>
            <a:ext cx="393636" cy="731753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5502097C-F4BB-4BF2-AC4D-21D4672592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45675" y="3853357"/>
            <a:ext cx="393636" cy="731753"/>
          </a:xfrm>
          <a:prstGeom prst="rect">
            <a:avLst/>
          </a:prstGeom>
        </p:spPr>
      </p:pic>
      <p:pic>
        <p:nvPicPr>
          <p:cNvPr id="57" name="그림 56">
            <a:extLst>
              <a:ext uri="{FF2B5EF4-FFF2-40B4-BE49-F238E27FC236}">
                <a16:creationId xmlns:a16="http://schemas.microsoft.com/office/drawing/2014/main" id="{C421CB3E-210C-4ED8-A1A3-AC136DEC6F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58306" y="3853357"/>
            <a:ext cx="393636" cy="731753"/>
          </a:xfrm>
          <a:prstGeom prst="rect">
            <a:avLst/>
          </a:prstGeom>
        </p:spPr>
      </p:pic>
      <p:pic>
        <p:nvPicPr>
          <p:cNvPr id="58" name="그림 57">
            <a:extLst>
              <a:ext uri="{FF2B5EF4-FFF2-40B4-BE49-F238E27FC236}">
                <a16:creationId xmlns:a16="http://schemas.microsoft.com/office/drawing/2014/main" id="{440DEAF8-DF86-4B69-8892-B841E71A531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70937" y="3853357"/>
            <a:ext cx="364477" cy="731753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424CACB6-9A1E-484C-8E14-842BC35A7F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37881" y="3853357"/>
            <a:ext cx="364477" cy="731753"/>
          </a:xfrm>
          <a:prstGeom prst="rect">
            <a:avLst/>
          </a:prstGeom>
        </p:spPr>
      </p:pic>
      <p:pic>
        <p:nvPicPr>
          <p:cNvPr id="61" name="그림 60">
            <a:extLst>
              <a:ext uri="{FF2B5EF4-FFF2-40B4-BE49-F238E27FC236}">
                <a16:creationId xmlns:a16="http://schemas.microsoft.com/office/drawing/2014/main" id="{4FCE7422-29FA-4AF8-A2F0-9951292D5C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21353" y="3853357"/>
            <a:ext cx="364477" cy="731753"/>
          </a:xfrm>
          <a:prstGeom prst="rect">
            <a:avLst/>
          </a:prstGeom>
        </p:spPr>
      </p:pic>
      <p:pic>
        <p:nvPicPr>
          <p:cNvPr id="62" name="그림 61">
            <a:extLst>
              <a:ext uri="{FF2B5EF4-FFF2-40B4-BE49-F238E27FC236}">
                <a16:creationId xmlns:a16="http://schemas.microsoft.com/office/drawing/2014/main" id="{4082CF0D-5FD1-4927-97A5-BB00DA3E307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88297" y="3853357"/>
            <a:ext cx="364477" cy="731753"/>
          </a:xfrm>
          <a:prstGeom prst="rect">
            <a:avLst/>
          </a:prstGeom>
        </p:spPr>
      </p:pic>
      <p:pic>
        <p:nvPicPr>
          <p:cNvPr id="63" name="그림 62">
            <a:extLst>
              <a:ext uri="{FF2B5EF4-FFF2-40B4-BE49-F238E27FC236}">
                <a16:creationId xmlns:a16="http://schemas.microsoft.com/office/drawing/2014/main" id="{9076359C-9924-42D2-81C7-E3308A79184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904825" y="3853357"/>
            <a:ext cx="364477" cy="731753"/>
          </a:xfrm>
          <a:prstGeom prst="rect">
            <a:avLst/>
          </a:prstGeom>
        </p:spPr>
      </p:pic>
      <p:pic>
        <p:nvPicPr>
          <p:cNvPr id="65" name="그림 64">
            <a:extLst>
              <a:ext uri="{FF2B5EF4-FFF2-40B4-BE49-F238E27FC236}">
                <a16:creationId xmlns:a16="http://schemas.microsoft.com/office/drawing/2014/main" id="{7DD58F9B-6C5B-4363-AC08-7C6AE3952FB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55241" y="3853357"/>
            <a:ext cx="364477" cy="731753"/>
          </a:xfrm>
          <a:prstGeom prst="rect">
            <a:avLst/>
          </a:prstGeom>
        </p:spPr>
      </p:pic>
      <p:pic>
        <p:nvPicPr>
          <p:cNvPr id="67" name="그림 66">
            <a:extLst>
              <a:ext uri="{FF2B5EF4-FFF2-40B4-BE49-F238E27FC236}">
                <a16:creationId xmlns:a16="http://schemas.microsoft.com/office/drawing/2014/main" id="{46410CEA-5863-4A5B-BA80-256A4B86CDD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822185" y="3853357"/>
            <a:ext cx="364477" cy="731753"/>
          </a:xfrm>
          <a:prstGeom prst="rect">
            <a:avLst/>
          </a:prstGeom>
        </p:spPr>
      </p:pic>
      <p:pic>
        <p:nvPicPr>
          <p:cNvPr id="68" name="그림 67">
            <a:extLst>
              <a:ext uri="{FF2B5EF4-FFF2-40B4-BE49-F238E27FC236}">
                <a16:creationId xmlns:a16="http://schemas.microsoft.com/office/drawing/2014/main" id="{1897E7B6-D9A1-4EA4-AF07-1F7C1B84B93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205651" y="3853357"/>
            <a:ext cx="364477" cy="731753"/>
          </a:xfrm>
          <a:prstGeom prst="rect">
            <a:avLst/>
          </a:prstGeom>
        </p:spPr>
      </p:pic>
      <p:sp>
        <p:nvSpPr>
          <p:cNvPr id="69" name="직사각형 68">
            <a:extLst>
              <a:ext uri="{FF2B5EF4-FFF2-40B4-BE49-F238E27FC236}">
                <a16:creationId xmlns:a16="http://schemas.microsoft.com/office/drawing/2014/main" id="{08ADECC1-3653-48FE-A062-B8855EBFA2E4}"/>
              </a:ext>
            </a:extLst>
          </p:cNvPr>
          <p:cNvSpPr/>
          <p:nvPr/>
        </p:nvSpPr>
        <p:spPr>
          <a:xfrm>
            <a:off x="5943600" y="3621126"/>
            <a:ext cx="5897530" cy="140875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" name="말풍선: 모서리가 둥근 사각형 70">
            <a:extLst>
              <a:ext uri="{FF2B5EF4-FFF2-40B4-BE49-F238E27FC236}">
                <a16:creationId xmlns:a16="http://schemas.microsoft.com/office/drawing/2014/main" id="{319AB0BC-323D-43AF-99E3-B782AE4DFFE6}"/>
              </a:ext>
            </a:extLst>
          </p:cNvPr>
          <p:cNvSpPr/>
          <p:nvPr/>
        </p:nvSpPr>
        <p:spPr>
          <a:xfrm>
            <a:off x="9621233" y="730561"/>
            <a:ext cx="1775092" cy="762055"/>
          </a:xfrm>
          <a:prstGeom prst="wedgeRoundRectCallout">
            <a:avLst>
              <a:gd name="adj1" fmla="val 32854"/>
              <a:gd name="adj2" fmla="val 109019"/>
              <a:gd name="adj3" fmla="val 16667"/>
            </a:avLst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6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27</a:t>
            </a:r>
            <a:endParaRPr lang="ko-KR" altLang="en-US" sz="2600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72" name="그림 71">
            <a:extLst>
              <a:ext uri="{FF2B5EF4-FFF2-40B4-BE49-F238E27FC236}">
                <a16:creationId xmlns:a16="http://schemas.microsoft.com/office/drawing/2014/main" id="{7788E52E-D065-4FD8-BB64-661EB34C53F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760826" y="2105333"/>
            <a:ext cx="1254125" cy="1194145"/>
          </a:xfrm>
          <a:prstGeom prst="rect">
            <a:avLst/>
          </a:prstGeom>
        </p:spPr>
      </p:pic>
      <p:pic>
        <p:nvPicPr>
          <p:cNvPr id="73" name="그림 72">
            <a:extLst>
              <a:ext uri="{FF2B5EF4-FFF2-40B4-BE49-F238E27FC236}">
                <a16:creationId xmlns:a16="http://schemas.microsoft.com/office/drawing/2014/main" id="{BCF129BE-74BB-4035-A881-2CAC49C7DB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95" b="92982" l="7018" r="90351">
                        <a14:foregroundMark x1="7018" y1="31579" x2="11404" y2="38596"/>
                        <a14:foregroundMark x1="66667" y1="7895" x2="58772" y2="12281"/>
                        <a14:foregroundMark x1="90351" y1="67544" x2="85965" y2="61404"/>
                        <a14:foregroundMark x1="30702" y1="92982" x2="49123" y2="85088"/>
                        <a14:backgroundMark x1="55263" y1="6140" x2="61404" y2="4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7636" y="2635697"/>
            <a:ext cx="450349" cy="450349"/>
          </a:xfrm>
          <a:prstGeom prst="rect">
            <a:avLst/>
          </a:prstGeom>
        </p:spPr>
      </p:pic>
      <p:pic>
        <p:nvPicPr>
          <p:cNvPr id="75" name="그림 74">
            <a:extLst>
              <a:ext uri="{FF2B5EF4-FFF2-40B4-BE49-F238E27FC236}">
                <a16:creationId xmlns:a16="http://schemas.microsoft.com/office/drawing/2014/main" id="{24FB3D30-6962-4F3E-9B47-ACC145D57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71" b="92381" l="6667" r="91429">
                        <a14:foregroundMark x1="8571" y1="29524" x2="12381" y2="35238"/>
                        <a14:foregroundMark x1="66667" y1="9524" x2="68571" y2="10476"/>
                        <a14:foregroundMark x1="91429" y1="69524" x2="83810" y2="56190"/>
                        <a14:foregroundMark x1="29524" y1="92381" x2="41873" y2="88265"/>
                        <a14:foregroundMark x1="58095" y1="8571" x2="63810" y2="8571"/>
                        <a14:backgroundMark x1="37143" y1="96190" x2="55238" y2="94286"/>
                        <a14:backgroundMark x1="46667" y1="94286" x2="82857" y2="89524"/>
                        <a14:backgroundMark x1="45714" y1="93333" x2="58095" y2="91429"/>
                        <a14:backgroundMark x1="80000" y1="83810" x2="74286" y2="89524"/>
                        <a14:backgroundMark x1="55238" y1="5714" x2="60270" y2="5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23862">
            <a:off x="9817003" y="3043979"/>
            <a:ext cx="414795" cy="414795"/>
          </a:xfrm>
          <a:prstGeom prst="rect">
            <a:avLst/>
          </a:prstGeom>
        </p:spPr>
      </p:pic>
      <p:pic>
        <p:nvPicPr>
          <p:cNvPr id="76" name="그림 75">
            <a:extLst>
              <a:ext uri="{FF2B5EF4-FFF2-40B4-BE49-F238E27FC236}">
                <a16:creationId xmlns:a16="http://schemas.microsoft.com/office/drawing/2014/main" id="{5AA92053-DDD2-42F4-88F1-9C091ADEE79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018" b="91228" l="6140" r="90351">
                        <a14:foregroundMark x1="34211" y1="7018" x2="38596" y2="12281"/>
                        <a14:foregroundMark x1="90351" y1="30702" x2="85965" y2="34211"/>
                        <a14:foregroundMark x1="63158" y1="92105" x2="59649" y2="81579"/>
                        <a14:foregroundMark x1="6140" y1="67544" x2="13158" y2="596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2942" y="2702405"/>
            <a:ext cx="450349" cy="450349"/>
          </a:xfrm>
          <a:prstGeom prst="rect">
            <a:avLst/>
          </a:prstGeom>
        </p:spPr>
      </p:pic>
      <p:pic>
        <p:nvPicPr>
          <p:cNvPr id="77" name="그림 76">
            <a:extLst>
              <a:ext uri="{FF2B5EF4-FFF2-40B4-BE49-F238E27FC236}">
                <a16:creationId xmlns:a16="http://schemas.microsoft.com/office/drawing/2014/main" id="{F64B751C-99BF-4ACD-B447-0AC006F5A1A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018" b="91228" l="6140" r="90351">
                        <a14:foregroundMark x1="34211" y1="7018" x2="38596" y2="12281"/>
                        <a14:foregroundMark x1="90351" y1="30702" x2="85965" y2="34211"/>
                        <a14:foregroundMark x1="63158" y1="92105" x2="59649" y2="81579"/>
                        <a14:foregroundMark x1="6140" y1="67544" x2="13158" y2="596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5576" y="3086046"/>
            <a:ext cx="450349" cy="450349"/>
          </a:xfrm>
          <a:prstGeom prst="rect">
            <a:avLst/>
          </a:prstGeom>
        </p:spPr>
      </p:pic>
      <p:pic>
        <p:nvPicPr>
          <p:cNvPr id="78" name="그림 77">
            <a:extLst>
              <a:ext uri="{FF2B5EF4-FFF2-40B4-BE49-F238E27FC236}">
                <a16:creationId xmlns:a16="http://schemas.microsoft.com/office/drawing/2014/main" id="{9441E074-16D1-4C86-A413-FA92D8506B5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08990" y="1353192"/>
            <a:ext cx="364477" cy="731753"/>
          </a:xfrm>
          <a:prstGeom prst="rect">
            <a:avLst/>
          </a:prstGeom>
        </p:spPr>
      </p:pic>
      <p:pic>
        <p:nvPicPr>
          <p:cNvPr id="59" name="그림 58">
            <a:extLst>
              <a:ext uri="{FF2B5EF4-FFF2-40B4-BE49-F238E27FC236}">
                <a16:creationId xmlns:a16="http://schemas.microsoft.com/office/drawing/2014/main" id="{8980471A-EA8A-46E7-B502-2950BDB94E6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044601" y="1353192"/>
            <a:ext cx="364477" cy="731753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B6D265E9-0528-40AA-833F-227E4263904E}"/>
              </a:ext>
            </a:extLst>
          </p:cNvPr>
          <p:cNvSpPr txBox="1"/>
          <p:nvPr/>
        </p:nvSpPr>
        <p:spPr>
          <a:xfrm>
            <a:off x="7637949" y="4772679"/>
            <a:ext cx="2495762" cy="523220"/>
          </a:xfrm>
          <a:prstGeom prst="rect">
            <a:avLst/>
          </a:prstGeom>
          <a:solidFill>
            <a:srgbClr val="F9F9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벌레구이 </a:t>
            </a:r>
            <a:r>
              <a:rPr lang="ko-KR" altLang="en-US" sz="2800" b="1" dirty="0" err="1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불판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0080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19206 0.19005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96" y="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그림 58">
            <a:extLst>
              <a:ext uri="{FF2B5EF4-FFF2-40B4-BE49-F238E27FC236}">
                <a16:creationId xmlns:a16="http://schemas.microsoft.com/office/drawing/2014/main" id="{8980471A-EA8A-46E7-B502-2950BDB94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601" y="1353192"/>
            <a:ext cx="364477" cy="7317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518562" y="1783684"/>
            <a:ext cx="8748902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값의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합계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벌레구이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불판과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</a:t>
            </a:r>
            <a:r>
              <a:rPr lang="en-US" altLang="ko-KR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사람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벌레구이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더미 맨 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없다면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불판에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벌레구이 타일 중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숫자가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값 합계보다 더</a:t>
            </a:r>
            <a:endParaRPr lang="en-US" altLang="ko-KR" sz="3000" b="1" spc="-150" dirty="0">
              <a:solidFill>
                <a:srgbClr val="0375B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작은 타일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가져 옴</a:t>
            </a:r>
            <a:endParaRPr lang="en-US" altLang="ko-KR" sz="3000" b="1" spc="-150" dirty="0">
              <a:solidFill>
                <a:srgbClr val="0375B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A4B9B1D6-919B-4E84-8384-927A6BD4CB35}"/>
              </a:ext>
            </a:extLst>
          </p:cNvPr>
          <p:cNvSpPr/>
          <p:nvPr/>
        </p:nvSpPr>
        <p:spPr>
          <a:xfrm>
            <a:off x="1031247" y="1144023"/>
            <a:ext cx="3599476" cy="642832"/>
          </a:xfrm>
          <a:prstGeom prst="rect">
            <a:avLst/>
          </a:prstGeom>
          <a:solidFill>
            <a:srgbClr val="0375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A)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스스로 차례 마치기</a:t>
            </a:r>
          </a:p>
        </p:txBody>
      </p:sp>
      <p:pic>
        <p:nvPicPr>
          <p:cNvPr id="33" name="Picture 3" descr="C:\Users\KBG교육팀\Desktop\150420_교육팀_PPT삽입용캐릭터\캐릭터3_앞1.png">
            <a:extLst>
              <a:ext uri="{FF2B5EF4-FFF2-40B4-BE49-F238E27FC236}">
                <a16:creationId xmlns:a16="http://schemas.microsoft.com/office/drawing/2014/main" id="{D6FDFEFB-1824-47AD-BF29-C15064F8C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91229" y="661720"/>
            <a:ext cx="1271876" cy="1190994"/>
          </a:xfrm>
          <a:prstGeom prst="rect">
            <a:avLst/>
          </a:prstGeom>
          <a:noFill/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91FDC10E-A671-4F19-9DE5-1CD18A148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71" b="92381" l="6667" r="91429">
                        <a14:foregroundMark x1="8571" y1="29524" x2="12381" y2="35238"/>
                        <a14:foregroundMark x1="66667" y1="9524" x2="68571" y2="10476"/>
                        <a14:foregroundMark x1="91429" y1="69524" x2="83810" y2="56190"/>
                        <a14:foregroundMark x1="29524" y1="92381" x2="41873" y2="88265"/>
                        <a14:foregroundMark x1="58095" y1="8571" x2="63810" y2="8571"/>
                        <a14:backgroundMark x1="37143" y1="96190" x2="55238" y2="94286"/>
                        <a14:backgroundMark x1="46667" y1="94286" x2="82857" y2="89524"/>
                        <a14:backgroundMark x1="45714" y1="93333" x2="58095" y2="91429"/>
                        <a14:backgroundMark x1="80000" y1="83810" x2="74286" y2="89524"/>
                        <a14:backgroundMark x1="55238" y1="5714" x2="60270" y2="5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74077" y="2617667"/>
            <a:ext cx="414795" cy="414795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73CA69CD-CA2A-4412-BFE8-F06623A895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95" b="92982" l="7018" r="90351">
                        <a14:foregroundMark x1="7018" y1="31579" x2="11404" y2="38596"/>
                        <a14:foregroundMark x1="66667" y1="7895" x2="58772" y2="12281"/>
                        <a14:foregroundMark x1="90351" y1="67544" x2="85965" y2="61404"/>
                        <a14:foregroundMark x1="30702" y1="92982" x2="49123" y2="85088"/>
                        <a14:backgroundMark x1="55263" y1="6140" x2="61404" y2="4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50270" y="3114321"/>
            <a:ext cx="450349" cy="450349"/>
          </a:xfrm>
          <a:prstGeom prst="rect">
            <a:avLst/>
          </a:prstGeom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8D19B626-1184-4925-8430-368ADD41AC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667" b="89524" l="2857" r="89524">
                        <a14:foregroundMark x1="28571" y1="7619" x2="63810" y2="13333"/>
                        <a14:foregroundMark x1="90476" y1="29524" x2="84762" y2="36190"/>
                        <a14:foregroundMark x1="72381" y1="90476" x2="55238" y2="85714"/>
                        <a14:foregroundMark x1="35723" y1="83685" x2="21905" y2="80000"/>
                        <a14:foregroundMark x1="50476" y1="87619" x2="48627" y2="87126"/>
                        <a14:foregroundMark x1="2857" y1="73333" x2="7619" y2="60000"/>
                        <a14:backgroundMark x1="31429" y1="89524" x2="44762" y2="92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14726">
            <a:off x="9371132" y="3147117"/>
            <a:ext cx="414795" cy="414795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0267D0D9-3A25-4015-9E5D-E463A62DC9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3044" y="3853357"/>
            <a:ext cx="393636" cy="731753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5502097C-F4BB-4BF2-AC4D-21D4672592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45675" y="3853357"/>
            <a:ext cx="393636" cy="731753"/>
          </a:xfrm>
          <a:prstGeom prst="rect">
            <a:avLst/>
          </a:prstGeom>
        </p:spPr>
      </p:pic>
      <p:pic>
        <p:nvPicPr>
          <p:cNvPr id="57" name="그림 56">
            <a:extLst>
              <a:ext uri="{FF2B5EF4-FFF2-40B4-BE49-F238E27FC236}">
                <a16:creationId xmlns:a16="http://schemas.microsoft.com/office/drawing/2014/main" id="{C421CB3E-210C-4ED8-A1A3-AC136DEC6F3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58306" y="3853357"/>
            <a:ext cx="393636" cy="731753"/>
          </a:xfrm>
          <a:prstGeom prst="rect">
            <a:avLst/>
          </a:prstGeom>
        </p:spPr>
      </p:pic>
      <p:pic>
        <p:nvPicPr>
          <p:cNvPr id="58" name="그림 57">
            <a:extLst>
              <a:ext uri="{FF2B5EF4-FFF2-40B4-BE49-F238E27FC236}">
                <a16:creationId xmlns:a16="http://schemas.microsoft.com/office/drawing/2014/main" id="{440DEAF8-DF86-4B69-8892-B841E71A531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70937" y="3853357"/>
            <a:ext cx="364477" cy="731753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424CACB6-9A1E-484C-8E14-842BC35A7F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37881" y="3853357"/>
            <a:ext cx="364477" cy="731753"/>
          </a:xfrm>
          <a:prstGeom prst="rect">
            <a:avLst/>
          </a:prstGeom>
        </p:spPr>
      </p:pic>
      <p:pic>
        <p:nvPicPr>
          <p:cNvPr id="61" name="그림 60">
            <a:extLst>
              <a:ext uri="{FF2B5EF4-FFF2-40B4-BE49-F238E27FC236}">
                <a16:creationId xmlns:a16="http://schemas.microsoft.com/office/drawing/2014/main" id="{4FCE7422-29FA-4AF8-A2F0-9951292D5C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21353" y="3853357"/>
            <a:ext cx="364477" cy="731753"/>
          </a:xfrm>
          <a:prstGeom prst="rect">
            <a:avLst/>
          </a:prstGeom>
        </p:spPr>
      </p:pic>
      <p:pic>
        <p:nvPicPr>
          <p:cNvPr id="62" name="그림 61">
            <a:extLst>
              <a:ext uri="{FF2B5EF4-FFF2-40B4-BE49-F238E27FC236}">
                <a16:creationId xmlns:a16="http://schemas.microsoft.com/office/drawing/2014/main" id="{4082CF0D-5FD1-4927-97A5-BB00DA3E307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88297" y="3853357"/>
            <a:ext cx="364477" cy="731753"/>
          </a:xfrm>
          <a:prstGeom prst="rect">
            <a:avLst/>
          </a:prstGeom>
        </p:spPr>
      </p:pic>
      <p:pic>
        <p:nvPicPr>
          <p:cNvPr id="63" name="그림 62">
            <a:extLst>
              <a:ext uri="{FF2B5EF4-FFF2-40B4-BE49-F238E27FC236}">
                <a16:creationId xmlns:a16="http://schemas.microsoft.com/office/drawing/2014/main" id="{9076359C-9924-42D2-81C7-E3308A79184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04825" y="3853357"/>
            <a:ext cx="364477" cy="731753"/>
          </a:xfrm>
          <a:prstGeom prst="rect">
            <a:avLst/>
          </a:prstGeom>
        </p:spPr>
      </p:pic>
      <p:pic>
        <p:nvPicPr>
          <p:cNvPr id="65" name="그림 64">
            <a:extLst>
              <a:ext uri="{FF2B5EF4-FFF2-40B4-BE49-F238E27FC236}">
                <a16:creationId xmlns:a16="http://schemas.microsoft.com/office/drawing/2014/main" id="{7DD58F9B-6C5B-4363-AC08-7C6AE3952FB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55241" y="3853357"/>
            <a:ext cx="364477" cy="731753"/>
          </a:xfrm>
          <a:prstGeom prst="rect">
            <a:avLst/>
          </a:prstGeom>
        </p:spPr>
      </p:pic>
      <p:pic>
        <p:nvPicPr>
          <p:cNvPr id="67" name="그림 66">
            <a:extLst>
              <a:ext uri="{FF2B5EF4-FFF2-40B4-BE49-F238E27FC236}">
                <a16:creationId xmlns:a16="http://schemas.microsoft.com/office/drawing/2014/main" id="{46410CEA-5863-4A5B-BA80-256A4B86CDD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822185" y="3853357"/>
            <a:ext cx="364477" cy="731753"/>
          </a:xfrm>
          <a:prstGeom prst="rect">
            <a:avLst/>
          </a:prstGeom>
        </p:spPr>
      </p:pic>
      <p:pic>
        <p:nvPicPr>
          <p:cNvPr id="68" name="그림 67">
            <a:extLst>
              <a:ext uri="{FF2B5EF4-FFF2-40B4-BE49-F238E27FC236}">
                <a16:creationId xmlns:a16="http://schemas.microsoft.com/office/drawing/2014/main" id="{1897E7B6-D9A1-4EA4-AF07-1F7C1B84B93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05651" y="3853357"/>
            <a:ext cx="364477" cy="731753"/>
          </a:xfrm>
          <a:prstGeom prst="rect">
            <a:avLst/>
          </a:prstGeom>
        </p:spPr>
      </p:pic>
      <p:sp>
        <p:nvSpPr>
          <p:cNvPr id="69" name="직사각형 68">
            <a:extLst>
              <a:ext uri="{FF2B5EF4-FFF2-40B4-BE49-F238E27FC236}">
                <a16:creationId xmlns:a16="http://schemas.microsoft.com/office/drawing/2014/main" id="{08ADECC1-3653-48FE-A062-B8855EBFA2E4}"/>
              </a:ext>
            </a:extLst>
          </p:cNvPr>
          <p:cNvSpPr/>
          <p:nvPr/>
        </p:nvSpPr>
        <p:spPr>
          <a:xfrm>
            <a:off x="5943600" y="3621126"/>
            <a:ext cx="5897530" cy="140875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1" name="말풍선: 모서리가 둥근 사각형 70">
            <a:extLst>
              <a:ext uri="{FF2B5EF4-FFF2-40B4-BE49-F238E27FC236}">
                <a16:creationId xmlns:a16="http://schemas.microsoft.com/office/drawing/2014/main" id="{319AB0BC-323D-43AF-99E3-B782AE4DFFE6}"/>
              </a:ext>
            </a:extLst>
          </p:cNvPr>
          <p:cNvSpPr/>
          <p:nvPr/>
        </p:nvSpPr>
        <p:spPr>
          <a:xfrm>
            <a:off x="9621233" y="730561"/>
            <a:ext cx="1775092" cy="762055"/>
          </a:xfrm>
          <a:prstGeom prst="wedgeRoundRectCallout">
            <a:avLst>
              <a:gd name="adj1" fmla="val 32854"/>
              <a:gd name="adj2" fmla="val 109019"/>
              <a:gd name="adj3" fmla="val 16667"/>
            </a:avLst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6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27</a:t>
            </a:r>
            <a:endParaRPr lang="ko-KR" altLang="en-US" sz="2600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72" name="그림 71">
            <a:extLst>
              <a:ext uri="{FF2B5EF4-FFF2-40B4-BE49-F238E27FC236}">
                <a16:creationId xmlns:a16="http://schemas.microsoft.com/office/drawing/2014/main" id="{7788E52E-D065-4FD8-BB64-661EB34C53F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760826" y="2105333"/>
            <a:ext cx="1254125" cy="1194145"/>
          </a:xfrm>
          <a:prstGeom prst="rect">
            <a:avLst/>
          </a:prstGeom>
        </p:spPr>
      </p:pic>
      <p:pic>
        <p:nvPicPr>
          <p:cNvPr id="73" name="그림 72">
            <a:extLst>
              <a:ext uri="{FF2B5EF4-FFF2-40B4-BE49-F238E27FC236}">
                <a16:creationId xmlns:a16="http://schemas.microsoft.com/office/drawing/2014/main" id="{BCF129BE-74BB-4035-A881-2CAC49C7DB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95" b="92982" l="7018" r="90351">
                        <a14:foregroundMark x1="7018" y1="31579" x2="11404" y2="38596"/>
                        <a14:foregroundMark x1="66667" y1="7895" x2="58772" y2="12281"/>
                        <a14:foregroundMark x1="90351" y1="67544" x2="85965" y2="61404"/>
                        <a14:foregroundMark x1="30702" y1="92982" x2="49123" y2="85088"/>
                        <a14:backgroundMark x1="55263" y1="6140" x2="61404" y2="4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7636" y="2635697"/>
            <a:ext cx="450349" cy="450349"/>
          </a:xfrm>
          <a:prstGeom prst="rect">
            <a:avLst/>
          </a:prstGeom>
        </p:spPr>
      </p:pic>
      <p:pic>
        <p:nvPicPr>
          <p:cNvPr id="75" name="그림 74">
            <a:extLst>
              <a:ext uri="{FF2B5EF4-FFF2-40B4-BE49-F238E27FC236}">
                <a16:creationId xmlns:a16="http://schemas.microsoft.com/office/drawing/2014/main" id="{24FB3D30-6962-4F3E-9B47-ACC145D57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71" b="92381" l="6667" r="91429">
                        <a14:foregroundMark x1="8571" y1="29524" x2="12381" y2="35238"/>
                        <a14:foregroundMark x1="66667" y1="9524" x2="68571" y2="10476"/>
                        <a14:foregroundMark x1="91429" y1="69524" x2="83810" y2="56190"/>
                        <a14:foregroundMark x1="29524" y1="92381" x2="41873" y2="88265"/>
                        <a14:foregroundMark x1="58095" y1="8571" x2="63810" y2="8571"/>
                        <a14:backgroundMark x1="37143" y1="96190" x2="55238" y2="94286"/>
                        <a14:backgroundMark x1="46667" y1="94286" x2="82857" y2="89524"/>
                        <a14:backgroundMark x1="45714" y1="93333" x2="58095" y2="91429"/>
                        <a14:backgroundMark x1="80000" y1="83810" x2="74286" y2="89524"/>
                        <a14:backgroundMark x1="55238" y1="5714" x2="60270" y2="5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23862">
            <a:off x="9817003" y="3043979"/>
            <a:ext cx="414795" cy="414795"/>
          </a:xfrm>
          <a:prstGeom prst="rect">
            <a:avLst/>
          </a:prstGeom>
        </p:spPr>
      </p:pic>
      <p:pic>
        <p:nvPicPr>
          <p:cNvPr id="76" name="그림 75">
            <a:extLst>
              <a:ext uri="{FF2B5EF4-FFF2-40B4-BE49-F238E27FC236}">
                <a16:creationId xmlns:a16="http://schemas.microsoft.com/office/drawing/2014/main" id="{5AA92053-DDD2-42F4-88F1-9C091ADEE79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018" b="91228" l="6140" r="90351">
                        <a14:foregroundMark x1="34211" y1="7018" x2="38596" y2="12281"/>
                        <a14:foregroundMark x1="90351" y1="30702" x2="85965" y2="34211"/>
                        <a14:foregroundMark x1="63158" y1="92105" x2="59649" y2="81579"/>
                        <a14:foregroundMark x1="6140" y1="67544" x2="13158" y2="596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2942" y="2702405"/>
            <a:ext cx="450349" cy="450349"/>
          </a:xfrm>
          <a:prstGeom prst="rect">
            <a:avLst/>
          </a:prstGeom>
        </p:spPr>
      </p:pic>
      <p:pic>
        <p:nvPicPr>
          <p:cNvPr id="77" name="그림 76">
            <a:extLst>
              <a:ext uri="{FF2B5EF4-FFF2-40B4-BE49-F238E27FC236}">
                <a16:creationId xmlns:a16="http://schemas.microsoft.com/office/drawing/2014/main" id="{F64B751C-99BF-4ACD-B447-0AC006F5A1A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018" b="91228" l="6140" r="90351">
                        <a14:foregroundMark x1="34211" y1="7018" x2="38596" y2="12281"/>
                        <a14:foregroundMark x1="90351" y1="30702" x2="85965" y2="34211"/>
                        <a14:foregroundMark x1="63158" y1="92105" x2="59649" y2="81579"/>
                        <a14:foregroundMark x1="6140" y1="67544" x2="13158" y2="596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5576" y="3086046"/>
            <a:ext cx="450349" cy="450349"/>
          </a:xfrm>
          <a:prstGeom prst="rect">
            <a:avLst/>
          </a:prstGeom>
        </p:spPr>
      </p:pic>
      <p:pic>
        <p:nvPicPr>
          <p:cNvPr id="78" name="그림 77">
            <a:extLst>
              <a:ext uri="{FF2B5EF4-FFF2-40B4-BE49-F238E27FC236}">
                <a16:creationId xmlns:a16="http://schemas.microsoft.com/office/drawing/2014/main" id="{9441E074-16D1-4C86-A413-FA92D8506B5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08990" y="1353192"/>
            <a:ext cx="364477" cy="73175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ECC2E58-1006-48F6-8AD9-B39AF585E38D}"/>
              </a:ext>
            </a:extLst>
          </p:cNvPr>
          <p:cNvSpPr txBox="1"/>
          <p:nvPr/>
        </p:nvSpPr>
        <p:spPr>
          <a:xfrm>
            <a:off x="518562" y="1783684"/>
            <a:ext cx="8748902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7.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어떤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식으로든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타일을 가져오면 다음 사람 차례 </a:t>
            </a:r>
            <a:endParaRPr lang="en-US" altLang="ko-KR" sz="3000" b="1" spc="-150" dirty="0">
              <a:solidFill>
                <a:srgbClr val="0375B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6771DB5-7075-402A-82E8-6BBD33A8E6CA}"/>
              </a:ext>
            </a:extLst>
          </p:cNvPr>
          <p:cNvSpPr txBox="1"/>
          <p:nvPr/>
        </p:nvSpPr>
        <p:spPr>
          <a:xfrm>
            <a:off x="7637949" y="4772679"/>
            <a:ext cx="2495762" cy="523220"/>
          </a:xfrm>
          <a:prstGeom prst="rect">
            <a:avLst/>
          </a:prstGeom>
          <a:solidFill>
            <a:srgbClr val="F9F9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벌레구이 </a:t>
            </a:r>
            <a:r>
              <a:rPr lang="ko-KR" altLang="en-US" sz="2800" b="1" dirty="0" err="1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불판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921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24583 -0.16505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-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그림 58">
            <a:extLst>
              <a:ext uri="{FF2B5EF4-FFF2-40B4-BE49-F238E27FC236}">
                <a16:creationId xmlns:a16="http://schemas.microsoft.com/office/drawing/2014/main" id="{8980471A-EA8A-46E7-B502-2950BDB94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601" y="1353192"/>
            <a:ext cx="364477" cy="7317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518562" y="1783684"/>
            <a:ext cx="6709340" cy="210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값의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합계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벌레구이 </a:t>
            </a:r>
            <a:r>
              <a:rPr lang="ko-KR" altLang="en-US" sz="3000" b="1" spc="-150" dirty="0" err="1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불판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과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</a:t>
            </a:r>
            <a:r>
              <a:rPr lang="en-US" altLang="ko-KR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사람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벌레구이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더미 맨 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타일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숫자보다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더 작다면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실패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en-US" altLang="ko-KR" sz="3000" b="1" spc="-150" dirty="0">
              <a:solidFill>
                <a:srgbClr val="0375B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A4B9B1D6-919B-4E84-8384-927A6BD4CB35}"/>
              </a:ext>
            </a:extLst>
          </p:cNvPr>
          <p:cNvSpPr/>
          <p:nvPr/>
        </p:nvSpPr>
        <p:spPr>
          <a:xfrm>
            <a:off x="1031247" y="1144023"/>
            <a:ext cx="4164208" cy="642832"/>
          </a:xfrm>
          <a:prstGeom prst="rect">
            <a:avLst/>
          </a:prstGeom>
          <a:solidFill>
            <a:srgbClr val="0375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B)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벌레구이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가져오기 실패</a:t>
            </a:r>
          </a:p>
        </p:txBody>
      </p:sp>
      <p:pic>
        <p:nvPicPr>
          <p:cNvPr id="33" name="Picture 3" descr="C:\Users\KBG교육팀\Desktop\150420_교육팀_PPT삽입용캐릭터\캐릭터3_앞1.png">
            <a:extLst>
              <a:ext uri="{FF2B5EF4-FFF2-40B4-BE49-F238E27FC236}">
                <a16:creationId xmlns:a16="http://schemas.microsoft.com/office/drawing/2014/main" id="{D6FDFEFB-1824-47AD-BF29-C15064F8C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91229" y="661720"/>
            <a:ext cx="1271876" cy="1190994"/>
          </a:xfrm>
          <a:prstGeom prst="rect">
            <a:avLst/>
          </a:prstGeom>
          <a:noFill/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8D19B626-1184-4925-8430-368ADD41A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67" b="89524" l="2857" r="89524">
                        <a14:foregroundMark x1="28571" y1="7619" x2="63810" y2="13333"/>
                        <a14:foregroundMark x1="90476" y1="29524" x2="84762" y2="36190"/>
                        <a14:foregroundMark x1="72381" y1="90476" x2="55238" y2="85714"/>
                        <a14:foregroundMark x1="35723" y1="83685" x2="21905" y2="80000"/>
                        <a14:foregroundMark x1="50476" y1="87619" x2="48627" y2="87126"/>
                        <a14:foregroundMark x1="2857" y1="73333" x2="7619" y2="60000"/>
                        <a14:backgroundMark x1="31429" y1="89524" x2="44762" y2="92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14726">
            <a:off x="9371132" y="3147117"/>
            <a:ext cx="414795" cy="414795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0267D0D9-3A25-4015-9E5D-E463A62DC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3044" y="3853357"/>
            <a:ext cx="393636" cy="731753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5502097C-F4BB-4BF2-AC4D-21D4672592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5675" y="3853357"/>
            <a:ext cx="393636" cy="731753"/>
          </a:xfrm>
          <a:prstGeom prst="rect">
            <a:avLst/>
          </a:prstGeom>
        </p:spPr>
      </p:pic>
      <p:pic>
        <p:nvPicPr>
          <p:cNvPr id="57" name="그림 56">
            <a:extLst>
              <a:ext uri="{FF2B5EF4-FFF2-40B4-BE49-F238E27FC236}">
                <a16:creationId xmlns:a16="http://schemas.microsoft.com/office/drawing/2014/main" id="{C421CB3E-210C-4ED8-A1A3-AC136DEC6F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8306" y="3853357"/>
            <a:ext cx="393636" cy="731753"/>
          </a:xfrm>
          <a:prstGeom prst="rect">
            <a:avLst/>
          </a:prstGeom>
        </p:spPr>
      </p:pic>
      <p:pic>
        <p:nvPicPr>
          <p:cNvPr id="58" name="그림 57">
            <a:extLst>
              <a:ext uri="{FF2B5EF4-FFF2-40B4-BE49-F238E27FC236}">
                <a16:creationId xmlns:a16="http://schemas.microsoft.com/office/drawing/2014/main" id="{440DEAF8-DF86-4B69-8892-B841E71A53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70937" y="3853357"/>
            <a:ext cx="364477" cy="731753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424CACB6-9A1E-484C-8E14-842BC35A7F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37881" y="3853357"/>
            <a:ext cx="364477" cy="731753"/>
          </a:xfrm>
          <a:prstGeom prst="rect">
            <a:avLst/>
          </a:prstGeom>
        </p:spPr>
      </p:pic>
      <p:pic>
        <p:nvPicPr>
          <p:cNvPr id="61" name="그림 60">
            <a:extLst>
              <a:ext uri="{FF2B5EF4-FFF2-40B4-BE49-F238E27FC236}">
                <a16:creationId xmlns:a16="http://schemas.microsoft.com/office/drawing/2014/main" id="{4FCE7422-29FA-4AF8-A2F0-9951292D5C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21353" y="3853357"/>
            <a:ext cx="364477" cy="731753"/>
          </a:xfrm>
          <a:prstGeom prst="rect">
            <a:avLst/>
          </a:prstGeom>
        </p:spPr>
      </p:pic>
      <p:pic>
        <p:nvPicPr>
          <p:cNvPr id="62" name="그림 61">
            <a:extLst>
              <a:ext uri="{FF2B5EF4-FFF2-40B4-BE49-F238E27FC236}">
                <a16:creationId xmlns:a16="http://schemas.microsoft.com/office/drawing/2014/main" id="{4082CF0D-5FD1-4927-97A5-BB00DA3E30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88297" y="3853357"/>
            <a:ext cx="364477" cy="731753"/>
          </a:xfrm>
          <a:prstGeom prst="rect">
            <a:avLst/>
          </a:prstGeom>
        </p:spPr>
      </p:pic>
      <p:pic>
        <p:nvPicPr>
          <p:cNvPr id="63" name="그림 62">
            <a:extLst>
              <a:ext uri="{FF2B5EF4-FFF2-40B4-BE49-F238E27FC236}">
                <a16:creationId xmlns:a16="http://schemas.microsoft.com/office/drawing/2014/main" id="{9076359C-9924-42D2-81C7-E3308A79184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04825" y="3853357"/>
            <a:ext cx="364477" cy="731753"/>
          </a:xfrm>
          <a:prstGeom prst="rect">
            <a:avLst/>
          </a:prstGeom>
        </p:spPr>
      </p:pic>
      <p:pic>
        <p:nvPicPr>
          <p:cNvPr id="65" name="그림 64">
            <a:extLst>
              <a:ext uri="{FF2B5EF4-FFF2-40B4-BE49-F238E27FC236}">
                <a16:creationId xmlns:a16="http://schemas.microsoft.com/office/drawing/2014/main" id="{7DD58F9B-6C5B-4363-AC08-7C6AE3952FB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55241" y="3853357"/>
            <a:ext cx="364477" cy="731753"/>
          </a:xfrm>
          <a:prstGeom prst="rect">
            <a:avLst/>
          </a:prstGeom>
        </p:spPr>
      </p:pic>
      <p:pic>
        <p:nvPicPr>
          <p:cNvPr id="67" name="그림 66">
            <a:extLst>
              <a:ext uri="{FF2B5EF4-FFF2-40B4-BE49-F238E27FC236}">
                <a16:creationId xmlns:a16="http://schemas.microsoft.com/office/drawing/2014/main" id="{46410CEA-5863-4A5B-BA80-256A4B86CDD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822185" y="3853357"/>
            <a:ext cx="364477" cy="731753"/>
          </a:xfrm>
          <a:prstGeom prst="rect">
            <a:avLst/>
          </a:prstGeom>
        </p:spPr>
      </p:pic>
      <p:pic>
        <p:nvPicPr>
          <p:cNvPr id="68" name="그림 67">
            <a:extLst>
              <a:ext uri="{FF2B5EF4-FFF2-40B4-BE49-F238E27FC236}">
                <a16:creationId xmlns:a16="http://schemas.microsoft.com/office/drawing/2014/main" id="{1897E7B6-D9A1-4EA4-AF07-1F7C1B84B93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05651" y="3853357"/>
            <a:ext cx="364477" cy="731753"/>
          </a:xfrm>
          <a:prstGeom prst="rect">
            <a:avLst/>
          </a:prstGeom>
        </p:spPr>
      </p:pic>
      <p:sp>
        <p:nvSpPr>
          <p:cNvPr id="69" name="직사각형 68">
            <a:extLst>
              <a:ext uri="{FF2B5EF4-FFF2-40B4-BE49-F238E27FC236}">
                <a16:creationId xmlns:a16="http://schemas.microsoft.com/office/drawing/2014/main" id="{08ADECC1-3653-48FE-A062-B8855EBFA2E4}"/>
              </a:ext>
            </a:extLst>
          </p:cNvPr>
          <p:cNvSpPr/>
          <p:nvPr/>
        </p:nvSpPr>
        <p:spPr>
          <a:xfrm>
            <a:off x="5943600" y="3621126"/>
            <a:ext cx="5897530" cy="140875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0FB511F-FF74-481F-9BCC-C5D062ECA5BF}"/>
              </a:ext>
            </a:extLst>
          </p:cNvPr>
          <p:cNvSpPr txBox="1"/>
          <p:nvPr/>
        </p:nvSpPr>
        <p:spPr>
          <a:xfrm>
            <a:off x="7637949" y="4772679"/>
            <a:ext cx="2495762" cy="523220"/>
          </a:xfrm>
          <a:prstGeom prst="rect">
            <a:avLst/>
          </a:prstGeom>
          <a:solidFill>
            <a:srgbClr val="F9F9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벌레구이 </a:t>
            </a:r>
            <a:r>
              <a:rPr lang="ko-KR" altLang="en-US" sz="2800" b="1" dirty="0" err="1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불판</a:t>
            </a:r>
            <a:endParaRPr lang="ko-KR" altLang="en-US" dirty="0"/>
          </a:p>
        </p:txBody>
      </p:sp>
      <p:sp>
        <p:nvSpPr>
          <p:cNvPr id="71" name="말풍선: 모서리가 둥근 사각형 70">
            <a:extLst>
              <a:ext uri="{FF2B5EF4-FFF2-40B4-BE49-F238E27FC236}">
                <a16:creationId xmlns:a16="http://schemas.microsoft.com/office/drawing/2014/main" id="{319AB0BC-323D-43AF-99E3-B782AE4DFFE6}"/>
              </a:ext>
            </a:extLst>
          </p:cNvPr>
          <p:cNvSpPr/>
          <p:nvPr/>
        </p:nvSpPr>
        <p:spPr>
          <a:xfrm>
            <a:off x="9954491" y="730561"/>
            <a:ext cx="1441834" cy="762055"/>
          </a:xfrm>
          <a:prstGeom prst="wedgeRoundRectCallout">
            <a:avLst>
              <a:gd name="adj1" fmla="val 32854"/>
              <a:gd name="adj2" fmla="val 109019"/>
              <a:gd name="adj3" fmla="val 16667"/>
            </a:avLst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6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16</a:t>
            </a:r>
            <a:endParaRPr lang="ko-KR" altLang="en-US" sz="2600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72" name="그림 71">
            <a:extLst>
              <a:ext uri="{FF2B5EF4-FFF2-40B4-BE49-F238E27FC236}">
                <a16:creationId xmlns:a16="http://schemas.microsoft.com/office/drawing/2014/main" id="{7788E52E-D065-4FD8-BB64-661EB34C53F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760826" y="2105333"/>
            <a:ext cx="1254125" cy="1194145"/>
          </a:xfrm>
          <a:prstGeom prst="rect">
            <a:avLst/>
          </a:prstGeom>
        </p:spPr>
      </p:pic>
      <p:pic>
        <p:nvPicPr>
          <p:cNvPr id="75" name="그림 74">
            <a:extLst>
              <a:ext uri="{FF2B5EF4-FFF2-40B4-BE49-F238E27FC236}">
                <a16:creationId xmlns:a16="http://schemas.microsoft.com/office/drawing/2014/main" id="{24FB3D30-6962-4F3E-9B47-ACC145D5770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571" b="92381" l="6667" r="91429">
                        <a14:foregroundMark x1="8571" y1="29524" x2="12381" y2="35238"/>
                        <a14:foregroundMark x1="66667" y1="9524" x2="68571" y2="10476"/>
                        <a14:foregroundMark x1="91429" y1="69524" x2="83810" y2="56190"/>
                        <a14:foregroundMark x1="29524" y1="92381" x2="41873" y2="88265"/>
                        <a14:foregroundMark x1="58095" y1="8571" x2="63810" y2="8571"/>
                        <a14:backgroundMark x1="37143" y1="96190" x2="55238" y2="94286"/>
                        <a14:backgroundMark x1="46667" y1="94286" x2="82857" y2="89524"/>
                        <a14:backgroundMark x1="45714" y1="93333" x2="58095" y2="91429"/>
                        <a14:backgroundMark x1="80000" y1="83810" x2="74286" y2="89524"/>
                        <a14:backgroundMark x1="55238" y1="5714" x2="60270" y2="5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23862">
            <a:off x="9817003" y="3043979"/>
            <a:ext cx="414795" cy="414795"/>
          </a:xfrm>
          <a:prstGeom prst="rect">
            <a:avLst/>
          </a:prstGeom>
        </p:spPr>
      </p:pic>
      <p:pic>
        <p:nvPicPr>
          <p:cNvPr id="76" name="그림 75">
            <a:extLst>
              <a:ext uri="{FF2B5EF4-FFF2-40B4-BE49-F238E27FC236}">
                <a16:creationId xmlns:a16="http://schemas.microsoft.com/office/drawing/2014/main" id="{5AA92053-DDD2-42F4-88F1-9C091ADEE79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018" b="91228" l="6140" r="90351">
                        <a14:foregroundMark x1="34211" y1="7018" x2="38596" y2="12281"/>
                        <a14:foregroundMark x1="90351" y1="30702" x2="85965" y2="34211"/>
                        <a14:foregroundMark x1="63158" y1="92105" x2="59649" y2="81579"/>
                        <a14:foregroundMark x1="6140" y1="67544" x2="13158" y2="596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35980" y="2649694"/>
            <a:ext cx="450349" cy="450349"/>
          </a:xfrm>
          <a:prstGeom prst="rect">
            <a:avLst/>
          </a:prstGeom>
        </p:spPr>
      </p:pic>
      <p:pic>
        <p:nvPicPr>
          <p:cNvPr id="77" name="그림 76">
            <a:extLst>
              <a:ext uri="{FF2B5EF4-FFF2-40B4-BE49-F238E27FC236}">
                <a16:creationId xmlns:a16="http://schemas.microsoft.com/office/drawing/2014/main" id="{F64B751C-99BF-4ACD-B447-0AC006F5A1A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018" b="91228" l="6140" r="90351">
                        <a14:foregroundMark x1="34211" y1="7018" x2="38596" y2="12281"/>
                        <a14:foregroundMark x1="90351" y1="30702" x2="85965" y2="34211"/>
                        <a14:foregroundMark x1="63158" y1="92105" x2="59649" y2="81579"/>
                        <a14:foregroundMark x1="6140" y1="67544" x2="13158" y2="596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3253" y="2729289"/>
            <a:ext cx="450349" cy="450349"/>
          </a:xfrm>
          <a:prstGeom prst="rect">
            <a:avLst/>
          </a:prstGeom>
        </p:spPr>
      </p:pic>
      <p:pic>
        <p:nvPicPr>
          <p:cNvPr id="78" name="그림 77">
            <a:extLst>
              <a:ext uri="{FF2B5EF4-FFF2-40B4-BE49-F238E27FC236}">
                <a16:creationId xmlns:a16="http://schemas.microsoft.com/office/drawing/2014/main" id="{9441E074-16D1-4C86-A413-FA92D8506B5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08990" y="1353192"/>
            <a:ext cx="364477" cy="731753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8C69B5B1-8DE9-4869-9FA8-ABE24965571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018" b="91228" l="6140" r="90351">
                        <a14:foregroundMark x1="34211" y1="7018" x2="38596" y2="12281"/>
                        <a14:foregroundMark x1="90351" y1="30702" x2="85965" y2="34211"/>
                        <a14:foregroundMark x1="63158" y1="92105" x2="59649" y2="81579"/>
                        <a14:foregroundMark x1="6140" y1="67544" x2="13158" y2="596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4046" y="3112208"/>
            <a:ext cx="450349" cy="450349"/>
          </a:xfrm>
          <a:prstGeom prst="rect">
            <a:avLst/>
          </a:prstGeom>
        </p:spPr>
      </p:pic>
      <p:sp>
        <p:nvSpPr>
          <p:cNvPr id="32" name="곱하기 기호 31">
            <a:extLst>
              <a:ext uri="{FF2B5EF4-FFF2-40B4-BE49-F238E27FC236}">
                <a16:creationId xmlns:a16="http://schemas.microsoft.com/office/drawing/2014/main" id="{0443F762-AA9B-4100-B209-AF11E207F57D}"/>
              </a:ext>
            </a:extLst>
          </p:cNvPr>
          <p:cNvSpPr/>
          <p:nvPr/>
        </p:nvSpPr>
        <p:spPr>
          <a:xfrm>
            <a:off x="9652774" y="149863"/>
            <a:ext cx="2109410" cy="2109410"/>
          </a:xfrm>
          <a:prstGeom prst="mathMultiply">
            <a:avLst>
              <a:gd name="adj1" fmla="val 7441"/>
            </a:avLst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1506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그림 58">
            <a:extLst>
              <a:ext uri="{FF2B5EF4-FFF2-40B4-BE49-F238E27FC236}">
                <a16:creationId xmlns:a16="http://schemas.microsoft.com/office/drawing/2014/main" id="{8980471A-EA8A-46E7-B502-2950BDB94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601" y="1353192"/>
            <a:ext cx="364477" cy="7317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518562" y="1783684"/>
            <a:ext cx="6709340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값의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합계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벌레구이 </a:t>
            </a:r>
            <a:r>
              <a:rPr lang="ko-KR" altLang="en-US" sz="3000" b="1" spc="-150" dirty="0" err="1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불판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과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</a:t>
            </a:r>
            <a:r>
              <a:rPr lang="en-US" altLang="ko-KR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사람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의 벌레구이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더미 맨 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타일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숫자보다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더 작다면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실패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자신의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차례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마쳤을 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벌레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나온 주사위가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하나도 없는 경우</a:t>
            </a:r>
            <a:endParaRPr lang="en-US" altLang="ko-KR" sz="3000" b="1" spc="-150" dirty="0">
              <a:solidFill>
                <a:srgbClr val="0375B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A4B9B1D6-919B-4E84-8384-927A6BD4CB35}"/>
              </a:ext>
            </a:extLst>
          </p:cNvPr>
          <p:cNvSpPr/>
          <p:nvPr/>
        </p:nvSpPr>
        <p:spPr>
          <a:xfrm>
            <a:off x="1031247" y="1144023"/>
            <a:ext cx="4164208" cy="642832"/>
          </a:xfrm>
          <a:prstGeom prst="rect">
            <a:avLst/>
          </a:prstGeom>
          <a:solidFill>
            <a:srgbClr val="0375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B)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벌레구이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가져오기 실패</a:t>
            </a:r>
          </a:p>
        </p:txBody>
      </p:sp>
      <p:pic>
        <p:nvPicPr>
          <p:cNvPr id="33" name="Picture 3" descr="C:\Users\KBG교육팀\Desktop\150420_교육팀_PPT삽입용캐릭터\캐릭터3_앞1.png">
            <a:extLst>
              <a:ext uri="{FF2B5EF4-FFF2-40B4-BE49-F238E27FC236}">
                <a16:creationId xmlns:a16="http://schemas.microsoft.com/office/drawing/2014/main" id="{D6FDFEFB-1824-47AD-BF29-C15064F8C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91229" y="661720"/>
            <a:ext cx="1271876" cy="1190994"/>
          </a:xfrm>
          <a:prstGeom prst="rect">
            <a:avLst/>
          </a:prstGeom>
          <a:noFill/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0267D0D9-3A25-4015-9E5D-E463A62DC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044" y="3853357"/>
            <a:ext cx="393636" cy="731753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5502097C-F4BB-4BF2-AC4D-21D4672592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5675" y="3853357"/>
            <a:ext cx="393636" cy="731753"/>
          </a:xfrm>
          <a:prstGeom prst="rect">
            <a:avLst/>
          </a:prstGeom>
        </p:spPr>
      </p:pic>
      <p:pic>
        <p:nvPicPr>
          <p:cNvPr id="57" name="그림 56">
            <a:extLst>
              <a:ext uri="{FF2B5EF4-FFF2-40B4-BE49-F238E27FC236}">
                <a16:creationId xmlns:a16="http://schemas.microsoft.com/office/drawing/2014/main" id="{C421CB3E-210C-4ED8-A1A3-AC136DEC6F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8306" y="3853357"/>
            <a:ext cx="393636" cy="731753"/>
          </a:xfrm>
          <a:prstGeom prst="rect">
            <a:avLst/>
          </a:prstGeom>
        </p:spPr>
      </p:pic>
      <p:pic>
        <p:nvPicPr>
          <p:cNvPr id="58" name="그림 57">
            <a:extLst>
              <a:ext uri="{FF2B5EF4-FFF2-40B4-BE49-F238E27FC236}">
                <a16:creationId xmlns:a16="http://schemas.microsoft.com/office/drawing/2014/main" id="{440DEAF8-DF86-4B69-8892-B841E71A53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0937" y="3853357"/>
            <a:ext cx="364477" cy="731753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424CACB6-9A1E-484C-8E14-842BC35A7F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7881" y="3853357"/>
            <a:ext cx="364477" cy="731753"/>
          </a:xfrm>
          <a:prstGeom prst="rect">
            <a:avLst/>
          </a:prstGeom>
        </p:spPr>
      </p:pic>
      <p:pic>
        <p:nvPicPr>
          <p:cNvPr id="61" name="그림 60">
            <a:extLst>
              <a:ext uri="{FF2B5EF4-FFF2-40B4-BE49-F238E27FC236}">
                <a16:creationId xmlns:a16="http://schemas.microsoft.com/office/drawing/2014/main" id="{4FCE7422-29FA-4AF8-A2F0-9951292D5C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21353" y="3853357"/>
            <a:ext cx="364477" cy="731753"/>
          </a:xfrm>
          <a:prstGeom prst="rect">
            <a:avLst/>
          </a:prstGeom>
        </p:spPr>
      </p:pic>
      <p:pic>
        <p:nvPicPr>
          <p:cNvPr id="62" name="그림 61">
            <a:extLst>
              <a:ext uri="{FF2B5EF4-FFF2-40B4-BE49-F238E27FC236}">
                <a16:creationId xmlns:a16="http://schemas.microsoft.com/office/drawing/2014/main" id="{4082CF0D-5FD1-4927-97A5-BB00DA3E30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88297" y="3853357"/>
            <a:ext cx="364477" cy="731753"/>
          </a:xfrm>
          <a:prstGeom prst="rect">
            <a:avLst/>
          </a:prstGeom>
        </p:spPr>
      </p:pic>
      <p:pic>
        <p:nvPicPr>
          <p:cNvPr id="63" name="그림 62">
            <a:extLst>
              <a:ext uri="{FF2B5EF4-FFF2-40B4-BE49-F238E27FC236}">
                <a16:creationId xmlns:a16="http://schemas.microsoft.com/office/drawing/2014/main" id="{9076359C-9924-42D2-81C7-E3308A7918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04825" y="3853357"/>
            <a:ext cx="364477" cy="731753"/>
          </a:xfrm>
          <a:prstGeom prst="rect">
            <a:avLst/>
          </a:prstGeom>
        </p:spPr>
      </p:pic>
      <p:pic>
        <p:nvPicPr>
          <p:cNvPr id="65" name="그림 64">
            <a:extLst>
              <a:ext uri="{FF2B5EF4-FFF2-40B4-BE49-F238E27FC236}">
                <a16:creationId xmlns:a16="http://schemas.microsoft.com/office/drawing/2014/main" id="{7DD58F9B-6C5B-4363-AC08-7C6AE3952FB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55241" y="3853357"/>
            <a:ext cx="364477" cy="731753"/>
          </a:xfrm>
          <a:prstGeom prst="rect">
            <a:avLst/>
          </a:prstGeom>
        </p:spPr>
      </p:pic>
      <p:pic>
        <p:nvPicPr>
          <p:cNvPr id="67" name="그림 66">
            <a:extLst>
              <a:ext uri="{FF2B5EF4-FFF2-40B4-BE49-F238E27FC236}">
                <a16:creationId xmlns:a16="http://schemas.microsoft.com/office/drawing/2014/main" id="{46410CEA-5863-4A5B-BA80-256A4B86CDD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22185" y="3853357"/>
            <a:ext cx="364477" cy="731753"/>
          </a:xfrm>
          <a:prstGeom prst="rect">
            <a:avLst/>
          </a:prstGeom>
        </p:spPr>
      </p:pic>
      <p:pic>
        <p:nvPicPr>
          <p:cNvPr id="68" name="그림 67">
            <a:extLst>
              <a:ext uri="{FF2B5EF4-FFF2-40B4-BE49-F238E27FC236}">
                <a16:creationId xmlns:a16="http://schemas.microsoft.com/office/drawing/2014/main" id="{1897E7B6-D9A1-4EA4-AF07-1F7C1B84B93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05651" y="3853357"/>
            <a:ext cx="364477" cy="731753"/>
          </a:xfrm>
          <a:prstGeom prst="rect">
            <a:avLst/>
          </a:prstGeom>
        </p:spPr>
      </p:pic>
      <p:sp>
        <p:nvSpPr>
          <p:cNvPr id="69" name="직사각형 68">
            <a:extLst>
              <a:ext uri="{FF2B5EF4-FFF2-40B4-BE49-F238E27FC236}">
                <a16:creationId xmlns:a16="http://schemas.microsoft.com/office/drawing/2014/main" id="{08ADECC1-3653-48FE-A062-B8855EBFA2E4}"/>
              </a:ext>
            </a:extLst>
          </p:cNvPr>
          <p:cNvSpPr/>
          <p:nvPr/>
        </p:nvSpPr>
        <p:spPr>
          <a:xfrm>
            <a:off x="5943600" y="3621126"/>
            <a:ext cx="5897530" cy="140875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0FB511F-FF74-481F-9BCC-C5D062ECA5BF}"/>
              </a:ext>
            </a:extLst>
          </p:cNvPr>
          <p:cNvSpPr txBox="1"/>
          <p:nvPr/>
        </p:nvSpPr>
        <p:spPr>
          <a:xfrm>
            <a:off x="7637949" y="4772679"/>
            <a:ext cx="2495762" cy="523220"/>
          </a:xfrm>
          <a:prstGeom prst="rect">
            <a:avLst/>
          </a:prstGeom>
          <a:solidFill>
            <a:srgbClr val="F9F9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벌레구이 </a:t>
            </a:r>
            <a:r>
              <a:rPr lang="ko-KR" altLang="en-US" sz="2800" b="1" dirty="0" err="1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불판</a:t>
            </a:r>
            <a:endParaRPr lang="ko-KR" altLang="en-US" dirty="0"/>
          </a:p>
        </p:txBody>
      </p:sp>
      <p:sp>
        <p:nvSpPr>
          <p:cNvPr id="71" name="말풍선: 모서리가 둥근 사각형 70">
            <a:extLst>
              <a:ext uri="{FF2B5EF4-FFF2-40B4-BE49-F238E27FC236}">
                <a16:creationId xmlns:a16="http://schemas.microsoft.com/office/drawing/2014/main" id="{319AB0BC-323D-43AF-99E3-B782AE4DFFE6}"/>
              </a:ext>
            </a:extLst>
          </p:cNvPr>
          <p:cNvSpPr/>
          <p:nvPr/>
        </p:nvSpPr>
        <p:spPr>
          <a:xfrm>
            <a:off x="9954491" y="730561"/>
            <a:ext cx="1441834" cy="762055"/>
          </a:xfrm>
          <a:prstGeom prst="wedgeRoundRectCallout">
            <a:avLst>
              <a:gd name="adj1" fmla="val 32854"/>
              <a:gd name="adj2" fmla="val 109019"/>
              <a:gd name="adj3" fmla="val 16667"/>
            </a:avLst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6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27</a:t>
            </a:r>
            <a:endParaRPr lang="ko-KR" altLang="en-US" sz="2600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72" name="그림 71">
            <a:extLst>
              <a:ext uri="{FF2B5EF4-FFF2-40B4-BE49-F238E27FC236}">
                <a16:creationId xmlns:a16="http://schemas.microsoft.com/office/drawing/2014/main" id="{7788E52E-D065-4FD8-BB64-661EB34C53F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60826" y="2105333"/>
            <a:ext cx="1254125" cy="1194145"/>
          </a:xfrm>
          <a:prstGeom prst="rect">
            <a:avLst/>
          </a:prstGeom>
        </p:spPr>
      </p:pic>
      <p:pic>
        <p:nvPicPr>
          <p:cNvPr id="78" name="그림 77">
            <a:extLst>
              <a:ext uri="{FF2B5EF4-FFF2-40B4-BE49-F238E27FC236}">
                <a16:creationId xmlns:a16="http://schemas.microsoft.com/office/drawing/2014/main" id="{9441E074-16D1-4C86-A413-FA92D8506B5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08990" y="1353192"/>
            <a:ext cx="364477" cy="731753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6AA282BA-1899-4925-A351-9DA0AB9FF92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895" b="92982" l="7018" r="90351">
                        <a14:foregroundMark x1="7018" y1="31579" x2="11404" y2="38596"/>
                        <a14:foregroundMark x1="66667" y1="7895" x2="58772" y2="12281"/>
                        <a14:foregroundMark x1="90351" y1="67544" x2="85965" y2="61404"/>
                        <a14:foregroundMark x1="30702" y1="92982" x2="49123" y2="85088"/>
                        <a14:backgroundMark x1="55263" y1="6140" x2="61404" y2="4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1434" y="3114321"/>
            <a:ext cx="450349" cy="450349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1203EEED-EC89-4BF8-B711-5E5B9B71E2B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667" b="89524" l="2857" r="89524">
                        <a14:foregroundMark x1="28571" y1="7619" x2="63810" y2="13333"/>
                        <a14:foregroundMark x1="90476" y1="29524" x2="84762" y2="36190"/>
                        <a14:foregroundMark x1="72381" y1="90476" x2="55238" y2="85714"/>
                        <a14:foregroundMark x1="35723" y1="83685" x2="21905" y2="80000"/>
                        <a14:foregroundMark x1="50476" y1="87619" x2="48627" y2="87126"/>
                        <a14:foregroundMark x1="2857" y1="73333" x2="7619" y2="60000"/>
                        <a14:backgroundMark x1="31429" y1="89524" x2="44762" y2="92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14726">
            <a:off x="9852296" y="3147117"/>
            <a:ext cx="414795" cy="414795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102B7B41-AEFB-42DE-BA13-AC32F25BD4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895" b="92982" l="7018" r="90351">
                        <a14:foregroundMark x1="7018" y1="31579" x2="11404" y2="38596"/>
                        <a14:foregroundMark x1="66667" y1="7895" x2="58772" y2="12281"/>
                        <a14:foregroundMark x1="90351" y1="67544" x2="85965" y2="61404"/>
                        <a14:foregroundMark x1="30702" y1="92982" x2="49123" y2="85088"/>
                        <a14:backgroundMark x1="55263" y1="6140" x2="61404" y2="4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8800" y="2635697"/>
            <a:ext cx="450349" cy="450349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529C99AF-3C15-498D-B22A-8F9016A5DCB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018" b="91228" l="6140" r="90351">
                        <a14:foregroundMark x1="34211" y1="7018" x2="38596" y2="12281"/>
                        <a14:foregroundMark x1="90351" y1="30702" x2="85965" y2="34211"/>
                        <a14:foregroundMark x1="63158" y1="92105" x2="59649" y2="81579"/>
                        <a14:foregroundMark x1="6140" y1="67544" x2="13158" y2="596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4106" y="2702405"/>
            <a:ext cx="450349" cy="450349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0918C35D-A1D6-48CE-96B3-3C50E4FD766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018" b="91228" l="6140" r="90351">
                        <a14:foregroundMark x1="34211" y1="7018" x2="38596" y2="12281"/>
                        <a14:foregroundMark x1="90351" y1="30702" x2="85965" y2="34211"/>
                        <a14:foregroundMark x1="63158" y1="92105" x2="59649" y2="81579"/>
                        <a14:foregroundMark x1="6140" y1="67544" x2="13158" y2="596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46740" y="3086046"/>
            <a:ext cx="450349" cy="450349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96CDF739-DFE3-4B74-9090-376F6B6E5B2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667" b="89524" l="2857" r="89524">
                        <a14:foregroundMark x1="28571" y1="7619" x2="63810" y2="13333"/>
                        <a14:foregroundMark x1="90476" y1="29524" x2="84762" y2="36190"/>
                        <a14:foregroundMark x1="72381" y1="90476" x2="55238" y2="85714"/>
                        <a14:foregroundMark x1="35723" y1="83685" x2="21905" y2="80000"/>
                        <a14:foregroundMark x1="50476" y1="87619" x2="48627" y2="87126"/>
                        <a14:foregroundMark x1="2857" y1="73333" x2="7619" y2="60000"/>
                        <a14:backgroundMark x1="31429" y1="89524" x2="44762" y2="92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14726">
            <a:off x="10261352" y="2878648"/>
            <a:ext cx="414795" cy="414795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8F6E0357-07D7-4FC5-A8CD-57E2C3130A4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667" b="89524" l="2857" r="89524">
                        <a14:foregroundMark x1="28571" y1="7619" x2="63810" y2="13333"/>
                        <a14:foregroundMark x1="90476" y1="29524" x2="84762" y2="36190"/>
                        <a14:foregroundMark x1="72381" y1="90476" x2="55238" y2="85714"/>
                        <a14:foregroundMark x1="35723" y1="83685" x2="21905" y2="80000"/>
                        <a14:foregroundMark x1="50476" y1="87619" x2="48627" y2="87126"/>
                        <a14:foregroundMark x1="2857" y1="73333" x2="7619" y2="60000"/>
                        <a14:backgroundMark x1="31429" y1="89524" x2="44762" y2="92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14726">
            <a:off x="9974025" y="2563125"/>
            <a:ext cx="414795" cy="414795"/>
          </a:xfrm>
          <a:prstGeom prst="rect">
            <a:avLst/>
          </a:prstGeom>
        </p:spPr>
      </p:pic>
      <p:sp>
        <p:nvSpPr>
          <p:cNvPr id="41" name="곱하기 기호 40">
            <a:extLst>
              <a:ext uri="{FF2B5EF4-FFF2-40B4-BE49-F238E27FC236}">
                <a16:creationId xmlns:a16="http://schemas.microsoft.com/office/drawing/2014/main" id="{B2B5563E-0B57-4159-A5E1-C602A2D4512F}"/>
              </a:ext>
            </a:extLst>
          </p:cNvPr>
          <p:cNvSpPr/>
          <p:nvPr/>
        </p:nvSpPr>
        <p:spPr>
          <a:xfrm>
            <a:off x="8775456" y="1947960"/>
            <a:ext cx="2109410" cy="2109410"/>
          </a:xfrm>
          <a:prstGeom prst="mathMultiply">
            <a:avLst>
              <a:gd name="adj1" fmla="val 7441"/>
            </a:avLst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40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B33E6C-40F7-4840-876D-D6D6C55BF7D9}"/>
              </a:ext>
            </a:extLst>
          </p:cNvPr>
          <p:cNvSpPr txBox="1"/>
          <p:nvPr/>
        </p:nvSpPr>
        <p:spPr>
          <a:xfrm>
            <a:off x="4292600" y="1955800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소개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3E94BE-37E0-454F-929E-54989DD65B3E}"/>
              </a:ext>
            </a:extLst>
          </p:cNvPr>
          <p:cNvSpPr txBox="1"/>
          <p:nvPr/>
        </p:nvSpPr>
        <p:spPr>
          <a:xfrm>
            <a:off x="3549650" y="2971800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전 알아보기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01DADC-29A7-493E-B2E8-8157E9B39D6B}"/>
              </a:ext>
            </a:extLst>
          </p:cNvPr>
          <p:cNvSpPr txBox="1"/>
          <p:nvPr/>
        </p:nvSpPr>
        <p:spPr>
          <a:xfrm>
            <a:off x="2749550" y="3987800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C9A2B-B363-4576-ACF6-FD7B5FA1F330}"/>
              </a:ext>
            </a:extLst>
          </p:cNvPr>
          <p:cNvSpPr txBox="1"/>
          <p:nvPr/>
        </p:nvSpPr>
        <p:spPr>
          <a:xfrm>
            <a:off x="2051050" y="5003800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추천 게임</a:t>
            </a:r>
          </a:p>
        </p:txBody>
      </p:sp>
    </p:spTree>
    <p:extLst>
      <p:ext uri="{BB962C8B-B14F-4D97-AF65-F5344CB8AC3E}">
        <p14:creationId xmlns:p14="http://schemas.microsoft.com/office/powerpoint/2010/main" val="157599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6"/>
    </mc:Choice>
    <mc:Fallback xmlns="">
      <p:transition spd="slow" advTm="339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그림 43">
            <a:extLst>
              <a:ext uri="{FF2B5EF4-FFF2-40B4-BE49-F238E27FC236}">
                <a16:creationId xmlns:a16="http://schemas.microsoft.com/office/drawing/2014/main" id="{AD715E43-6512-4C6F-A0AE-315D3A0D4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95" b="92982" l="7018" r="90351">
                        <a14:foregroundMark x1="7018" y1="31579" x2="11404" y2="38596"/>
                        <a14:foregroundMark x1="66667" y1="7895" x2="58772" y2="12281"/>
                        <a14:foregroundMark x1="90351" y1="67544" x2="85965" y2="61404"/>
                        <a14:foregroundMark x1="30702" y1="92982" x2="49123" y2="85088"/>
                        <a14:backgroundMark x1="55263" y1="6140" x2="61404" y2="4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8388" y="3335917"/>
            <a:ext cx="450349" cy="450349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9BFA5B23-2501-4B49-8E33-4FB6D7D158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1228" l="6140" r="90351">
                        <a14:foregroundMark x1="34211" y1="7018" x2="38596" y2="12281"/>
                        <a14:foregroundMark x1="90351" y1="30702" x2="85965" y2="34211"/>
                        <a14:foregroundMark x1="63158" y1="92105" x2="59649" y2="81579"/>
                        <a14:foregroundMark x1="6140" y1="67544" x2="13158" y2="596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35991" y="2898016"/>
            <a:ext cx="450349" cy="450349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0BD36126-806A-4926-890E-0186ECCEC2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89524" l="2857" r="89524">
                        <a14:foregroundMark x1="28571" y1="7619" x2="63810" y2="13333"/>
                        <a14:foregroundMark x1="90476" y1="29524" x2="84762" y2="36190"/>
                        <a14:foregroundMark x1="72381" y1="90476" x2="55238" y2="85714"/>
                        <a14:foregroundMark x1="35723" y1="83685" x2="21905" y2="80000"/>
                        <a14:foregroundMark x1="50476" y1="87619" x2="48627" y2="87126"/>
                        <a14:foregroundMark x1="2857" y1="73333" x2="7619" y2="60000"/>
                        <a14:backgroundMark x1="31429" y1="89524" x2="44762" y2="92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14726">
            <a:off x="9802309" y="3377561"/>
            <a:ext cx="414795" cy="4147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518562" y="1783684"/>
            <a:ext cx="6709340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주사위를 새로 굴렸는데 이미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빼놓은 값만</a:t>
            </a:r>
            <a:endParaRPr lang="en-US" altLang="ko-KR" sz="3000" b="1" spc="-150" dirty="0">
              <a:solidFill>
                <a:srgbClr val="0375B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나와서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새로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고를 수 없는 경우</a:t>
            </a:r>
            <a:endParaRPr lang="en-US" altLang="ko-KR" sz="3000" b="1" spc="-150" dirty="0">
              <a:solidFill>
                <a:srgbClr val="0375B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A4B9B1D6-919B-4E84-8384-927A6BD4CB35}"/>
              </a:ext>
            </a:extLst>
          </p:cNvPr>
          <p:cNvSpPr/>
          <p:nvPr/>
        </p:nvSpPr>
        <p:spPr>
          <a:xfrm>
            <a:off x="1031247" y="1144023"/>
            <a:ext cx="4164208" cy="642832"/>
          </a:xfrm>
          <a:prstGeom prst="rect">
            <a:avLst/>
          </a:prstGeom>
          <a:solidFill>
            <a:srgbClr val="0375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B)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벌레구이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가져오기 실패</a:t>
            </a:r>
          </a:p>
        </p:txBody>
      </p:sp>
      <p:pic>
        <p:nvPicPr>
          <p:cNvPr id="33" name="Picture 3" descr="C:\Users\KBG교육팀\Desktop\150420_교육팀_PPT삽입용캐릭터\캐릭터3_앞1.png">
            <a:extLst>
              <a:ext uri="{FF2B5EF4-FFF2-40B4-BE49-F238E27FC236}">
                <a16:creationId xmlns:a16="http://schemas.microsoft.com/office/drawing/2014/main" id="{D6FDFEFB-1824-47AD-BF29-C15064F8C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91229" y="661720"/>
            <a:ext cx="1271876" cy="1190994"/>
          </a:xfrm>
          <a:prstGeom prst="rect">
            <a:avLst/>
          </a:prstGeom>
          <a:noFill/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8D19B626-1184-4925-8430-368ADD41A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89524" l="2857" r="89524">
                        <a14:foregroundMark x1="28571" y1="7619" x2="63810" y2="13333"/>
                        <a14:foregroundMark x1="90476" y1="29524" x2="84762" y2="36190"/>
                        <a14:foregroundMark x1="72381" y1="90476" x2="55238" y2="85714"/>
                        <a14:foregroundMark x1="35723" y1="83685" x2="21905" y2="80000"/>
                        <a14:foregroundMark x1="50476" y1="87619" x2="48627" y2="87126"/>
                        <a14:foregroundMark x1="2857" y1="73333" x2="7619" y2="60000"/>
                        <a14:backgroundMark x1="31429" y1="89524" x2="44762" y2="92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14726">
            <a:off x="7385110" y="2573748"/>
            <a:ext cx="414795" cy="414795"/>
          </a:xfrm>
          <a:prstGeom prst="rect">
            <a:avLst/>
          </a:prstGeom>
        </p:spPr>
      </p:pic>
      <p:pic>
        <p:nvPicPr>
          <p:cNvPr id="72" name="그림 71">
            <a:extLst>
              <a:ext uri="{FF2B5EF4-FFF2-40B4-BE49-F238E27FC236}">
                <a16:creationId xmlns:a16="http://schemas.microsoft.com/office/drawing/2014/main" id="{7788E52E-D065-4FD8-BB64-661EB34C53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60826" y="2105333"/>
            <a:ext cx="1254125" cy="1194145"/>
          </a:xfrm>
          <a:prstGeom prst="rect">
            <a:avLst/>
          </a:prstGeom>
        </p:spPr>
      </p:pic>
      <p:pic>
        <p:nvPicPr>
          <p:cNvPr id="75" name="그림 74">
            <a:extLst>
              <a:ext uri="{FF2B5EF4-FFF2-40B4-BE49-F238E27FC236}">
                <a16:creationId xmlns:a16="http://schemas.microsoft.com/office/drawing/2014/main" id="{24FB3D30-6962-4F3E-9B47-ACC145D577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571" b="92381" l="6667" r="91429">
                        <a14:foregroundMark x1="8571" y1="29524" x2="12381" y2="35238"/>
                        <a14:foregroundMark x1="66667" y1="9524" x2="68571" y2="10476"/>
                        <a14:foregroundMark x1="91429" y1="69524" x2="83810" y2="56190"/>
                        <a14:foregroundMark x1="29524" y1="92381" x2="41873" y2="88265"/>
                        <a14:foregroundMark x1="58095" y1="8571" x2="63810" y2="8571"/>
                        <a14:backgroundMark x1="37143" y1="96190" x2="55238" y2="94286"/>
                        <a14:backgroundMark x1="46667" y1="94286" x2="82857" y2="89524"/>
                        <a14:backgroundMark x1="45714" y1="93333" x2="58095" y2="91429"/>
                        <a14:backgroundMark x1="80000" y1="83810" x2="74286" y2="89524"/>
                        <a14:backgroundMark x1="55238" y1="5714" x2="60270" y2="5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23862">
            <a:off x="9802309" y="3377562"/>
            <a:ext cx="414795" cy="414795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6AECFBB6-B15D-4849-B265-FDD6171DB45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95083" y="3054928"/>
            <a:ext cx="1385860" cy="1320898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C10E967D-F6D6-4432-8488-8061444E79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89524" l="2857" r="89524">
                        <a14:foregroundMark x1="28571" y1="7619" x2="63810" y2="13333"/>
                        <a14:foregroundMark x1="90476" y1="29524" x2="84762" y2="36190"/>
                        <a14:foregroundMark x1="72381" y1="90476" x2="55238" y2="85714"/>
                        <a14:foregroundMark x1="35723" y1="83685" x2="21905" y2="80000"/>
                        <a14:foregroundMark x1="50476" y1="87619" x2="48627" y2="87126"/>
                        <a14:foregroundMark x1="2857" y1="73333" x2="7619" y2="60000"/>
                        <a14:backgroundMark x1="31429" y1="89524" x2="44762" y2="92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14726">
            <a:off x="7504595" y="2090184"/>
            <a:ext cx="414795" cy="414795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D607237E-93FB-4115-984F-098A5A780E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571" b="92381" l="6667" r="91429">
                        <a14:foregroundMark x1="8571" y1="29524" x2="12381" y2="35238"/>
                        <a14:foregroundMark x1="66667" y1="9524" x2="68571" y2="10476"/>
                        <a14:foregroundMark x1="91429" y1="69524" x2="83810" y2="56190"/>
                        <a14:foregroundMark x1="29524" y1="92381" x2="41873" y2="88265"/>
                        <a14:foregroundMark x1="58095" y1="8571" x2="63810" y2="8571"/>
                        <a14:backgroundMark x1="37143" y1="96190" x2="55238" y2="94286"/>
                        <a14:backgroundMark x1="46667" y1="94286" x2="82857" y2="89524"/>
                        <a14:backgroundMark x1="45714" y1="93333" x2="58095" y2="91429"/>
                        <a14:backgroundMark x1="80000" y1="83810" x2="74286" y2="89524"/>
                        <a14:backgroundMark x1="55238" y1="5714" x2="60270" y2="5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23862">
            <a:off x="6973431" y="2641245"/>
            <a:ext cx="414795" cy="414795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71127124-420F-43E3-A441-AE8042ABB5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89524" l="2857" r="89524">
                        <a14:foregroundMark x1="28571" y1="7619" x2="63810" y2="13333"/>
                        <a14:foregroundMark x1="90476" y1="29524" x2="84762" y2="36190"/>
                        <a14:foregroundMark x1="72381" y1="90476" x2="55238" y2="85714"/>
                        <a14:foregroundMark x1="35723" y1="83685" x2="21905" y2="80000"/>
                        <a14:foregroundMark x1="50476" y1="87619" x2="48627" y2="87126"/>
                        <a14:foregroundMark x1="2857" y1="73333" x2="7619" y2="60000"/>
                        <a14:backgroundMark x1="31429" y1="89524" x2="44762" y2="92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14726">
            <a:off x="7801593" y="2402158"/>
            <a:ext cx="414795" cy="414795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A0AF9067-CE09-4419-9E56-1108583743B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667" b="92381" l="6667" r="89524">
                        <a14:foregroundMark x1="8571" y1="23810" x2="12381" y2="30476"/>
                        <a14:foregroundMark x1="60000" y1="7619" x2="70476" y2="9524"/>
                        <a14:foregroundMark x1="89524" y1="73333" x2="85714" y2="57143"/>
                        <a14:foregroundMark x1="69524" y1="84762" x2="34286" y2="86667"/>
                        <a14:foregroundMark x1="32381" y1="92381" x2="65714" y2="838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72777" y="2155917"/>
            <a:ext cx="414795" cy="414795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C5C75EEE-B06D-411A-995D-671695FEDF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67" b="89524" l="2857" r="89524">
                        <a14:foregroundMark x1="28571" y1="7619" x2="63810" y2="13333"/>
                        <a14:foregroundMark x1="90476" y1="29524" x2="84762" y2="36190"/>
                        <a14:foregroundMark x1="72381" y1="90476" x2="55238" y2="85714"/>
                        <a14:foregroundMark x1="35723" y1="83685" x2="21905" y2="80000"/>
                        <a14:foregroundMark x1="50476" y1="87619" x2="48627" y2="87126"/>
                        <a14:foregroundMark x1="2857" y1="73333" x2="7619" y2="60000"/>
                        <a14:backgroundMark x1="31429" y1="89524" x2="44762" y2="92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23936">
            <a:off x="9339856" y="2917601"/>
            <a:ext cx="414795" cy="414795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5F8FE923-8444-4B81-A792-80170AB1A0F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667" b="92381" l="6667" r="89524">
                        <a14:foregroundMark x1="8571" y1="23810" x2="12381" y2="30476"/>
                        <a14:foregroundMark x1="60000" y1="7619" x2="70476" y2="9524"/>
                        <a14:foregroundMark x1="89524" y1="73333" x2="85714" y2="57143"/>
                        <a14:foregroundMark x1="69524" y1="84762" x2="34286" y2="86667"/>
                        <a14:foregroundMark x1="32381" y1="92381" x2="65714" y2="838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356152">
            <a:off x="8904456" y="3360788"/>
            <a:ext cx="414795" cy="414795"/>
          </a:xfrm>
          <a:prstGeom prst="rect">
            <a:avLst/>
          </a:prstGeom>
        </p:spPr>
      </p:pic>
      <p:sp>
        <p:nvSpPr>
          <p:cNvPr id="47" name="곱하기 기호 46">
            <a:extLst>
              <a:ext uri="{FF2B5EF4-FFF2-40B4-BE49-F238E27FC236}">
                <a16:creationId xmlns:a16="http://schemas.microsoft.com/office/drawing/2014/main" id="{E7E2CE96-9196-4EDE-B457-9AC213982BAA}"/>
              </a:ext>
            </a:extLst>
          </p:cNvPr>
          <p:cNvSpPr/>
          <p:nvPr/>
        </p:nvSpPr>
        <p:spPr>
          <a:xfrm>
            <a:off x="8506460" y="2489032"/>
            <a:ext cx="2109410" cy="2109410"/>
          </a:xfrm>
          <a:prstGeom prst="mathMultiply">
            <a:avLst>
              <a:gd name="adj1" fmla="val 7441"/>
            </a:avLst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8" name="말풍선: 모서리가 둥근 사각형 47">
            <a:extLst>
              <a:ext uri="{FF2B5EF4-FFF2-40B4-BE49-F238E27FC236}">
                <a16:creationId xmlns:a16="http://schemas.microsoft.com/office/drawing/2014/main" id="{010F9FE1-32FA-4DE5-815F-7AACEF14F44B}"/>
              </a:ext>
            </a:extLst>
          </p:cNvPr>
          <p:cNvSpPr/>
          <p:nvPr/>
        </p:nvSpPr>
        <p:spPr>
          <a:xfrm>
            <a:off x="8840248" y="2007525"/>
            <a:ext cx="1441834" cy="762055"/>
          </a:xfrm>
          <a:prstGeom prst="wedgeRoundRectCallout">
            <a:avLst>
              <a:gd name="adj1" fmla="val -91822"/>
              <a:gd name="adj2" fmla="val 115837"/>
              <a:gd name="adj3" fmla="val 16667"/>
            </a:avLst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실패</a:t>
            </a:r>
          </a:p>
        </p:txBody>
      </p:sp>
      <p:pic>
        <p:nvPicPr>
          <p:cNvPr id="49" name="그림 48">
            <a:extLst>
              <a:ext uri="{FF2B5EF4-FFF2-40B4-BE49-F238E27FC236}">
                <a16:creationId xmlns:a16="http://schemas.microsoft.com/office/drawing/2014/main" id="{C4EDC7E7-2931-439E-8D4C-462B865E45A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67270" y="3956369"/>
            <a:ext cx="393636" cy="731753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94EEA611-BB27-43AF-8456-F49C01B0487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81849" y="3956369"/>
            <a:ext cx="364477" cy="73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1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518562" y="1783684"/>
            <a:ext cx="6709340" cy="210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벌레구이 타일을 가져오는데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실패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가져온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더미 맨 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벌레구이</a:t>
            </a:r>
            <a:endParaRPr lang="en-US" altLang="ko-KR" sz="3000" b="1" spc="-150" dirty="0">
              <a:solidFill>
                <a:srgbClr val="0375B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하나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불판에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되돌려 놓아야 함</a:t>
            </a:r>
            <a:endParaRPr lang="en-US" altLang="ko-KR" sz="3000" b="1" spc="-150" dirty="0">
              <a:solidFill>
                <a:srgbClr val="0375B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A4B9B1D6-919B-4E84-8384-927A6BD4CB35}"/>
              </a:ext>
            </a:extLst>
          </p:cNvPr>
          <p:cNvSpPr/>
          <p:nvPr/>
        </p:nvSpPr>
        <p:spPr>
          <a:xfrm>
            <a:off x="1031247" y="1144023"/>
            <a:ext cx="4164208" cy="642832"/>
          </a:xfrm>
          <a:prstGeom prst="rect">
            <a:avLst/>
          </a:prstGeom>
          <a:solidFill>
            <a:srgbClr val="0375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B)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벌레구이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가져오기 실패</a:t>
            </a:r>
          </a:p>
        </p:txBody>
      </p:sp>
      <p:pic>
        <p:nvPicPr>
          <p:cNvPr id="33" name="Picture 3" descr="C:\Users\KBG교육팀\Desktop\150420_교육팀_PPT삽입용캐릭터\캐릭터3_앞1.png">
            <a:extLst>
              <a:ext uri="{FF2B5EF4-FFF2-40B4-BE49-F238E27FC236}">
                <a16:creationId xmlns:a16="http://schemas.microsoft.com/office/drawing/2014/main" id="{D6FDFEFB-1824-47AD-BF29-C15064F8C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91229" y="661720"/>
            <a:ext cx="1271876" cy="1190994"/>
          </a:xfrm>
          <a:prstGeom prst="rect">
            <a:avLst/>
          </a:prstGeom>
          <a:noFill/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8D19B626-1184-4925-8430-368ADD41A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89524" l="2857" r="89524">
                        <a14:foregroundMark x1="28571" y1="7619" x2="63810" y2="13333"/>
                        <a14:foregroundMark x1="90476" y1="29524" x2="84762" y2="36190"/>
                        <a14:foregroundMark x1="72381" y1="90476" x2="55238" y2="85714"/>
                        <a14:foregroundMark x1="35723" y1="83685" x2="21905" y2="80000"/>
                        <a14:foregroundMark x1="50476" y1="87619" x2="48627" y2="87126"/>
                        <a14:foregroundMark x1="2857" y1="73333" x2="7619" y2="60000"/>
                        <a14:backgroundMark x1="31429" y1="89524" x2="44762" y2="92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14726">
            <a:off x="7385110" y="2573748"/>
            <a:ext cx="414795" cy="414795"/>
          </a:xfrm>
          <a:prstGeom prst="rect">
            <a:avLst/>
          </a:prstGeom>
        </p:spPr>
      </p:pic>
      <p:pic>
        <p:nvPicPr>
          <p:cNvPr id="72" name="그림 71">
            <a:extLst>
              <a:ext uri="{FF2B5EF4-FFF2-40B4-BE49-F238E27FC236}">
                <a16:creationId xmlns:a16="http://schemas.microsoft.com/office/drawing/2014/main" id="{7788E52E-D065-4FD8-BB64-661EB34C5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0826" y="2105333"/>
            <a:ext cx="1254125" cy="1194145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6AECFBB6-B15D-4849-B265-FDD6171DB4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5083" y="3054928"/>
            <a:ext cx="1385860" cy="1320898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C10E967D-F6D6-4432-8488-8061444E7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89524" l="2857" r="89524">
                        <a14:foregroundMark x1="28571" y1="7619" x2="63810" y2="13333"/>
                        <a14:foregroundMark x1="90476" y1="29524" x2="84762" y2="36190"/>
                        <a14:foregroundMark x1="72381" y1="90476" x2="55238" y2="85714"/>
                        <a14:foregroundMark x1="35723" y1="83685" x2="21905" y2="80000"/>
                        <a14:foregroundMark x1="50476" y1="87619" x2="48627" y2="87126"/>
                        <a14:foregroundMark x1="2857" y1="73333" x2="7619" y2="60000"/>
                        <a14:backgroundMark x1="31429" y1="89524" x2="44762" y2="92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14726">
            <a:off x="7504595" y="2090184"/>
            <a:ext cx="414795" cy="414795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D607237E-93FB-4115-984F-098A5A780E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571" b="92381" l="6667" r="91429">
                        <a14:foregroundMark x1="8571" y1="29524" x2="12381" y2="35238"/>
                        <a14:foregroundMark x1="66667" y1="9524" x2="68571" y2="10476"/>
                        <a14:foregroundMark x1="91429" y1="69524" x2="83810" y2="56190"/>
                        <a14:foregroundMark x1="29524" y1="92381" x2="41873" y2="88265"/>
                        <a14:foregroundMark x1="58095" y1="8571" x2="63810" y2="8571"/>
                        <a14:backgroundMark x1="37143" y1="96190" x2="55238" y2="94286"/>
                        <a14:backgroundMark x1="46667" y1="94286" x2="82857" y2="89524"/>
                        <a14:backgroundMark x1="45714" y1="93333" x2="58095" y2="91429"/>
                        <a14:backgroundMark x1="80000" y1="83810" x2="74286" y2="89524"/>
                        <a14:backgroundMark x1="55238" y1="5714" x2="60270" y2="5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23862">
            <a:off x="6973431" y="2641245"/>
            <a:ext cx="414795" cy="414795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71127124-420F-43E3-A441-AE8042ABB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89524" l="2857" r="89524">
                        <a14:foregroundMark x1="28571" y1="7619" x2="63810" y2="13333"/>
                        <a14:foregroundMark x1="90476" y1="29524" x2="84762" y2="36190"/>
                        <a14:foregroundMark x1="72381" y1="90476" x2="55238" y2="85714"/>
                        <a14:foregroundMark x1="35723" y1="83685" x2="21905" y2="80000"/>
                        <a14:foregroundMark x1="50476" y1="87619" x2="48627" y2="87126"/>
                        <a14:foregroundMark x1="2857" y1="73333" x2="7619" y2="60000"/>
                        <a14:backgroundMark x1="31429" y1="89524" x2="44762" y2="92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14726">
            <a:off x="7801593" y="2402158"/>
            <a:ext cx="414795" cy="414795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A0AF9067-CE09-4419-9E56-1108583743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67" b="92381" l="6667" r="89524">
                        <a14:foregroundMark x1="8571" y1="23810" x2="12381" y2="30476"/>
                        <a14:foregroundMark x1="60000" y1="7619" x2="70476" y2="9524"/>
                        <a14:foregroundMark x1="89524" y1="73333" x2="85714" y2="57143"/>
                        <a14:foregroundMark x1="69524" y1="84762" x2="34286" y2="86667"/>
                        <a14:foregroundMark x1="32381" y1="92381" x2="65714" y2="838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72777" y="2155917"/>
            <a:ext cx="414795" cy="414795"/>
          </a:xfrm>
          <a:prstGeom prst="rect">
            <a:avLst/>
          </a:prstGeom>
        </p:spPr>
      </p:pic>
      <p:sp>
        <p:nvSpPr>
          <p:cNvPr id="48" name="말풍선: 모서리가 둥근 사각형 47">
            <a:extLst>
              <a:ext uri="{FF2B5EF4-FFF2-40B4-BE49-F238E27FC236}">
                <a16:creationId xmlns:a16="http://schemas.microsoft.com/office/drawing/2014/main" id="{010F9FE1-32FA-4DE5-815F-7AACEF14F44B}"/>
              </a:ext>
            </a:extLst>
          </p:cNvPr>
          <p:cNvSpPr/>
          <p:nvPr/>
        </p:nvSpPr>
        <p:spPr>
          <a:xfrm>
            <a:off x="8840248" y="2007525"/>
            <a:ext cx="1441834" cy="762055"/>
          </a:xfrm>
          <a:prstGeom prst="wedgeRoundRectCallout">
            <a:avLst>
              <a:gd name="adj1" fmla="val -91822"/>
              <a:gd name="adj2" fmla="val 115837"/>
              <a:gd name="adj3" fmla="val 16667"/>
            </a:avLst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실패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52124502-9E03-4596-9201-C2270AEFEE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67270" y="3956369"/>
            <a:ext cx="393636" cy="731753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E4AA57AE-BE91-47A5-9C3B-3516F9499A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15760" y="5052891"/>
            <a:ext cx="364477" cy="731753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AD219432-C684-4A4B-A826-E7A3D3CF1A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82704" y="5052891"/>
            <a:ext cx="364477" cy="731753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EDCEA3AA-AC13-4FC4-A28A-F573B1B969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66176" y="5052891"/>
            <a:ext cx="364477" cy="73175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B9E856A8-AA5A-4AD8-AD66-33AA2DBBCDD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33120" y="5052891"/>
            <a:ext cx="364477" cy="731753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2CF46E0B-25A5-463E-BB33-E9EDE30637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00064" y="5052891"/>
            <a:ext cx="364477" cy="731753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20894798-F002-40DF-AEA1-C3159753331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267008" y="5052891"/>
            <a:ext cx="364477" cy="731753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1BF03DBD-4284-48E8-8C33-1996D62EFE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571" b="92381" l="6667" r="91429">
                        <a14:foregroundMark x1="8571" y1="29524" x2="12381" y2="35238"/>
                        <a14:foregroundMark x1="66667" y1="9524" x2="68571" y2="10476"/>
                        <a14:foregroundMark x1="91429" y1="69524" x2="83810" y2="56190"/>
                        <a14:foregroundMark x1="29524" y1="92381" x2="41873" y2="88265"/>
                        <a14:foregroundMark x1="58095" y1="8571" x2="63810" y2="8571"/>
                        <a14:backgroundMark x1="37143" y1="96190" x2="55238" y2="94286"/>
                        <a14:backgroundMark x1="46667" y1="94286" x2="82857" y2="89524"/>
                        <a14:backgroundMark x1="45714" y1="93333" x2="58095" y2="91429"/>
                        <a14:backgroundMark x1="80000" y1="83810" x2="74286" y2="89524"/>
                        <a14:backgroundMark x1="55238" y1="5714" x2="60270" y2="5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23862">
            <a:off x="9802309" y="3377562"/>
            <a:ext cx="414795" cy="414795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DD4B8DEB-1BE4-4270-B88D-6E1DD9E76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89524" l="2857" r="89524">
                        <a14:foregroundMark x1="28571" y1="7619" x2="63810" y2="13333"/>
                        <a14:foregroundMark x1="90476" y1="29524" x2="84762" y2="36190"/>
                        <a14:foregroundMark x1="72381" y1="90476" x2="55238" y2="85714"/>
                        <a14:foregroundMark x1="35723" y1="83685" x2="21905" y2="80000"/>
                        <a14:foregroundMark x1="50476" y1="87619" x2="48627" y2="87126"/>
                        <a14:foregroundMark x1="2857" y1="73333" x2="7619" y2="60000"/>
                        <a14:backgroundMark x1="31429" y1="89524" x2="44762" y2="92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23936">
            <a:off x="9339856" y="2917601"/>
            <a:ext cx="414795" cy="414795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B22D0BFA-E991-4411-B136-6FC9F5F9CF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67" b="92381" l="6667" r="89524">
                        <a14:foregroundMark x1="8571" y1="23810" x2="12381" y2="30476"/>
                        <a14:foregroundMark x1="60000" y1="7619" x2="70476" y2="9524"/>
                        <a14:foregroundMark x1="89524" y1="73333" x2="85714" y2="57143"/>
                        <a14:foregroundMark x1="69524" y1="84762" x2="34286" y2="86667"/>
                        <a14:foregroundMark x1="32381" y1="92381" x2="65714" y2="838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356152">
            <a:off x="8904456" y="3360788"/>
            <a:ext cx="414795" cy="41479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65EB87A6-7BAE-4C9A-B683-AA392451584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81849" y="3956369"/>
            <a:ext cx="364477" cy="73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8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324 L 0.10339 0.1615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518562" y="1783684"/>
            <a:ext cx="6709340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벌레구이 타일을 가져오는데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실패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하면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가져온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더미 맨 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벌레구이</a:t>
            </a:r>
            <a:endParaRPr lang="en-US" altLang="ko-KR" sz="3000" b="1" spc="-150" dirty="0">
              <a:solidFill>
                <a:srgbClr val="0375B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하나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불판에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되돌려 놓아야 함</a:t>
            </a:r>
            <a:endParaRPr lang="en-US" altLang="ko-KR" sz="3000" b="1" spc="-150" dirty="0">
              <a:solidFill>
                <a:srgbClr val="0375B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5.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그리고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불판에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있는 벌레구이 중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큰</a:t>
            </a:r>
            <a:endParaRPr lang="en-US" altLang="ko-KR" sz="3000" b="1" spc="-150" dirty="0">
              <a:solidFill>
                <a:srgbClr val="0375B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숫자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벌레구이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하나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뒤집음</a:t>
            </a:r>
            <a:endParaRPr lang="en-US" altLang="ko-KR" sz="3000" b="1" spc="-150" dirty="0">
              <a:solidFill>
                <a:srgbClr val="0375B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A4B9B1D6-919B-4E84-8384-927A6BD4CB35}"/>
              </a:ext>
            </a:extLst>
          </p:cNvPr>
          <p:cNvSpPr/>
          <p:nvPr/>
        </p:nvSpPr>
        <p:spPr>
          <a:xfrm>
            <a:off x="1031247" y="1144023"/>
            <a:ext cx="4164208" cy="642832"/>
          </a:xfrm>
          <a:prstGeom prst="rect">
            <a:avLst/>
          </a:prstGeom>
          <a:solidFill>
            <a:srgbClr val="0375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B)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벌레구이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가져오기 실패</a:t>
            </a:r>
          </a:p>
        </p:txBody>
      </p:sp>
      <p:pic>
        <p:nvPicPr>
          <p:cNvPr id="33" name="Picture 3" descr="C:\Users\KBG교육팀\Desktop\150420_교육팀_PPT삽입용캐릭터\캐릭터3_앞1.png">
            <a:extLst>
              <a:ext uri="{FF2B5EF4-FFF2-40B4-BE49-F238E27FC236}">
                <a16:creationId xmlns:a16="http://schemas.microsoft.com/office/drawing/2014/main" id="{D6FDFEFB-1824-47AD-BF29-C15064F8C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91229" y="661720"/>
            <a:ext cx="1271876" cy="1190994"/>
          </a:xfrm>
          <a:prstGeom prst="rect">
            <a:avLst/>
          </a:prstGeom>
          <a:noFill/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8D19B626-1184-4925-8430-368ADD41A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89524" l="2857" r="89524">
                        <a14:foregroundMark x1="28571" y1="7619" x2="63810" y2="13333"/>
                        <a14:foregroundMark x1="90476" y1="29524" x2="84762" y2="36190"/>
                        <a14:foregroundMark x1="72381" y1="90476" x2="55238" y2="85714"/>
                        <a14:foregroundMark x1="35723" y1="83685" x2="21905" y2="80000"/>
                        <a14:foregroundMark x1="50476" y1="87619" x2="48627" y2="87126"/>
                        <a14:foregroundMark x1="2857" y1="73333" x2="7619" y2="60000"/>
                        <a14:backgroundMark x1="31429" y1="89524" x2="44762" y2="92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14726">
            <a:off x="7385110" y="2573748"/>
            <a:ext cx="414795" cy="414795"/>
          </a:xfrm>
          <a:prstGeom prst="rect">
            <a:avLst/>
          </a:prstGeom>
        </p:spPr>
      </p:pic>
      <p:pic>
        <p:nvPicPr>
          <p:cNvPr id="72" name="그림 71">
            <a:extLst>
              <a:ext uri="{FF2B5EF4-FFF2-40B4-BE49-F238E27FC236}">
                <a16:creationId xmlns:a16="http://schemas.microsoft.com/office/drawing/2014/main" id="{7788E52E-D065-4FD8-BB64-661EB34C5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0826" y="2105333"/>
            <a:ext cx="1254125" cy="1194145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6AECFBB6-B15D-4849-B265-FDD6171DB4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5083" y="3054928"/>
            <a:ext cx="1385860" cy="1320898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C10E967D-F6D6-4432-8488-8061444E7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89524" l="2857" r="89524">
                        <a14:foregroundMark x1="28571" y1="7619" x2="63810" y2="13333"/>
                        <a14:foregroundMark x1="90476" y1="29524" x2="84762" y2="36190"/>
                        <a14:foregroundMark x1="72381" y1="90476" x2="55238" y2="85714"/>
                        <a14:foregroundMark x1="35723" y1="83685" x2="21905" y2="80000"/>
                        <a14:foregroundMark x1="50476" y1="87619" x2="48627" y2="87126"/>
                        <a14:foregroundMark x1="2857" y1="73333" x2="7619" y2="60000"/>
                        <a14:backgroundMark x1="31429" y1="89524" x2="44762" y2="92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14726">
            <a:off x="7504595" y="2090184"/>
            <a:ext cx="414795" cy="414795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D607237E-93FB-4115-984F-098A5A780E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571" b="92381" l="6667" r="91429">
                        <a14:foregroundMark x1="8571" y1="29524" x2="12381" y2="35238"/>
                        <a14:foregroundMark x1="66667" y1="9524" x2="68571" y2="10476"/>
                        <a14:foregroundMark x1="91429" y1="69524" x2="83810" y2="56190"/>
                        <a14:foregroundMark x1="29524" y1="92381" x2="41873" y2="88265"/>
                        <a14:foregroundMark x1="58095" y1="8571" x2="63810" y2="8571"/>
                        <a14:backgroundMark x1="37143" y1="96190" x2="55238" y2="94286"/>
                        <a14:backgroundMark x1="46667" y1="94286" x2="82857" y2="89524"/>
                        <a14:backgroundMark x1="45714" y1="93333" x2="58095" y2="91429"/>
                        <a14:backgroundMark x1="80000" y1="83810" x2="74286" y2="89524"/>
                        <a14:backgroundMark x1="55238" y1="5714" x2="60270" y2="5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23862">
            <a:off x="6973431" y="2641245"/>
            <a:ext cx="414795" cy="414795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71127124-420F-43E3-A441-AE8042ABB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89524" l="2857" r="89524">
                        <a14:foregroundMark x1="28571" y1="7619" x2="63810" y2="13333"/>
                        <a14:foregroundMark x1="90476" y1="29524" x2="84762" y2="36190"/>
                        <a14:foregroundMark x1="72381" y1="90476" x2="55238" y2="85714"/>
                        <a14:foregroundMark x1="35723" y1="83685" x2="21905" y2="80000"/>
                        <a14:foregroundMark x1="50476" y1="87619" x2="48627" y2="87126"/>
                        <a14:foregroundMark x1="2857" y1="73333" x2="7619" y2="60000"/>
                        <a14:backgroundMark x1="31429" y1="89524" x2="44762" y2="92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14726">
            <a:off x="7801593" y="2402158"/>
            <a:ext cx="414795" cy="414795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A0AF9067-CE09-4419-9E56-1108583743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67" b="92381" l="6667" r="89524">
                        <a14:foregroundMark x1="8571" y1="23810" x2="12381" y2="30476"/>
                        <a14:foregroundMark x1="60000" y1="7619" x2="70476" y2="9524"/>
                        <a14:foregroundMark x1="89524" y1="73333" x2="85714" y2="57143"/>
                        <a14:foregroundMark x1="69524" y1="84762" x2="34286" y2="86667"/>
                        <a14:foregroundMark x1="32381" y1="92381" x2="65714" y2="838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72777" y="2155917"/>
            <a:ext cx="414795" cy="414795"/>
          </a:xfrm>
          <a:prstGeom prst="rect">
            <a:avLst/>
          </a:prstGeom>
        </p:spPr>
      </p:pic>
      <p:sp>
        <p:nvSpPr>
          <p:cNvPr id="48" name="말풍선: 모서리가 둥근 사각형 47">
            <a:extLst>
              <a:ext uri="{FF2B5EF4-FFF2-40B4-BE49-F238E27FC236}">
                <a16:creationId xmlns:a16="http://schemas.microsoft.com/office/drawing/2014/main" id="{010F9FE1-32FA-4DE5-815F-7AACEF14F44B}"/>
              </a:ext>
            </a:extLst>
          </p:cNvPr>
          <p:cNvSpPr/>
          <p:nvPr/>
        </p:nvSpPr>
        <p:spPr>
          <a:xfrm>
            <a:off x="8840248" y="2007525"/>
            <a:ext cx="1441834" cy="762055"/>
          </a:xfrm>
          <a:prstGeom prst="wedgeRoundRectCallout">
            <a:avLst>
              <a:gd name="adj1" fmla="val -91822"/>
              <a:gd name="adj2" fmla="val 115837"/>
              <a:gd name="adj3" fmla="val 16667"/>
            </a:avLst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실패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52124502-9E03-4596-9201-C2270AEFEE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67270" y="3956369"/>
            <a:ext cx="393636" cy="731753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E4AA57AE-BE91-47A5-9C3B-3516F9499A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15760" y="5052891"/>
            <a:ext cx="364477" cy="731753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AD219432-C684-4A4B-A826-E7A3D3CF1A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82704" y="5052891"/>
            <a:ext cx="364477" cy="731753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EDCEA3AA-AC13-4FC4-A28A-F573B1B969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66176" y="5052891"/>
            <a:ext cx="364477" cy="73175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B9E856A8-AA5A-4AD8-AD66-33AA2DBBCDD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33120" y="5052891"/>
            <a:ext cx="364477" cy="731753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2CF46E0B-25A5-463E-BB33-E9EDE30637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00064" y="5052891"/>
            <a:ext cx="364477" cy="731753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20894798-F002-40DF-AEA1-C3159753331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267008" y="5052891"/>
            <a:ext cx="364477" cy="731753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1BF03DBD-4284-48E8-8C33-1996D62EFE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571" b="92381" l="6667" r="91429">
                        <a14:foregroundMark x1="8571" y1="29524" x2="12381" y2="35238"/>
                        <a14:foregroundMark x1="66667" y1="9524" x2="68571" y2="10476"/>
                        <a14:foregroundMark x1="91429" y1="69524" x2="83810" y2="56190"/>
                        <a14:foregroundMark x1="29524" y1="92381" x2="41873" y2="88265"/>
                        <a14:foregroundMark x1="58095" y1="8571" x2="63810" y2="8571"/>
                        <a14:backgroundMark x1="37143" y1="96190" x2="55238" y2="94286"/>
                        <a14:backgroundMark x1="46667" y1="94286" x2="82857" y2="89524"/>
                        <a14:backgroundMark x1="45714" y1="93333" x2="58095" y2="91429"/>
                        <a14:backgroundMark x1="80000" y1="83810" x2="74286" y2="89524"/>
                        <a14:backgroundMark x1="55238" y1="5714" x2="60270" y2="5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23862">
            <a:off x="9802309" y="3377562"/>
            <a:ext cx="414795" cy="414795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DD4B8DEB-1BE4-4270-B88D-6E1DD9E76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89524" l="2857" r="89524">
                        <a14:foregroundMark x1="28571" y1="7619" x2="63810" y2="13333"/>
                        <a14:foregroundMark x1="90476" y1="29524" x2="84762" y2="36190"/>
                        <a14:foregroundMark x1="72381" y1="90476" x2="55238" y2="85714"/>
                        <a14:foregroundMark x1="35723" y1="83685" x2="21905" y2="80000"/>
                        <a14:foregroundMark x1="50476" y1="87619" x2="48627" y2="87126"/>
                        <a14:foregroundMark x1="2857" y1="73333" x2="7619" y2="60000"/>
                        <a14:backgroundMark x1="31429" y1="89524" x2="44762" y2="92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23936">
            <a:off x="9339856" y="2917601"/>
            <a:ext cx="414795" cy="414795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B22D0BFA-E991-4411-B136-6FC9F5F9CF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67" b="92381" l="6667" r="89524">
                        <a14:foregroundMark x1="8571" y1="23810" x2="12381" y2="30476"/>
                        <a14:foregroundMark x1="60000" y1="7619" x2="70476" y2="9524"/>
                        <a14:foregroundMark x1="89524" y1="73333" x2="85714" y2="57143"/>
                        <a14:foregroundMark x1="69524" y1="84762" x2="34286" y2="86667"/>
                        <a14:foregroundMark x1="32381" y1="92381" x2="65714" y2="838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356152">
            <a:off x="8904456" y="3360788"/>
            <a:ext cx="414795" cy="41479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65EB87A6-7BAE-4C9A-B683-AA392451584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49648" y="5052891"/>
            <a:ext cx="364477" cy="73175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557821E-560A-4BCB-B371-DD42BC4FC182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52428" y="5052891"/>
            <a:ext cx="393635" cy="73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1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518562" y="1783684"/>
            <a:ext cx="6709340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6.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되돌려 놓은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벌레구이가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가장 큰 숫자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라면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뒤집지 않고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그대로 둠</a:t>
            </a:r>
            <a:endParaRPr lang="en-US" altLang="ko-KR" sz="3000" b="1" spc="-150" dirty="0">
              <a:solidFill>
                <a:srgbClr val="0375B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A4B9B1D6-919B-4E84-8384-927A6BD4CB35}"/>
              </a:ext>
            </a:extLst>
          </p:cNvPr>
          <p:cNvSpPr/>
          <p:nvPr/>
        </p:nvSpPr>
        <p:spPr>
          <a:xfrm>
            <a:off x="1031247" y="1144023"/>
            <a:ext cx="4164208" cy="642832"/>
          </a:xfrm>
          <a:prstGeom prst="rect">
            <a:avLst/>
          </a:prstGeom>
          <a:solidFill>
            <a:srgbClr val="0375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B)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벌레구이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가져오기 실패</a:t>
            </a:r>
          </a:p>
        </p:txBody>
      </p:sp>
      <p:pic>
        <p:nvPicPr>
          <p:cNvPr id="33" name="Picture 3" descr="C:\Users\KBG교육팀\Desktop\150420_교육팀_PPT삽입용캐릭터\캐릭터3_앞1.png">
            <a:extLst>
              <a:ext uri="{FF2B5EF4-FFF2-40B4-BE49-F238E27FC236}">
                <a16:creationId xmlns:a16="http://schemas.microsoft.com/office/drawing/2014/main" id="{D6FDFEFB-1824-47AD-BF29-C15064F8C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91229" y="661720"/>
            <a:ext cx="1271876" cy="1190994"/>
          </a:xfrm>
          <a:prstGeom prst="rect">
            <a:avLst/>
          </a:prstGeom>
          <a:noFill/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8D19B626-1184-4925-8430-368ADD41A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89524" l="2857" r="89524">
                        <a14:foregroundMark x1="28571" y1="7619" x2="63810" y2="13333"/>
                        <a14:foregroundMark x1="90476" y1="29524" x2="84762" y2="36190"/>
                        <a14:foregroundMark x1="72381" y1="90476" x2="55238" y2="85714"/>
                        <a14:foregroundMark x1="35723" y1="83685" x2="21905" y2="80000"/>
                        <a14:foregroundMark x1="50476" y1="87619" x2="48627" y2="87126"/>
                        <a14:foregroundMark x1="2857" y1="73333" x2="7619" y2="60000"/>
                        <a14:backgroundMark x1="31429" y1="89524" x2="44762" y2="92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14726">
            <a:off x="7385110" y="2573748"/>
            <a:ext cx="414795" cy="414795"/>
          </a:xfrm>
          <a:prstGeom prst="rect">
            <a:avLst/>
          </a:prstGeom>
        </p:spPr>
      </p:pic>
      <p:pic>
        <p:nvPicPr>
          <p:cNvPr id="72" name="그림 71">
            <a:extLst>
              <a:ext uri="{FF2B5EF4-FFF2-40B4-BE49-F238E27FC236}">
                <a16:creationId xmlns:a16="http://schemas.microsoft.com/office/drawing/2014/main" id="{7788E52E-D065-4FD8-BB64-661EB34C5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0826" y="2105333"/>
            <a:ext cx="1254125" cy="1194145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6AECFBB6-B15D-4849-B265-FDD6171DB4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5083" y="3054928"/>
            <a:ext cx="1385860" cy="1320898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C10E967D-F6D6-4432-8488-8061444E7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89524" l="2857" r="89524">
                        <a14:foregroundMark x1="28571" y1="7619" x2="63810" y2="13333"/>
                        <a14:foregroundMark x1="90476" y1="29524" x2="84762" y2="36190"/>
                        <a14:foregroundMark x1="72381" y1="90476" x2="55238" y2="85714"/>
                        <a14:foregroundMark x1="35723" y1="83685" x2="21905" y2="80000"/>
                        <a14:foregroundMark x1="50476" y1="87619" x2="48627" y2="87126"/>
                        <a14:foregroundMark x1="2857" y1="73333" x2="7619" y2="60000"/>
                        <a14:backgroundMark x1="31429" y1="89524" x2="44762" y2="92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14726">
            <a:off x="7504595" y="2090184"/>
            <a:ext cx="414795" cy="414795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D607237E-93FB-4115-984F-098A5A780E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571" b="92381" l="6667" r="91429">
                        <a14:foregroundMark x1="8571" y1="29524" x2="12381" y2="35238"/>
                        <a14:foregroundMark x1="66667" y1="9524" x2="68571" y2="10476"/>
                        <a14:foregroundMark x1="91429" y1="69524" x2="83810" y2="56190"/>
                        <a14:foregroundMark x1="29524" y1="92381" x2="41873" y2="88265"/>
                        <a14:foregroundMark x1="58095" y1="8571" x2="63810" y2="8571"/>
                        <a14:backgroundMark x1="37143" y1="96190" x2="55238" y2="94286"/>
                        <a14:backgroundMark x1="46667" y1="94286" x2="82857" y2="89524"/>
                        <a14:backgroundMark x1="45714" y1="93333" x2="58095" y2="91429"/>
                        <a14:backgroundMark x1="80000" y1="83810" x2="74286" y2="89524"/>
                        <a14:backgroundMark x1="55238" y1="5714" x2="60270" y2="5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23862">
            <a:off x="6973431" y="2641245"/>
            <a:ext cx="414795" cy="414795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71127124-420F-43E3-A441-AE8042ABB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89524" l="2857" r="89524">
                        <a14:foregroundMark x1="28571" y1="7619" x2="63810" y2="13333"/>
                        <a14:foregroundMark x1="90476" y1="29524" x2="84762" y2="36190"/>
                        <a14:foregroundMark x1="72381" y1="90476" x2="55238" y2="85714"/>
                        <a14:foregroundMark x1="35723" y1="83685" x2="21905" y2="80000"/>
                        <a14:foregroundMark x1="50476" y1="87619" x2="48627" y2="87126"/>
                        <a14:foregroundMark x1="2857" y1="73333" x2="7619" y2="60000"/>
                        <a14:backgroundMark x1="31429" y1="89524" x2="44762" y2="92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14726">
            <a:off x="7801593" y="2402158"/>
            <a:ext cx="414795" cy="414795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A0AF9067-CE09-4419-9E56-1108583743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67" b="92381" l="6667" r="89524">
                        <a14:foregroundMark x1="8571" y1="23810" x2="12381" y2="30476"/>
                        <a14:foregroundMark x1="60000" y1="7619" x2="70476" y2="9524"/>
                        <a14:foregroundMark x1="89524" y1="73333" x2="85714" y2="57143"/>
                        <a14:foregroundMark x1="69524" y1="84762" x2="34286" y2="86667"/>
                        <a14:foregroundMark x1="32381" y1="92381" x2="65714" y2="838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72777" y="2155917"/>
            <a:ext cx="414795" cy="414795"/>
          </a:xfrm>
          <a:prstGeom prst="rect">
            <a:avLst/>
          </a:prstGeom>
        </p:spPr>
      </p:pic>
      <p:sp>
        <p:nvSpPr>
          <p:cNvPr id="48" name="말풍선: 모서리가 둥근 사각형 47">
            <a:extLst>
              <a:ext uri="{FF2B5EF4-FFF2-40B4-BE49-F238E27FC236}">
                <a16:creationId xmlns:a16="http://schemas.microsoft.com/office/drawing/2014/main" id="{010F9FE1-32FA-4DE5-815F-7AACEF14F44B}"/>
              </a:ext>
            </a:extLst>
          </p:cNvPr>
          <p:cNvSpPr/>
          <p:nvPr/>
        </p:nvSpPr>
        <p:spPr>
          <a:xfrm>
            <a:off x="8840248" y="2007525"/>
            <a:ext cx="1441834" cy="762055"/>
          </a:xfrm>
          <a:prstGeom prst="wedgeRoundRectCallout">
            <a:avLst>
              <a:gd name="adj1" fmla="val -91822"/>
              <a:gd name="adj2" fmla="val 115837"/>
              <a:gd name="adj3" fmla="val 16667"/>
            </a:avLst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실패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52124502-9E03-4596-9201-C2270AEFEE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67270" y="3956369"/>
            <a:ext cx="393636" cy="731753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E4AA57AE-BE91-47A5-9C3B-3516F9499A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15760" y="5052891"/>
            <a:ext cx="364477" cy="731753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AD219432-C684-4A4B-A826-E7A3D3CF1AC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82704" y="5052891"/>
            <a:ext cx="364477" cy="731753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EDCEA3AA-AC13-4FC4-A28A-F573B1B969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66176" y="5052891"/>
            <a:ext cx="364477" cy="73175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B9E856A8-AA5A-4AD8-AD66-33AA2DBBCDD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33120" y="5052891"/>
            <a:ext cx="364477" cy="731753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2CF46E0B-25A5-463E-BB33-E9EDE30637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500064" y="5052891"/>
            <a:ext cx="364477" cy="731753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20894798-F002-40DF-AEA1-C3159753331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96429" y="3982605"/>
            <a:ext cx="364477" cy="731753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1BF03DBD-4284-48E8-8C33-1996D62EFE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571" b="92381" l="6667" r="91429">
                        <a14:foregroundMark x1="8571" y1="29524" x2="12381" y2="35238"/>
                        <a14:foregroundMark x1="66667" y1="9524" x2="68571" y2="10476"/>
                        <a14:foregroundMark x1="91429" y1="69524" x2="83810" y2="56190"/>
                        <a14:foregroundMark x1="29524" y1="92381" x2="41873" y2="88265"/>
                        <a14:foregroundMark x1="58095" y1="8571" x2="63810" y2="8571"/>
                        <a14:backgroundMark x1="37143" y1="96190" x2="55238" y2="94286"/>
                        <a14:backgroundMark x1="46667" y1="94286" x2="82857" y2="89524"/>
                        <a14:backgroundMark x1="45714" y1="93333" x2="58095" y2="91429"/>
                        <a14:backgroundMark x1="80000" y1="83810" x2="74286" y2="89524"/>
                        <a14:backgroundMark x1="55238" y1="5714" x2="60270" y2="5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23862">
            <a:off x="9802309" y="3377562"/>
            <a:ext cx="414795" cy="414795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DD4B8DEB-1BE4-4270-B88D-6E1DD9E76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89524" l="2857" r="89524">
                        <a14:foregroundMark x1="28571" y1="7619" x2="63810" y2="13333"/>
                        <a14:foregroundMark x1="90476" y1="29524" x2="84762" y2="36190"/>
                        <a14:foregroundMark x1="72381" y1="90476" x2="55238" y2="85714"/>
                        <a14:foregroundMark x1="35723" y1="83685" x2="21905" y2="80000"/>
                        <a14:foregroundMark x1="50476" y1="87619" x2="48627" y2="87126"/>
                        <a14:foregroundMark x1="2857" y1="73333" x2="7619" y2="60000"/>
                        <a14:backgroundMark x1="31429" y1="89524" x2="44762" y2="92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23936">
            <a:off x="9339856" y="2917601"/>
            <a:ext cx="414795" cy="414795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B22D0BFA-E991-4411-B136-6FC9F5F9CF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67" b="92381" l="6667" r="89524">
                        <a14:foregroundMark x1="8571" y1="23810" x2="12381" y2="30476"/>
                        <a14:foregroundMark x1="60000" y1="7619" x2="70476" y2="9524"/>
                        <a14:foregroundMark x1="89524" y1="73333" x2="85714" y2="57143"/>
                        <a14:foregroundMark x1="69524" y1="84762" x2="34286" y2="86667"/>
                        <a14:foregroundMark x1="32381" y1="92381" x2="65714" y2="838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356152">
            <a:off x="8904456" y="3360788"/>
            <a:ext cx="414795" cy="41479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65EB87A6-7BAE-4C9A-B683-AA392451584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49648" y="5052891"/>
            <a:ext cx="364477" cy="731753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14B65940-076F-4B17-8A24-EBCB93D95DDC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79803" y="5052891"/>
            <a:ext cx="393635" cy="731753"/>
          </a:xfrm>
          <a:prstGeom prst="rect">
            <a:avLst/>
          </a:prstGeom>
        </p:spPr>
      </p:pic>
      <p:sp>
        <p:nvSpPr>
          <p:cNvPr id="41" name="곱하기 기호 40">
            <a:extLst>
              <a:ext uri="{FF2B5EF4-FFF2-40B4-BE49-F238E27FC236}">
                <a16:creationId xmlns:a16="http://schemas.microsoft.com/office/drawing/2014/main" id="{B880D7ED-FA6D-46C2-8BB8-D8909E7054D8}"/>
              </a:ext>
            </a:extLst>
          </p:cNvPr>
          <p:cNvSpPr/>
          <p:nvPr/>
        </p:nvSpPr>
        <p:spPr>
          <a:xfrm>
            <a:off x="10333183" y="4217242"/>
            <a:ext cx="2109410" cy="2109410"/>
          </a:xfrm>
          <a:prstGeom prst="mathMultiply">
            <a:avLst>
              <a:gd name="adj1" fmla="val 7441"/>
            </a:avLst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361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0.26106 0.1608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47" y="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518562" y="1783684"/>
            <a:ext cx="6709340" cy="279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6.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되돌려 놓은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벌레구이가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가장 큰 숫자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라면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뒤집지 않고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그대로 둠</a:t>
            </a:r>
            <a:endParaRPr lang="en-US" altLang="ko-KR" sz="3000" b="1" spc="-150" dirty="0">
              <a:solidFill>
                <a:srgbClr val="0375B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7.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가지고 있는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벌레구이 타일이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없다면</a:t>
            </a:r>
            <a:endParaRPr lang="en-US" altLang="ko-KR" sz="3000" b="1" spc="-150" dirty="0">
              <a:solidFill>
                <a:srgbClr val="0375B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2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불판에</a:t>
            </a:r>
            <a:r>
              <a:rPr lang="ko-KR" altLang="en-US" sz="3000" spc="-2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벌레구이를 </a:t>
            </a:r>
            <a:r>
              <a:rPr lang="ko-KR" altLang="en-US" sz="3000" b="1" spc="-2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뒤집지 않고</a:t>
            </a:r>
            <a:r>
              <a:rPr lang="en-US" altLang="ko-KR" sz="3000" b="1" spc="-2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2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차례</a:t>
            </a:r>
            <a:r>
              <a:rPr lang="ko-KR" altLang="en-US" sz="3000" spc="-2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</a:t>
            </a:r>
            <a:r>
              <a:rPr lang="ko-KR" altLang="en-US" sz="3000" b="1" spc="-2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넘김</a:t>
            </a:r>
            <a:endParaRPr lang="en-US" altLang="ko-KR" sz="3000" b="1" spc="-150" dirty="0">
              <a:solidFill>
                <a:srgbClr val="0375B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A4B9B1D6-919B-4E84-8384-927A6BD4CB35}"/>
              </a:ext>
            </a:extLst>
          </p:cNvPr>
          <p:cNvSpPr/>
          <p:nvPr/>
        </p:nvSpPr>
        <p:spPr>
          <a:xfrm>
            <a:off x="1031247" y="1144023"/>
            <a:ext cx="4164208" cy="642832"/>
          </a:xfrm>
          <a:prstGeom prst="rect">
            <a:avLst/>
          </a:prstGeom>
          <a:solidFill>
            <a:srgbClr val="0375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B)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벌레구이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가져오기 실패</a:t>
            </a:r>
          </a:p>
        </p:txBody>
      </p:sp>
      <p:pic>
        <p:nvPicPr>
          <p:cNvPr id="33" name="Picture 3" descr="C:\Users\KBG교육팀\Desktop\150420_교육팀_PPT삽입용캐릭터\캐릭터3_앞1.png">
            <a:extLst>
              <a:ext uri="{FF2B5EF4-FFF2-40B4-BE49-F238E27FC236}">
                <a16:creationId xmlns:a16="http://schemas.microsoft.com/office/drawing/2014/main" id="{D6FDFEFB-1824-47AD-BF29-C15064F8C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91229" y="661720"/>
            <a:ext cx="1271876" cy="1190994"/>
          </a:xfrm>
          <a:prstGeom prst="rect">
            <a:avLst/>
          </a:prstGeom>
          <a:noFill/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8D19B626-1184-4925-8430-368ADD41A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89524" l="2857" r="89524">
                        <a14:foregroundMark x1="28571" y1="7619" x2="63810" y2="13333"/>
                        <a14:foregroundMark x1="90476" y1="29524" x2="84762" y2="36190"/>
                        <a14:foregroundMark x1="72381" y1="90476" x2="55238" y2="85714"/>
                        <a14:foregroundMark x1="35723" y1="83685" x2="21905" y2="80000"/>
                        <a14:foregroundMark x1="50476" y1="87619" x2="48627" y2="87126"/>
                        <a14:foregroundMark x1="2857" y1="73333" x2="7619" y2="60000"/>
                        <a14:backgroundMark x1="31429" y1="89524" x2="44762" y2="92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14726">
            <a:off x="7385110" y="2573748"/>
            <a:ext cx="414795" cy="414795"/>
          </a:xfrm>
          <a:prstGeom prst="rect">
            <a:avLst/>
          </a:prstGeom>
        </p:spPr>
      </p:pic>
      <p:pic>
        <p:nvPicPr>
          <p:cNvPr id="72" name="그림 71">
            <a:extLst>
              <a:ext uri="{FF2B5EF4-FFF2-40B4-BE49-F238E27FC236}">
                <a16:creationId xmlns:a16="http://schemas.microsoft.com/office/drawing/2014/main" id="{7788E52E-D065-4FD8-BB64-661EB34C5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0826" y="2105333"/>
            <a:ext cx="1254125" cy="1194145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6AECFBB6-B15D-4849-B265-FDD6171DB4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5083" y="3054928"/>
            <a:ext cx="1385860" cy="1320898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C10E967D-F6D6-4432-8488-8061444E7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89524" l="2857" r="89524">
                        <a14:foregroundMark x1="28571" y1="7619" x2="63810" y2="13333"/>
                        <a14:foregroundMark x1="90476" y1="29524" x2="84762" y2="36190"/>
                        <a14:foregroundMark x1="72381" y1="90476" x2="55238" y2="85714"/>
                        <a14:foregroundMark x1="35723" y1="83685" x2="21905" y2="80000"/>
                        <a14:foregroundMark x1="50476" y1="87619" x2="48627" y2="87126"/>
                        <a14:foregroundMark x1="2857" y1="73333" x2="7619" y2="60000"/>
                        <a14:backgroundMark x1="31429" y1="89524" x2="44762" y2="92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14726">
            <a:off x="7504595" y="2090184"/>
            <a:ext cx="414795" cy="414795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D607237E-93FB-4115-984F-098A5A780E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571" b="92381" l="6667" r="91429">
                        <a14:foregroundMark x1="8571" y1="29524" x2="12381" y2="35238"/>
                        <a14:foregroundMark x1="66667" y1="9524" x2="68571" y2="10476"/>
                        <a14:foregroundMark x1="91429" y1="69524" x2="83810" y2="56190"/>
                        <a14:foregroundMark x1="29524" y1="92381" x2="41873" y2="88265"/>
                        <a14:foregroundMark x1="58095" y1="8571" x2="63810" y2="8571"/>
                        <a14:backgroundMark x1="37143" y1="96190" x2="55238" y2="94286"/>
                        <a14:backgroundMark x1="46667" y1="94286" x2="82857" y2="89524"/>
                        <a14:backgroundMark x1="45714" y1="93333" x2="58095" y2="91429"/>
                        <a14:backgroundMark x1="80000" y1="83810" x2="74286" y2="89524"/>
                        <a14:backgroundMark x1="55238" y1="5714" x2="60270" y2="5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23862">
            <a:off x="6973431" y="2641245"/>
            <a:ext cx="414795" cy="414795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71127124-420F-43E3-A441-AE8042ABB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89524" l="2857" r="89524">
                        <a14:foregroundMark x1="28571" y1="7619" x2="63810" y2="13333"/>
                        <a14:foregroundMark x1="90476" y1="29524" x2="84762" y2="36190"/>
                        <a14:foregroundMark x1="72381" y1="90476" x2="55238" y2="85714"/>
                        <a14:foregroundMark x1="35723" y1="83685" x2="21905" y2="80000"/>
                        <a14:foregroundMark x1="50476" y1="87619" x2="48627" y2="87126"/>
                        <a14:foregroundMark x1="2857" y1="73333" x2="7619" y2="60000"/>
                        <a14:backgroundMark x1="31429" y1="89524" x2="44762" y2="92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14726">
            <a:off x="7801593" y="2402158"/>
            <a:ext cx="414795" cy="414795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A0AF9067-CE09-4419-9E56-1108583743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67" b="92381" l="6667" r="89524">
                        <a14:foregroundMark x1="8571" y1="23810" x2="12381" y2="30476"/>
                        <a14:foregroundMark x1="60000" y1="7619" x2="70476" y2="9524"/>
                        <a14:foregroundMark x1="89524" y1="73333" x2="85714" y2="57143"/>
                        <a14:foregroundMark x1="69524" y1="84762" x2="34286" y2="86667"/>
                        <a14:foregroundMark x1="32381" y1="92381" x2="65714" y2="838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72777" y="2155917"/>
            <a:ext cx="414795" cy="414795"/>
          </a:xfrm>
          <a:prstGeom prst="rect">
            <a:avLst/>
          </a:prstGeom>
        </p:spPr>
      </p:pic>
      <p:sp>
        <p:nvSpPr>
          <p:cNvPr id="48" name="말풍선: 모서리가 둥근 사각형 47">
            <a:extLst>
              <a:ext uri="{FF2B5EF4-FFF2-40B4-BE49-F238E27FC236}">
                <a16:creationId xmlns:a16="http://schemas.microsoft.com/office/drawing/2014/main" id="{010F9FE1-32FA-4DE5-815F-7AACEF14F44B}"/>
              </a:ext>
            </a:extLst>
          </p:cNvPr>
          <p:cNvSpPr/>
          <p:nvPr/>
        </p:nvSpPr>
        <p:spPr>
          <a:xfrm>
            <a:off x="8840248" y="2007525"/>
            <a:ext cx="1441834" cy="762055"/>
          </a:xfrm>
          <a:prstGeom prst="wedgeRoundRectCallout">
            <a:avLst>
              <a:gd name="adj1" fmla="val -91822"/>
              <a:gd name="adj2" fmla="val 115837"/>
              <a:gd name="adj3" fmla="val 16667"/>
            </a:avLst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실패</a:t>
            </a: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E4AA57AE-BE91-47A5-9C3B-3516F9499A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15760" y="5052891"/>
            <a:ext cx="364477" cy="731753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AD219432-C684-4A4B-A826-E7A3D3CF1A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82704" y="5052891"/>
            <a:ext cx="364477" cy="731753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EDCEA3AA-AC13-4FC4-A28A-F573B1B969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66176" y="5052891"/>
            <a:ext cx="364477" cy="73175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B9E856A8-AA5A-4AD8-AD66-33AA2DBBCDD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33120" y="5052891"/>
            <a:ext cx="364477" cy="731753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2CF46E0B-25A5-463E-BB33-E9EDE30637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00064" y="5052891"/>
            <a:ext cx="364477" cy="731753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1BF03DBD-4284-48E8-8C33-1996D62EFE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571" b="92381" l="6667" r="91429">
                        <a14:foregroundMark x1="8571" y1="29524" x2="12381" y2="35238"/>
                        <a14:foregroundMark x1="66667" y1="9524" x2="68571" y2="10476"/>
                        <a14:foregroundMark x1="91429" y1="69524" x2="83810" y2="56190"/>
                        <a14:foregroundMark x1="29524" y1="92381" x2="41873" y2="88265"/>
                        <a14:foregroundMark x1="58095" y1="8571" x2="63810" y2="8571"/>
                        <a14:backgroundMark x1="37143" y1="96190" x2="55238" y2="94286"/>
                        <a14:backgroundMark x1="46667" y1="94286" x2="82857" y2="89524"/>
                        <a14:backgroundMark x1="45714" y1="93333" x2="58095" y2="91429"/>
                        <a14:backgroundMark x1="80000" y1="83810" x2="74286" y2="89524"/>
                        <a14:backgroundMark x1="55238" y1="5714" x2="60270" y2="5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23862">
            <a:off x="9802309" y="3377562"/>
            <a:ext cx="414795" cy="414795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DD4B8DEB-1BE4-4270-B88D-6E1DD9E76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89524" l="2857" r="89524">
                        <a14:foregroundMark x1="28571" y1="7619" x2="63810" y2="13333"/>
                        <a14:foregroundMark x1="90476" y1="29524" x2="84762" y2="36190"/>
                        <a14:foregroundMark x1="72381" y1="90476" x2="55238" y2="85714"/>
                        <a14:foregroundMark x1="35723" y1="83685" x2="21905" y2="80000"/>
                        <a14:foregroundMark x1="50476" y1="87619" x2="48627" y2="87126"/>
                        <a14:foregroundMark x1="2857" y1="73333" x2="7619" y2="60000"/>
                        <a14:backgroundMark x1="31429" y1="89524" x2="44762" y2="92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23936">
            <a:off x="9339856" y="2917601"/>
            <a:ext cx="414795" cy="414795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B22D0BFA-E991-4411-B136-6FC9F5F9CF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67" b="92381" l="6667" r="89524">
                        <a14:foregroundMark x1="8571" y1="23810" x2="12381" y2="30476"/>
                        <a14:foregroundMark x1="60000" y1="7619" x2="70476" y2="9524"/>
                        <a14:foregroundMark x1="89524" y1="73333" x2="85714" y2="57143"/>
                        <a14:foregroundMark x1="69524" y1="84762" x2="34286" y2="86667"/>
                        <a14:foregroundMark x1="32381" y1="92381" x2="65714" y2="838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356152">
            <a:off x="8904456" y="3360788"/>
            <a:ext cx="414795" cy="41479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65EB87A6-7BAE-4C9A-B683-AA392451584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49648" y="5052891"/>
            <a:ext cx="364477" cy="731753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A53FA32C-6472-47F9-B325-245378DFB8C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267008" y="5052891"/>
            <a:ext cx="364477" cy="731753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8CD34B24-AB03-4507-8B6B-251731487A5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52428" y="5052891"/>
            <a:ext cx="393635" cy="731753"/>
          </a:xfrm>
          <a:prstGeom prst="rect">
            <a:avLst/>
          </a:prstGeom>
        </p:spPr>
      </p:pic>
      <p:sp>
        <p:nvSpPr>
          <p:cNvPr id="45" name="곱하기 기호 44">
            <a:extLst>
              <a:ext uri="{FF2B5EF4-FFF2-40B4-BE49-F238E27FC236}">
                <a16:creationId xmlns:a16="http://schemas.microsoft.com/office/drawing/2014/main" id="{C255AF92-E910-402A-A463-A4FEC510ABBC}"/>
              </a:ext>
            </a:extLst>
          </p:cNvPr>
          <p:cNvSpPr/>
          <p:nvPr/>
        </p:nvSpPr>
        <p:spPr>
          <a:xfrm>
            <a:off x="10333183" y="4217242"/>
            <a:ext cx="2109410" cy="2109410"/>
          </a:xfrm>
          <a:prstGeom prst="mathMultiply">
            <a:avLst>
              <a:gd name="adj1" fmla="val 7441"/>
            </a:avLst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026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518562" y="1783684"/>
            <a:ext cx="6709340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6.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되돌려 놓은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벌레구이가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가장 큰 숫자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라면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뒤집지 않고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그대로 둠</a:t>
            </a:r>
            <a:endParaRPr lang="en-US" altLang="ko-KR" sz="3000" b="1" spc="-150" dirty="0">
              <a:solidFill>
                <a:srgbClr val="0375B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7.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가지고 있는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벌레구이 타일이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없다면</a:t>
            </a:r>
            <a:endParaRPr lang="en-US" altLang="ko-KR" sz="3000" b="1" spc="-150" dirty="0">
              <a:solidFill>
                <a:srgbClr val="0375B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2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불판에</a:t>
            </a:r>
            <a:r>
              <a:rPr lang="ko-KR" altLang="en-US" sz="3000" spc="-2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벌레구이를 </a:t>
            </a:r>
            <a:r>
              <a:rPr lang="ko-KR" altLang="en-US" sz="3000" b="1" spc="-2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뒤집지 않고</a:t>
            </a:r>
            <a:r>
              <a:rPr lang="en-US" altLang="ko-KR" sz="3000" b="1" spc="-2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2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차례</a:t>
            </a:r>
            <a:r>
              <a:rPr lang="ko-KR" altLang="en-US" sz="3000" spc="-2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</a:t>
            </a:r>
            <a:r>
              <a:rPr lang="ko-KR" altLang="en-US" sz="3000" b="1" spc="-2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넘김</a:t>
            </a:r>
            <a:endParaRPr lang="en-US" altLang="ko-KR" sz="3000" b="1" spc="-250" dirty="0">
              <a:solidFill>
                <a:srgbClr val="0375B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8.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벌레구이 가져오기 실패 후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다음 사람 차례</a:t>
            </a:r>
            <a:endParaRPr lang="en-US" altLang="ko-KR" sz="3000" b="1" spc="-150" dirty="0">
              <a:solidFill>
                <a:srgbClr val="0375B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A4B9B1D6-919B-4E84-8384-927A6BD4CB35}"/>
              </a:ext>
            </a:extLst>
          </p:cNvPr>
          <p:cNvSpPr/>
          <p:nvPr/>
        </p:nvSpPr>
        <p:spPr>
          <a:xfrm>
            <a:off x="1031247" y="1144023"/>
            <a:ext cx="4164208" cy="642832"/>
          </a:xfrm>
          <a:prstGeom prst="rect">
            <a:avLst/>
          </a:prstGeom>
          <a:solidFill>
            <a:srgbClr val="0375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B)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벌레구이</a:t>
            </a:r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가져오기 실패</a:t>
            </a:r>
          </a:p>
        </p:txBody>
      </p:sp>
      <p:pic>
        <p:nvPicPr>
          <p:cNvPr id="33" name="Picture 3" descr="C:\Users\KBG교육팀\Desktop\150420_교육팀_PPT삽입용캐릭터\캐릭터3_앞1.png">
            <a:extLst>
              <a:ext uri="{FF2B5EF4-FFF2-40B4-BE49-F238E27FC236}">
                <a16:creationId xmlns:a16="http://schemas.microsoft.com/office/drawing/2014/main" id="{D6FDFEFB-1824-47AD-BF29-C15064F8C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91229" y="661720"/>
            <a:ext cx="1271876" cy="1190994"/>
          </a:xfrm>
          <a:prstGeom prst="rect">
            <a:avLst/>
          </a:prstGeom>
          <a:noFill/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8D19B626-1184-4925-8430-368ADD41A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89524" l="2857" r="89524">
                        <a14:foregroundMark x1="28571" y1="7619" x2="63810" y2="13333"/>
                        <a14:foregroundMark x1="90476" y1="29524" x2="84762" y2="36190"/>
                        <a14:foregroundMark x1="72381" y1="90476" x2="55238" y2="85714"/>
                        <a14:foregroundMark x1="35723" y1="83685" x2="21905" y2="80000"/>
                        <a14:foregroundMark x1="50476" y1="87619" x2="48627" y2="87126"/>
                        <a14:foregroundMark x1="2857" y1="73333" x2="7619" y2="60000"/>
                        <a14:backgroundMark x1="31429" y1="89524" x2="44762" y2="92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14726">
            <a:off x="7385110" y="2573748"/>
            <a:ext cx="414795" cy="414795"/>
          </a:xfrm>
          <a:prstGeom prst="rect">
            <a:avLst/>
          </a:prstGeom>
        </p:spPr>
      </p:pic>
      <p:pic>
        <p:nvPicPr>
          <p:cNvPr id="72" name="그림 71">
            <a:extLst>
              <a:ext uri="{FF2B5EF4-FFF2-40B4-BE49-F238E27FC236}">
                <a16:creationId xmlns:a16="http://schemas.microsoft.com/office/drawing/2014/main" id="{7788E52E-D065-4FD8-BB64-661EB34C5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0826" y="2105333"/>
            <a:ext cx="1254125" cy="1194145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6AECFBB6-B15D-4849-B265-FDD6171DB4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5083" y="3054928"/>
            <a:ext cx="1385860" cy="1320898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C10E967D-F6D6-4432-8488-8061444E79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89524" l="2857" r="89524">
                        <a14:foregroundMark x1="28571" y1="7619" x2="63810" y2="13333"/>
                        <a14:foregroundMark x1="90476" y1="29524" x2="84762" y2="36190"/>
                        <a14:foregroundMark x1="72381" y1="90476" x2="55238" y2="85714"/>
                        <a14:foregroundMark x1="35723" y1="83685" x2="21905" y2="80000"/>
                        <a14:foregroundMark x1="50476" y1="87619" x2="48627" y2="87126"/>
                        <a14:foregroundMark x1="2857" y1="73333" x2="7619" y2="60000"/>
                        <a14:backgroundMark x1="31429" y1="89524" x2="44762" y2="92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14726">
            <a:off x="7504595" y="2090184"/>
            <a:ext cx="414795" cy="414795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D607237E-93FB-4115-984F-098A5A780E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571" b="92381" l="6667" r="91429">
                        <a14:foregroundMark x1="8571" y1="29524" x2="12381" y2="35238"/>
                        <a14:foregroundMark x1="66667" y1="9524" x2="68571" y2="10476"/>
                        <a14:foregroundMark x1="91429" y1="69524" x2="83810" y2="56190"/>
                        <a14:foregroundMark x1="29524" y1="92381" x2="41873" y2="88265"/>
                        <a14:foregroundMark x1="58095" y1="8571" x2="63810" y2="8571"/>
                        <a14:backgroundMark x1="37143" y1="96190" x2="55238" y2="94286"/>
                        <a14:backgroundMark x1="46667" y1="94286" x2="82857" y2="89524"/>
                        <a14:backgroundMark x1="45714" y1="93333" x2="58095" y2="91429"/>
                        <a14:backgroundMark x1="80000" y1="83810" x2="74286" y2="89524"/>
                        <a14:backgroundMark x1="55238" y1="5714" x2="60270" y2="5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23862">
            <a:off x="6973431" y="2641245"/>
            <a:ext cx="414795" cy="414795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71127124-420F-43E3-A441-AE8042ABB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89524" l="2857" r="89524">
                        <a14:foregroundMark x1="28571" y1="7619" x2="63810" y2="13333"/>
                        <a14:foregroundMark x1="90476" y1="29524" x2="84762" y2="36190"/>
                        <a14:foregroundMark x1="72381" y1="90476" x2="55238" y2="85714"/>
                        <a14:foregroundMark x1="35723" y1="83685" x2="21905" y2="80000"/>
                        <a14:foregroundMark x1="50476" y1="87619" x2="48627" y2="87126"/>
                        <a14:foregroundMark x1="2857" y1="73333" x2="7619" y2="60000"/>
                        <a14:backgroundMark x1="31429" y1="89524" x2="44762" y2="92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214726">
            <a:off x="7801593" y="2402158"/>
            <a:ext cx="414795" cy="414795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A0AF9067-CE09-4419-9E56-1108583743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67" b="92381" l="6667" r="89524">
                        <a14:foregroundMark x1="8571" y1="23810" x2="12381" y2="30476"/>
                        <a14:foregroundMark x1="60000" y1="7619" x2="70476" y2="9524"/>
                        <a14:foregroundMark x1="89524" y1="73333" x2="85714" y2="57143"/>
                        <a14:foregroundMark x1="69524" y1="84762" x2="34286" y2="86667"/>
                        <a14:foregroundMark x1="32381" y1="92381" x2="65714" y2="838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72777" y="2155917"/>
            <a:ext cx="414795" cy="414795"/>
          </a:xfrm>
          <a:prstGeom prst="rect">
            <a:avLst/>
          </a:prstGeom>
        </p:spPr>
      </p:pic>
      <p:sp>
        <p:nvSpPr>
          <p:cNvPr id="48" name="말풍선: 모서리가 둥근 사각형 47">
            <a:extLst>
              <a:ext uri="{FF2B5EF4-FFF2-40B4-BE49-F238E27FC236}">
                <a16:creationId xmlns:a16="http://schemas.microsoft.com/office/drawing/2014/main" id="{010F9FE1-32FA-4DE5-815F-7AACEF14F44B}"/>
              </a:ext>
            </a:extLst>
          </p:cNvPr>
          <p:cNvSpPr/>
          <p:nvPr/>
        </p:nvSpPr>
        <p:spPr>
          <a:xfrm>
            <a:off x="8840248" y="2007525"/>
            <a:ext cx="1441834" cy="762055"/>
          </a:xfrm>
          <a:prstGeom prst="wedgeRoundRectCallout">
            <a:avLst>
              <a:gd name="adj1" fmla="val -91822"/>
              <a:gd name="adj2" fmla="val 115837"/>
              <a:gd name="adj3" fmla="val 16667"/>
            </a:avLst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실패</a:t>
            </a: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E4AA57AE-BE91-47A5-9C3B-3516F9499A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15760" y="5052891"/>
            <a:ext cx="364477" cy="731753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AD219432-C684-4A4B-A826-E7A3D3CF1A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82704" y="5052891"/>
            <a:ext cx="364477" cy="731753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EDCEA3AA-AC13-4FC4-A28A-F573B1B969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66176" y="5052891"/>
            <a:ext cx="364477" cy="73175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B9E856A8-AA5A-4AD8-AD66-33AA2DBBCDD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733120" y="5052891"/>
            <a:ext cx="364477" cy="731753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2CF46E0B-25A5-463E-BB33-E9EDE30637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500064" y="5052891"/>
            <a:ext cx="364477" cy="731753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1BF03DBD-4284-48E8-8C33-1996D62EFE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571" b="92381" l="6667" r="91429">
                        <a14:foregroundMark x1="8571" y1="29524" x2="12381" y2="35238"/>
                        <a14:foregroundMark x1="66667" y1="9524" x2="68571" y2="10476"/>
                        <a14:foregroundMark x1="91429" y1="69524" x2="83810" y2="56190"/>
                        <a14:foregroundMark x1="29524" y1="92381" x2="41873" y2="88265"/>
                        <a14:foregroundMark x1="58095" y1="8571" x2="63810" y2="8571"/>
                        <a14:backgroundMark x1="37143" y1="96190" x2="55238" y2="94286"/>
                        <a14:backgroundMark x1="46667" y1="94286" x2="82857" y2="89524"/>
                        <a14:backgroundMark x1="45714" y1="93333" x2="58095" y2="91429"/>
                        <a14:backgroundMark x1="80000" y1="83810" x2="74286" y2="89524"/>
                        <a14:backgroundMark x1="55238" y1="5714" x2="60270" y2="5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823862">
            <a:off x="9802309" y="3377562"/>
            <a:ext cx="414795" cy="414795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DD4B8DEB-1BE4-4270-B88D-6E1DD9E76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67" b="89524" l="2857" r="89524">
                        <a14:foregroundMark x1="28571" y1="7619" x2="63810" y2="13333"/>
                        <a14:foregroundMark x1="90476" y1="29524" x2="84762" y2="36190"/>
                        <a14:foregroundMark x1="72381" y1="90476" x2="55238" y2="85714"/>
                        <a14:foregroundMark x1="35723" y1="83685" x2="21905" y2="80000"/>
                        <a14:foregroundMark x1="50476" y1="87619" x2="48627" y2="87126"/>
                        <a14:foregroundMark x1="2857" y1="73333" x2="7619" y2="60000"/>
                        <a14:backgroundMark x1="31429" y1="89524" x2="44762" y2="92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23936">
            <a:off x="9339856" y="2917601"/>
            <a:ext cx="414795" cy="414795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B22D0BFA-E991-4411-B136-6FC9F5F9CF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667" b="92381" l="6667" r="89524">
                        <a14:foregroundMark x1="8571" y1="23810" x2="12381" y2="30476"/>
                        <a14:foregroundMark x1="60000" y1="7619" x2="70476" y2="9524"/>
                        <a14:foregroundMark x1="89524" y1="73333" x2="85714" y2="57143"/>
                        <a14:foregroundMark x1="69524" y1="84762" x2="34286" y2="86667"/>
                        <a14:foregroundMark x1="32381" y1="92381" x2="65714" y2="838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356152">
            <a:off x="8904456" y="3360788"/>
            <a:ext cx="414795" cy="41479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65EB87A6-7BAE-4C9A-B683-AA392451584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49648" y="5052891"/>
            <a:ext cx="364477" cy="731753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A53FA32C-6472-47F9-B325-245378DFB8C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267008" y="5052891"/>
            <a:ext cx="364477" cy="731753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8CD34B24-AB03-4507-8B6B-251731487A5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52428" y="5052891"/>
            <a:ext cx="393635" cy="731753"/>
          </a:xfrm>
          <a:prstGeom prst="rect">
            <a:avLst/>
          </a:prstGeom>
        </p:spPr>
      </p:pic>
      <p:sp>
        <p:nvSpPr>
          <p:cNvPr id="45" name="곱하기 기호 44">
            <a:extLst>
              <a:ext uri="{FF2B5EF4-FFF2-40B4-BE49-F238E27FC236}">
                <a16:creationId xmlns:a16="http://schemas.microsoft.com/office/drawing/2014/main" id="{C255AF92-E910-402A-A463-A4FEC510ABBC}"/>
              </a:ext>
            </a:extLst>
          </p:cNvPr>
          <p:cNvSpPr/>
          <p:nvPr/>
        </p:nvSpPr>
        <p:spPr>
          <a:xfrm>
            <a:off x="10333183" y="4217242"/>
            <a:ext cx="2109410" cy="2109410"/>
          </a:xfrm>
          <a:prstGeom prst="mathMultiply">
            <a:avLst>
              <a:gd name="adj1" fmla="val 7441"/>
            </a:avLst>
          </a:prstGeom>
          <a:solidFill>
            <a:srgbClr val="C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12779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종료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518562" y="1127051"/>
            <a:ext cx="6709340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불판에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앞면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놓인 벌레구이가 하나도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남지 않으면 게임 종료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075575B2-1B73-46B0-A4BF-59CF61B639F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69470" y="2831927"/>
            <a:ext cx="393635" cy="731753"/>
          </a:xfrm>
          <a:prstGeom prst="rect">
            <a:avLst/>
          </a:prstGeom>
        </p:spPr>
      </p:pic>
      <p:pic>
        <p:nvPicPr>
          <p:cNvPr id="41" name="Picture 3" descr="C:\Users\KBG교육팀\Desktop\150420_교육팀_PPT삽입용캐릭터\캐릭터3_앞1.png">
            <a:extLst>
              <a:ext uri="{FF2B5EF4-FFF2-40B4-BE49-F238E27FC236}">
                <a16:creationId xmlns:a16="http://schemas.microsoft.com/office/drawing/2014/main" id="{F2FE40E4-FFC9-4F12-A771-F5E03FEDF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91229" y="661720"/>
            <a:ext cx="1271876" cy="1190994"/>
          </a:xfrm>
          <a:prstGeom prst="rect">
            <a:avLst/>
          </a:prstGeom>
          <a:noFill/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3BA41D41-626D-4922-99C0-D0FE4334D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9313" y="2234854"/>
            <a:ext cx="1254125" cy="1194145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FB22C494-FCC2-40CD-8FCD-D185785C1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3714" y="3012983"/>
            <a:ext cx="1385860" cy="1320898"/>
          </a:xfrm>
          <a:prstGeom prst="rect">
            <a:avLst/>
          </a:prstGeom>
        </p:spPr>
      </p:pic>
      <p:pic>
        <p:nvPicPr>
          <p:cNvPr id="47" name="Picture 5" descr="C:\Users\KBG교육팀\Desktop\150420_교육팀_PPT삽입용캐릭터\캐릭터6_뒤1.png">
            <a:extLst>
              <a:ext uri="{FF2B5EF4-FFF2-40B4-BE49-F238E27FC236}">
                <a16:creationId xmlns:a16="http://schemas.microsoft.com/office/drawing/2014/main" id="{53603E84-F166-46FB-9B71-0C6F88C70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27143" y="5085917"/>
            <a:ext cx="1071923" cy="1041522"/>
          </a:xfrm>
          <a:prstGeom prst="rect">
            <a:avLst/>
          </a:prstGeom>
          <a:noFill/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7EDF9E02-2CB0-4C6F-8205-E831CF7165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22035" y="2831927"/>
            <a:ext cx="393635" cy="731753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5EE28CB2-F2A8-46AF-BD52-75E9CF63C4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15670" y="2831927"/>
            <a:ext cx="393635" cy="731753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EA0BEE9B-07D1-479E-B1CE-B5DA3544524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78020" y="2831927"/>
            <a:ext cx="393635" cy="731753"/>
          </a:xfrm>
          <a:prstGeom prst="rect">
            <a:avLst/>
          </a:prstGeom>
        </p:spPr>
      </p:pic>
      <p:pic>
        <p:nvPicPr>
          <p:cNvPr id="57" name="그림 56">
            <a:extLst>
              <a:ext uri="{FF2B5EF4-FFF2-40B4-BE49-F238E27FC236}">
                <a16:creationId xmlns:a16="http://schemas.microsoft.com/office/drawing/2014/main" id="{8456F27A-F50B-4A87-98C4-66C827DFBF7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71655" y="2831927"/>
            <a:ext cx="393635" cy="731753"/>
          </a:xfrm>
          <a:prstGeom prst="rect">
            <a:avLst/>
          </a:prstGeom>
        </p:spPr>
      </p:pic>
      <p:pic>
        <p:nvPicPr>
          <p:cNvPr id="58" name="그림 57">
            <a:extLst>
              <a:ext uri="{FF2B5EF4-FFF2-40B4-BE49-F238E27FC236}">
                <a16:creationId xmlns:a16="http://schemas.microsoft.com/office/drawing/2014/main" id="{00774C22-1E53-4A97-811B-26ACFF1260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6978" y="3841741"/>
            <a:ext cx="393636" cy="731753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FD192DCF-40CE-4D0C-8825-CEC2A1AA92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89652" y="3528996"/>
            <a:ext cx="364477" cy="731753"/>
          </a:xfrm>
          <a:prstGeom prst="rect">
            <a:avLst/>
          </a:prstGeom>
        </p:spPr>
      </p:pic>
      <p:pic>
        <p:nvPicPr>
          <p:cNvPr id="61" name="그림 60">
            <a:extLst>
              <a:ext uri="{FF2B5EF4-FFF2-40B4-BE49-F238E27FC236}">
                <a16:creationId xmlns:a16="http://schemas.microsoft.com/office/drawing/2014/main" id="{35BBB572-6418-431D-9D9D-86F854F06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80865" y="1120961"/>
            <a:ext cx="364477" cy="731753"/>
          </a:xfrm>
          <a:prstGeom prst="rect">
            <a:avLst/>
          </a:prstGeom>
        </p:spPr>
      </p:pic>
      <p:pic>
        <p:nvPicPr>
          <p:cNvPr id="62" name="그림 61">
            <a:extLst>
              <a:ext uri="{FF2B5EF4-FFF2-40B4-BE49-F238E27FC236}">
                <a16:creationId xmlns:a16="http://schemas.microsoft.com/office/drawing/2014/main" id="{17462ED9-5789-49E1-A35E-737844944C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94112" y="5268555"/>
            <a:ext cx="364477" cy="73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965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종료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518562" y="1127051"/>
            <a:ext cx="6709340" cy="487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불판에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앞면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놓인 벌레구이가 하나도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남지 않으면 게임 종료</a:t>
            </a:r>
            <a:endParaRPr lang="en-US" altLang="ko-KR" sz="3000" b="1" spc="-150" dirty="0">
              <a:solidFill>
                <a:srgbClr val="0375B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각자 가진 벌레구이 타일의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벌레 </a:t>
            </a:r>
            <a:endParaRPr lang="en-US" altLang="ko-KR" sz="3000" b="1" spc="-150" dirty="0">
              <a:solidFill>
                <a:srgbClr val="0375B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 err="1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마릿수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를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세어서 벌레를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많이 </a:t>
            </a:r>
            <a:endParaRPr lang="en-US" altLang="ko-KR" sz="3000" b="1" spc="-150" dirty="0">
              <a:solidFill>
                <a:srgbClr val="0375B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가진 사람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승리</a:t>
            </a:r>
            <a:endParaRPr lang="en-US" altLang="ko-KR" sz="3000" b="1" spc="-150" dirty="0">
              <a:solidFill>
                <a:srgbClr val="0375B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동점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인 경우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큰 숫자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벌레구이를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가진 사람이 승리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075575B2-1B73-46B0-A4BF-59CF61B639F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69470" y="2831927"/>
            <a:ext cx="393635" cy="731753"/>
          </a:xfrm>
          <a:prstGeom prst="rect">
            <a:avLst/>
          </a:prstGeom>
        </p:spPr>
      </p:pic>
      <p:pic>
        <p:nvPicPr>
          <p:cNvPr id="41" name="Picture 3" descr="C:\Users\KBG교육팀\Desktop\150420_교육팀_PPT삽입용캐릭터\캐릭터3_앞1.png">
            <a:extLst>
              <a:ext uri="{FF2B5EF4-FFF2-40B4-BE49-F238E27FC236}">
                <a16:creationId xmlns:a16="http://schemas.microsoft.com/office/drawing/2014/main" id="{F2FE40E4-FFC9-4F12-A771-F5E03FEDF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91229" y="661720"/>
            <a:ext cx="1271876" cy="1190994"/>
          </a:xfrm>
          <a:prstGeom prst="rect">
            <a:avLst/>
          </a:prstGeom>
          <a:noFill/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3BA41D41-626D-4922-99C0-D0FE4334D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9313" y="2234854"/>
            <a:ext cx="1254125" cy="1194145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FB22C494-FCC2-40CD-8FCD-D185785C1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3714" y="3012983"/>
            <a:ext cx="1385860" cy="1320898"/>
          </a:xfrm>
          <a:prstGeom prst="rect">
            <a:avLst/>
          </a:prstGeom>
        </p:spPr>
      </p:pic>
      <p:pic>
        <p:nvPicPr>
          <p:cNvPr id="47" name="Picture 5" descr="C:\Users\KBG교육팀\Desktop\150420_교육팀_PPT삽입용캐릭터\캐릭터6_뒤1.png">
            <a:extLst>
              <a:ext uri="{FF2B5EF4-FFF2-40B4-BE49-F238E27FC236}">
                <a16:creationId xmlns:a16="http://schemas.microsoft.com/office/drawing/2014/main" id="{53603E84-F166-46FB-9B71-0C6F88C70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27143" y="5085917"/>
            <a:ext cx="1071923" cy="1041522"/>
          </a:xfrm>
          <a:prstGeom prst="rect">
            <a:avLst/>
          </a:prstGeom>
          <a:noFill/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7EDF9E02-2CB0-4C6F-8205-E831CF71657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22035" y="2831927"/>
            <a:ext cx="393635" cy="731753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5EE28CB2-F2A8-46AF-BD52-75E9CF63C4F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15670" y="2831927"/>
            <a:ext cx="393635" cy="731753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EA0BEE9B-07D1-479E-B1CE-B5DA3544524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78020" y="2831927"/>
            <a:ext cx="393635" cy="731753"/>
          </a:xfrm>
          <a:prstGeom prst="rect">
            <a:avLst/>
          </a:prstGeom>
        </p:spPr>
      </p:pic>
      <p:pic>
        <p:nvPicPr>
          <p:cNvPr id="57" name="그림 56">
            <a:extLst>
              <a:ext uri="{FF2B5EF4-FFF2-40B4-BE49-F238E27FC236}">
                <a16:creationId xmlns:a16="http://schemas.microsoft.com/office/drawing/2014/main" id="{8456F27A-F50B-4A87-98C4-66C827DFBF7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71655" y="2831927"/>
            <a:ext cx="393635" cy="731753"/>
          </a:xfrm>
          <a:prstGeom prst="rect">
            <a:avLst/>
          </a:prstGeom>
        </p:spPr>
      </p:pic>
      <p:pic>
        <p:nvPicPr>
          <p:cNvPr id="58" name="그림 57">
            <a:extLst>
              <a:ext uri="{FF2B5EF4-FFF2-40B4-BE49-F238E27FC236}">
                <a16:creationId xmlns:a16="http://schemas.microsoft.com/office/drawing/2014/main" id="{00774C22-1E53-4A97-811B-26ACFF1260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6978" y="3841741"/>
            <a:ext cx="393636" cy="731753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FD192DCF-40CE-4D0C-8825-CEC2A1AA92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89652" y="3528996"/>
            <a:ext cx="364477" cy="731753"/>
          </a:xfrm>
          <a:prstGeom prst="rect">
            <a:avLst/>
          </a:prstGeom>
        </p:spPr>
      </p:pic>
      <p:pic>
        <p:nvPicPr>
          <p:cNvPr id="61" name="그림 60">
            <a:extLst>
              <a:ext uri="{FF2B5EF4-FFF2-40B4-BE49-F238E27FC236}">
                <a16:creationId xmlns:a16="http://schemas.microsoft.com/office/drawing/2014/main" id="{35BBB572-6418-431D-9D9D-86F854F06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80865" y="1120961"/>
            <a:ext cx="364477" cy="731753"/>
          </a:xfrm>
          <a:prstGeom prst="rect">
            <a:avLst/>
          </a:prstGeom>
        </p:spPr>
      </p:pic>
      <p:pic>
        <p:nvPicPr>
          <p:cNvPr id="62" name="그림 61">
            <a:extLst>
              <a:ext uri="{FF2B5EF4-FFF2-40B4-BE49-F238E27FC236}">
                <a16:creationId xmlns:a16="http://schemas.microsoft.com/office/drawing/2014/main" id="{17462ED9-5789-49E1-A35E-737844944C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94112" y="5268555"/>
            <a:ext cx="364477" cy="731753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CB33EBCE-71A8-4445-964D-A98E29F8AB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58589" y="5268555"/>
            <a:ext cx="393636" cy="731753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22A315DF-E3D6-49D6-9B24-339AB445A4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45342" y="1120960"/>
            <a:ext cx="393636" cy="731753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08788F63-D5EF-437A-8A13-38DC60029E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42287" y="5268554"/>
            <a:ext cx="364477" cy="731753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F3ECA985-0F23-445A-9BA9-C17EE83A2A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55702" y="3841741"/>
            <a:ext cx="364477" cy="731753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867D33EC-1EBA-4867-9732-5D202D7220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38978" y="1120446"/>
            <a:ext cx="364477" cy="731753"/>
          </a:xfrm>
          <a:prstGeom prst="rect">
            <a:avLst/>
          </a:prstGeom>
        </p:spPr>
      </p:pic>
      <p:sp>
        <p:nvSpPr>
          <p:cNvPr id="28" name="말풍선: 모서리가 둥근 사각형 27">
            <a:extLst>
              <a:ext uri="{FF2B5EF4-FFF2-40B4-BE49-F238E27FC236}">
                <a16:creationId xmlns:a16="http://schemas.microsoft.com/office/drawing/2014/main" id="{782E6994-9C2D-47EB-B1F8-03456286D8B3}"/>
              </a:ext>
            </a:extLst>
          </p:cNvPr>
          <p:cNvSpPr/>
          <p:nvPr/>
        </p:nvSpPr>
        <p:spPr>
          <a:xfrm>
            <a:off x="10552741" y="746023"/>
            <a:ext cx="1441834" cy="762055"/>
          </a:xfrm>
          <a:prstGeom prst="wedgeRoundRectCallout">
            <a:avLst>
              <a:gd name="adj1" fmla="val -136041"/>
              <a:gd name="adj2" fmla="val -15163"/>
              <a:gd name="adj3" fmla="val 16667"/>
            </a:avLst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600" b="1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7</a:t>
            </a:r>
            <a:r>
              <a:rPr lang="ko-KR" altLang="en-US" sz="26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</a:t>
            </a:r>
          </a:p>
        </p:txBody>
      </p:sp>
      <p:sp>
        <p:nvSpPr>
          <p:cNvPr id="29" name="말풍선: 모서리가 둥근 사각형 28">
            <a:extLst>
              <a:ext uri="{FF2B5EF4-FFF2-40B4-BE49-F238E27FC236}">
                <a16:creationId xmlns:a16="http://schemas.microsoft.com/office/drawing/2014/main" id="{C931D452-12C2-4812-B5E8-57456B189889}"/>
              </a:ext>
            </a:extLst>
          </p:cNvPr>
          <p:cNvSpPr/>
          <p:nvPr/>
        </p:nvSpPr>
        <p:spPr>
          <a:xfrm>
            <a:off x="6706852" y="2069871"/>
            <a:ext cx="1441834" cy="762055"/>
          </a:xfrm>
          <a:prstGeom prst="wedgeRoundRectCallout">
            <a:avLst>
              <a:gd name="adj1" fmla="val 18725"/>
              <a:gd name="adj2" fmla="val 79509"/>
              <a:gd name="adj3" fmla="val 16667"/>
            </a:avLst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6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r>
              <a:rPr lang="ko-KR" altLang="en-US" sz="26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</a:t>
            </a:r>
          </a:p>
        </p:txBody>
      </p:sp>
      <p:sp>
        <p:nvSpPr>
          <p:cNvPr id="30" name="말풍선: 모서리가 둥근 사각형 29">
            <a:extLst>
              <a:ext uri="{FF2B5EF4-FFF2-40B4-BE49-F238E27FC236}">
                <a16:creationId xmlns:a16="http://schemas.microsoft.com/office/drawing/2014/main" id="{C5A31BD9-285E-43DB-9A66-0AA0034B9E6B}"/>
              </a:ext>
            </a:extLst>
          </p:cNvPr>
          <p:cNvSpPr/>
          <p:nvPr/>
        </p:nvSpPr>
        <p:spPr>
          <a:xfrm>
            <a:off x="8824567" y="2172838"/>
            <a:ext cx="1441834" cy="762055"/>
          </a:xfrm>
          <a:prstGeom prst="wedgeRoundRectCallout">
            <a:avLst>
              <a:gd name="adj1" fmla="val 67017"/>
              <a:gd name="adj2" fmla="val 65198"/>
              <a:gd name="adj3" fmla="val 16667"/>
            </a:avLst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6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26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</a:t>
            </a:r>
          </a:p>
        </p:txBody>
      </p:sp>
      <p:sp>
        <p:nvSpPr>
          <p:cNvPr id="33" name="말풍선: 모서리가 둥근 사각형 32">
            <a:extLst>
              <a:ext uri="{FF2B5EF4-FFF2-40B4-BE49-F238E27FC236}">
                <a16:creationId xmlns:a16="http://schemas.microsoft.com/office/drawing/2014/main" id="{575D0447-2AD3-4362-9D20-2B17E43763E3}"/>
              </a:ext>
            </a:extLst>
          </p:cNvPr>
          <p:cNvSpPr/>
          <p:nvPr/>
        </p:nvSpPr>
        <p:spPr>
          <a:xfrm>
            <a:off x="7322931" y="4962668"/>
            <a:ext cx="1441834" cy="762055"/>
          </a:xfrm>
          <a:prstGeom prst="wedgeRoundRectCallout">
            <a:avLst>
              <a:gd name="adj1" fmla="val 68762"/>
              <a:gd name="adj2" fmla="val 55290"/>
              <a:gd name="adj3" fmla="val 16667"/>
            </a:avLst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6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6</a:t>
            </a:r>
            <a:r>
              <a:rPr lang="ko-KR" altLang="en-US" sz="26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점</a:t>
            </a:r>
          </a:p>
        </p:txBody>
      </p:sp>
    </p:spTree>
    <p:extLst>
      <p:ext uri="{BB962C8B-B14F-4D97-AF65-F5344CB8AC3E}">
        <p14:creationId xmlns:p14="http://schemas.microsoft.com/office/powerpoint/2010/main" val="221710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7" y="307777"/>
            <a:ext cx="6315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요약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F3C0F043-C768-4B56-A846-76BB4F968572}"/>
              </a:ext>
            </a:extLst>
          </p:cNvPr>
          <p:cNvSpPr/>
          <p:nvPr/>
        </p:nvSpPr>
        <p:spPr>
          <a:xfrm>
            <a:off x="1042035" y="1173571"/>
            <a:ext cx="10118725" cy="707887"/>
          </a:xfrm>
          <a:prstGeom prst="rect">
            <a:avLst/>
          </a:prstGeom>
          <a:solidFill>
            <a:srgbClr val="0375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준비 </a:t>
            </a:r>
            <a:r>
              <a:rPr lang="en-US" altLang="ko-KR" sz="2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벌레구이 타일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(21~36), 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8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2EF76FC5-4E47-4391-A712-FCAAC928BB7C}"/>
              </a:ext>
            </a:extLst>
          </p:cNvPr>
          <p:cNvSpPr/>
          <p:nvPr/>
        </p:nvSpPr>
        <p:spPr>
          <a:xfrm>
            <a:off x="1042035" y="5195402"/>
            <a:ext cx="10118725" cy="707887"/>
          </a:xfrm>
          <a:prstGeom prst="rect">
            <a:avLst/>
          </a:prstGeom>
          <a:solidFill>
            <a:srgbClr val="0375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종료 </a:t>
            </a:r>
            <a:r>
              <a:rPr lang="en-US" altLang="ko-KR" sz="2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en-US" altLang="ko-KR" sz="2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벌레 </a:t>
            </a:r>
            <a:r>
              <a:rPr lang="ko-KR" altLang="en-US" sz="260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마릿수가</a:t>
            </a:r>
            <a:r>
              <a:rPr lang="ko-KR" altLang="en-US" sz="26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가장 높은 플레이어 승리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155E69DC-734E-4AB7-ADBA-6933E674F82A}"/>
              </a:ext>
            </a:extLst>
          </p:cNvPr>
          <p:cNvSpPr/>
          <p:nvPr/>
        </p:nvSpPr>
        <p:spPr>
          <a:xfrm>
            <a:off x="1042034" y="1919321"/>
            <a:ext cx="10118725" cy="707887"/>
          </a:xfrm>
          <a:prstGeom prst="rect">
            <a:avLst/>
          </a:prstGeom>
          <a:solidFill>
            <a:srgbClr val="0375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굴리기 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빼놓지 않은 다른 주사위 다시 굴리기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endParaRPr lang="ko-KR" altLang="en-US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FFD3E189-462D-4891-8351-18BCA01375F7}"/>
              </a:ext>
            </a:extLst>
          </p:cNvPr>
          <p:cNvSpPr/>
          <p:nvPr/>
        </p:nvSpPr>
        <p:spPr>
          <a:xfrm>
            <a:off x="1031240" y="2665071"/>
            <a:ext cx="5036184" cy="2468991"/>
          </a:xfrm>
          <a:prstGeom prst="rect">
            <a:avLst/>
          </a:prstGeom>
          <a:solidFill>
            <a:srgbClr val="0375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514350" indent="-514350" algn="ctr">
              <a:buAutoNum type="alphaUcParenR"/>
            </a:pPr>
            <a:r>
              <a:rPr lang="ko-KR" altLang="en-US" sz="2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스스로 자기 차례 마치기</a:t>
            </a:r>
            <a:endParaRPr lang="en-US" altLang="ko-KR" sz="26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endParaRPr lang="en-US" altLang="ko-KR" sz="26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값의 합계와 같거나 </a:t>
            </a:r>
            <a:endParaRPr lang="en-US" altLang="ko-KR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낮은 벌레구이 타일 가져오기</a:t>
            </a:r>
            <a:endParaRPr lang="en-US" altLang="ko-KR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7DBF42EB-87B1-4C50-AE28-017055B59F6E}"/>
              </a:ext>
            </a:extLst>
          </p:cNvPr>
          <p:cNvSpPr/>
          <p:nvPr/>
        </p:nvSpPr>
        <p:spPr>
          <a:xfrm>
            <a:off x="6124576" y="2665071"/>
            <a:ext cx="5036184" cy="2468991"/>
          </a:xfrm>
          <a:prstGeom prst="rect">
            <a:avLst/>
          </a:prstGeom>
          <a:solidFill>
            <a:srgbClr val="0375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B) </a:t>
            </a:r>
            <a:r>
              <a:rPr lang="ko-KR" altLang="en-US" sz="26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벌레구이 가져오기 실패</a:t>
            </a:r>
            <a:endParaRPr lang="en-US" altLang="ko-KR" sz="26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endParaRPr lang="en-US" altLang="ko-KR" sz="1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값의 합계와 같거나 </a:t>
            </a:r>
            <a:endParaRPr lang="en-US" altLang="ko-KR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낮은 타일이 없는 경우</a:t>
            </a:r>
            <a:endParaRPr lang="en-US" altLang="ko-KR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벌레 주사위가 없는 경우</a:t>
            </a:r>
            <a:endParaRPr lang="en-US" altLang="ko-KR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주사위를 새로 굴린 후</a:t>
            </a:r>
            <a:r>
              <a:rPr lang="en-US" altLang="ko-KR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</a:p>
          <a:p>
            <a:pPr algn="ctr"/>
            <a:r>
              <a: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새로운 값을 고를 수 없는 경우</a:t>
            </a:r>
            <a:endParaRPr lang="en-US" altLang="ko-KR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310399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378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소개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7DA449-23B1-4C0A-99B2-D946C9050A13}"/>
              </a:ext>
            </a:extLst>
          </p:cNvPr>
          <p:cNvSpPr txBox="1"/>
          <p:nvPr/>
        </p:nvSpPr>
        <p:spPr>
          <a:xfrm>
            <a:off x="511884" y="1259761"/>
            <a:ext cx="8010230" cy="4285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 </a:t>
            </a:r>
            <a:r>
              <a:rPr lang="ko-KR" altLang="en-US" sz="2800" b="1" spc="-150" dirty="0" err="1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치킨차차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닭들의 </a:t>
            </a:r>
            <a:r>
              <a:rPr lang="ko-KR" altLang="en-US" sz="28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대결</a:t>
            </a:r>
            <a:endParaRPr lang="en-US" altLang="ko-KR" sz="2800" b="1" spc="-150" dirty="0">
              <a:solidFill>
                <a:srgbClr val="0375B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주사위를 굴리며 </a:t>
            </a:r>
            <a:r>
              <a:rPr lang="ko-KR" altLang="en-US" sz="28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대담함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ko-KR" altLang="en-US" sz="2800" b="1" spc="-150" dirty="0" err="1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절제력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사이 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28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균형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맞춰야 승리할 수 있는 게임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 err="1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라이너</a:t>
            </a:r>
            <a:r>
              <a:rPr lang="ko-KR" altLang="en-US" sz="28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b="1" spc="-150" dirty="0" err="1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크니치아</a:t>
            </a:r>
            <a:r>
              <a:rPr lang="ko-KR" altLang="en-US" sz="28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작가가 만든 게임으로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28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기회비용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과 </a:t>
            </a:r>
            <a:r>
              <a:rPr lang="ko-KR" altLang="en-US" sz="28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확률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 배울 수 있음</a:t>
            </a:r>
            <a:endParaRPr lang="en-US" altLang="ko-KR" sz="28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06B80C0B-580A-4F5D-9915-B5DE760164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6148"/>
          <a:stretch/>
        </p:blipFill>
        <p:spPr>
          <a:xfrm>
            <a:off x="8539907" y="447284"/>
            <a:ext cx="3257452" cy="8963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75AEA8-281F-4C28-A61E-E457EC336870}"/>
              </a:ext>
            </a:extLst>
          </p:cNvPr>
          <p:cNvSpPr txBox="1"/>
          <p:nvPr/>
        </p:nvSpPr>
        <p:spPr>
          <a:xfrm>
            <a:off x="8560214" y="1300078"/>
            <a:ext cx="122291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700" b="1" spc="-150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만 </a:t>
            </a:r>
            <a:r>
              <a:rPr lang="en-US" altLang="ko-KR" sz="1700" b="1" spc="-150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8</a:t>
            </a:r>
            <a:r>
              <a:rPr lang="ko-KR" altLang="en-US" sz="1700" b="1" spc="-150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세 </a:t>
            </a:r>
            <a:r>
              <a:rPr lang="ko-KR" altLang="en-US" sz="1200" b="1" spc="-150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7F88F0-7CAA-4679-9171-F10449F7EDC2}"/>
              </a:ext>
            </a:extLst>
          </p:cNvPr>
          <p:cNvSpPr txBox="1"/>
          <p:nvPr/>
        </p:nvSpPr>
        <p:spPr>
          <a:xfrm>
            <a:off x="9836689" y="1300078"/>
            <a:ext cx="69149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700" b="1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2-7</a:t>
            </a:r>
            <a:r>
              <a:rPr lang="ko-KR" altLang="en-US" sz="1200" b="1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C61A02-8566-4616-B30B-CB8A333A6ECB}"/>
              </a:ext>
            </a:extLst>
          </p:cNvPr>
          <p:cNvSpPr txBox="1"/>
          <p:nvPr/>
        </p:nvSpPr>
        <p:spPr>
          <a:xfrm>
            <a:off x="10721129" y="1343651"/>
            <a:ext cx="100093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700" b="1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20~30</a:t>
            </a:r>
            <a:r>
              <a:rPr lang="ko-KR" altLang="en-US" sz="1200" b="1" dirty="0">
                <a:solidFill>
                  <a:srgbClr val="72707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분</a:t>
            </a:r>
          </a:p>
        </p:txBody>
      </p:sp>
      <p:pic>
        <p:nvPicPr>
          <p:cNvPr id="2050" name="Picture 2" descr="꼬꼬미노_(197912)">
            <a:extLst>
              <a:ext uri="{FF2B5EF4-FFF2-40B4-BE49-F238E27FC236}">
                <a16:creationId xmlns:a16="http://schemas.microsoft.com/office/drawing/2014/main" id="{39EDE9ED-A3F4-4171-9FDF-D1524A013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092" y="1587749"/>
            <a:ext cx="4247267" cy="424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50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0"/>
    </mc:Choice>
    <mc:Fallback xmlns="">
      <p:transition spd="slow" advTm="214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7" y="307777"/>
            <a:ext cx="7526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추천 게임 </a:t>
            </a:r>
            <a:r>
              <a:rPr lang="en-US" altLang="ko-KR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– </a:t>
            </a:r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비슷한 룰의 다른 게임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C496B22E-51F3-47AA-A326-0854D9E9FE28}"/>
              </a:ext>
            </a:extLst>
          </p:cNvPr>
          <p:cNvSpPr/>
          <p:nvPr/>
        </p:nvSpPr>
        <p:spPr>
          <a:xfrm>
            <a:off x="738889" y="1203436"/>
            <a:ext cx="4959624" cy="595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ko-KR" altLang="en-US" sz="2800" b="1" spc="-15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도쿄의 왕이 되기 위한 주사위 게임</a:t>
            </a:r>
            <a:endParaRPr lang="en-US" altLang="ko-KR" sz="2800" b="1" spc="-150" dirty="0">
              <a:solidFill>
                <a:srgbClr val="0375B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7B419F-2387-4E6B-892C-BD16C32FE906}"/>
              </a:ext>
            </a:extLst>
          </p:cNvPr>
          <p:cNvSpPr txBox="1"/>
          <p:nvPr/>
        </p:nvSpPr>
        <p:spPr>
          <a:xfrm>
            <a:off x="505778" y="5103792"/>
            <a:ext cx="5415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상대를 쓰러뜨리고 승리 점수를 모아</a:t>
            </a:r>
            <a:endParaRPr lang="en-US" altLang="ko-KR" sz="28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28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괴수 왕이 되는 게임</a:t>
            </a:r>
            <a:endParaRPr lang="en-US" altLang="ko-KR" sz="28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14211517-7568-4EC9-A7A9-D4C1AED985A6}"/>
              </a:ext>
            </a:extLst>
          </p:cNvPr>
          <p:cNvSpPr/>
          <p:nvPr/>
        </p:nvSpPr>
        <p:spPr>
          <a:xfrm>
            <a:off x="5809240" y="1212523"/>
            <a:ext cx="5734011" cy="595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ko-KR" altLang="en-US" sz="2800" b="1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빙고 게임과 </a:t>
            </a:r>
            <a:r>
              <a:rPr lang="ko-KR" altLang="en-US" sz="2800" b="1" dirty="0" err="1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스도쿠</a:t>
            </a:r>
            <a:r>
              <a:rPr lang="ko-KR" altLang="en-US" sz="2800" b="1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퍼즐의 짜릿함</a:t>
            </a:r>
            <a:endParaRPr lang="en-US" altLang="ko-KR" sz="2800" b="1" dirty="0">
              <a:solidFill>
                <a:srgbClr val="0375B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3FCC98-80B3-466E-813E-6B1A2B5DE695}"/>
              </a:ext>
            </a:extLst>
          </p:cNvPr>
          <p:cNvSpPr txBox="1"/>
          <p:nvPr/>
        </p:nvSpPr>
        <p:spPr>
          <a:xfrm>
            <a:off x="6270511" y="5103793"/>
            <a:ext cx="50659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</a:t>
            </a:r>
            <a:r>
              <a:rPr lang="en-US" altLang="ko-KR" sz="28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6</a:t>
            </a:r>
            <a:r>
              <a:rPr lang="ko-KR" altLang="en-US" sz="28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개를 굴리고 선택하여 표시하는 간단한 게임</a:t>
            </a:r>
            <a:r>
              <a:rPr lang="en-US" altLang="ko-KR" sz="28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2018</a:t>
            </a:r>
            <a:r>
              <a:rPr lang="ko-KR" altLang="en-US" sz="28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년 화제작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CEF2D05-82A1-44C4-A1B2-817283864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266" y="1986950"/>
            <a:ext cx="3020735" cy="302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A1B77D9-015D-4444-9DF4-75BC4FFE8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001" y="1986950"/>
            <a:ext cx="3020735" cy="302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493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889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1FFE4FE2-7193-4018-82A4-6A292C1ECB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299"/>
          <a:stretch/>
        </p:blipFill>
        <p:spPr>
          <a:xfrm>
            <a:off x="7468138" y="523384"/>
            <a:ext cx="4356966" cy="30587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전 알아보기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3DEC23-2155-40E2-92AA-42C2C8CF6362}"/>
              </a:ext>
            </a:extLst>
          </p:cNvPr>
          <p:cNvSpPr txBox="1"/>
          <p:nvPr/>
        </p:nvSpPr>
        <p:spPr>
          <a:xfrm>
            <a:off x="520117" y="1006679"/>
            <a:ext cx="6761527" cy="4870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600" b="1" dirty="0" err="1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꼬꼬미노</a:t>
            </a:r>
            <a:endParaRPr lang="en-US" altLang="ko-KR" sz="500" spc="-150" dirty="0">
              <a:solidFill>
                <a:srgbClr val="0C141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ts val="3100"/>
              </a:lnSpc>
            </a:pP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벌레구이는 최고의 인기 메뉴입니다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닭이라면 누구나 벌레를 좋아하기 때문이기도 하지만 벌레구이를 본격적으로 공급하기 시작한 찰스 치킨의 공도 매우 큽니다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벌레구이 식당을 </a:t>
            </a:r>
            <a:r>
              <a:rPr lang="ko-KR" altLang="en-US" sz="2000" spc="-150" dirty="0" err="1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열어야겠다는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생각을 처음 한 것은 찰스의 삼촌으로 켄터키주 치킨타운의 토박이였던 샘 치킨입니다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  <a:p>
            <a:pPr algn="just">
              <a:lnSpc>
                <a:spcPts val="3100"/>
              </a:lnSpc>
            </a:pP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첫 번째 식당이 문을 열자 곧 소문을 들은 닭들이 맛있는 벌레구이를 맛보기 위해 이곳저곳에서 몰려들었습니다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벌레구이의 명성이 전 세계에 알려지면서 수요가 급증하기 시작했습니다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현재는 그 수요에 대응하기 위해 수많은 닭들이 벌레를 잡아 찰스에게 공급하고 있습니다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벌레구이 외에도 특선 메뉴인 </a:t>
            </a:r>
            <a:r>
              <a:rPr lang="ko-KR" altLang="en-US" sz="2000" spc="-150" dirty="0" err="1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벌레찜과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2000" spc="-150" dirty="0" err="1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벌레버거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등도 인기를 끌고 있습니다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  <a:b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</a:b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일개 </a:t>
            </a:r>
            <a:r>
              <a:rPr lang="ko-KR" altLang="en-US" sz="2000" spc="-150" dirty="0" err="1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벌레잡이에</a:t>
            </a:r>
            <a:r>
              <a:rPr lang="ko-KR" altLang="en-US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불과했던 찰스는 이제 백만장자가 되었습니다</a:t>
            </a:r>
            <a:r>
              <a:rPr lang="en-US" altLang="ko-KR" sz="2000" spc="-150" dirty="0">
                <a:solidFill>
                  <a:srgbClr val="0C141C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B3974B05-B908-498F-B1A5-80004ACA73E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44575" y="3203918"/>
            <a:ext cx="2344336" cy="262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62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9"/>
    </mc:Choice>
    <mc:Fallback xmlns="">
      <p:transition spd="slow" advTm="2159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CFDF2F78-0554-4540-B515-DCBF02D13481}"/>
              </a:ext>
            </a:extLst>
          </p:cNvPr>
          <p:cNvSpPr txBox="1"/>
          <p:nvPr/>
        </p:nvSpPr>
        <p:spPr>
          <a:xfrm>
            <a:off x="915671" y="1486758"/>
            <a:ext cx="4494107" cy="1929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숫자 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21-36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적힌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  <a:p>
            <a:pPr algn="just">
              <a:lnSpc>
                <a:spcPct val="200000"/>
              </a:lnSpc>
            </a:pPr>
            <a:r>
              <a:rPr lang="ko-KR" altLang="en-US" sz="32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벌레구이 타일 </a:t>
            </a:r>
            <a:r>
              <a:rPr lang="en-US" altLang="ko-KR" sz="32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16</a:t>
            </a:r>
            <a:r>
              <a:rPr lang="ko-KR" altLang="en-US" sz="32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200" b="1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구성물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292EFE-D516-42B0-8E38-9E900D4896B1}"/>
              </a:ext>
            </a:extLst>
          </p:cNvPr>
          <p:cNvSpPr txBox="1"/>
          <p:nvPr/>
        </p:nvSpPr>
        <p:spPr>
          <a:xfrm>
            <a:off x="915671" y="4537343"/>
            <a:ext cx="4494107" cy="590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ko-KR" altLang="en-US" sz="32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육면체 주사위 </a:t>
            </a:r>
            <a:r>
              <a:rPr lang="en-US" altLang="ko-KR" sz="32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8</a:t>
            </a:r>
            <a:r>
              <a:rPr lang="ko-KR" altLang="en-US" sz="3200" b="1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3200" b="1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69F9172D-5F7C-42F7-A23E-8502B5BED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5454" y="1102409"/>
            <a:ext cx="744563" cy="138411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51F18232-9C05-4D27-95C1-4E9DB12E5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665" y="1102409"/>
            <a:ext cx="744563" cy="1384113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27CE3A1B-AE29-449A-A5A5-307AED74A5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5876" y="1102409"/>
            <a:ext cx="744563" cy="1384113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D181F1B6-3009-493A-B7D3-0B12DB53B8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1087" y="1102409"/>
            <a:ext cx="744563" cy="1384113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0C8E22B7-3BCD-4933-9A29-8133BA91C0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6298" y="1102409"/>
            <a:ext cx="744563" cy="1384113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04AD4E2E-AE81-4857-8FCE-0ECC63F5E7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1509" y="1102409"/>
            <a:ext cx="689410" cy="1384113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7797C831-1DEC-433B-BD46-4C0D898175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31567" y="1102409"/>
            <a:ext cx="689410" cy="1384113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FED66011-A533-4386-8048-E5966FF160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31624" y="1102409"/>
            <a:ext cx="689410" cy="1384113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78BAF80B-E964-40F2-952D-2A768FEBEE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55454" y="2677029"/>
            <a:ext cx="689410" cy="1384113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564CD4BF-92C2-4B60-9FD2-4D67DB6076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35334" y="2677029"/>
            <a:ext cx="689410" cy="1384113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A24A8218-B912-4F99-98B0-36DB54A36D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95394" y="2677029"/>
            <a:ext cx="689410" cy="1384113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D1CDCBFA-CDD3-41D3-943F-B407DF163AE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75274" y="2677029"/>
            <a:ext cx="689410" cy="1384113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15A6D75B-49C3-4B57-8014-3D7F7A9566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5214" y="2677029"/>
            <a:ext cx="689410" cy="1384113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28D1326D-AC97-4959-94CB-1AFCC391DF6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255154" y="2677029"/>
            <a:ext cx="689410" cy="1384113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0B3F8ABF-D246-4277-8C4B-CCEF5570194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95094" y="2677029"/>
            <a:ext cx="689410" cy="1384113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830FA100-DBF3-48C0-B45B-25C147644D0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935036" y="2677029"/>
            <a:ext cx="689410" cy="1384113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AB3D5B64-2745-4D3F-AF1E-76ADB057291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018" b="91228" l="6140" r="90351">
                        <a14:foregroundMark x1="34211" y1="7018" x2="38596" y2="12281"/>
                        <a14:foregroundMark x1="90351" y1="30702" x2="85965" y2="34211"/>
                        <a14:foregroundMark x1="63158" y1="92105" x2="59649" y2="81579"/>
                        <a14:foregroundMark x1="6140" y1="67544" x2="13158" y2="596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10552" y="4753767"/>
            <a:ext cx="748503" cy="748503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07A0D818-BE91-43A7-954C-4C8983BD637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524" b="94286" l="7619" r="91429">
                        <a14:foregroundMark x1="65714" y1="94286" x2="65030" y2="92235"/>
                        <a14:foregroundMark x1="91429" y1="38095" x2="80952" y2="40952"/>
                        <a14:foregroundMark x1="7619" y1="62857" x2="18304" y2="56624"/>
                        <a14:foregroundMark x1="16190" y1="75238" x2="20735" y2="76374"/>
                        <a14:foregroundMark x1="28523" y1="80302" x2="50476" y2="87619"/>
                        <a14:foregroundMark x1="25477" y1="79286" x2="25666" y2="79349"/>
                        <a14:foregroundMark x1="23422" y1="80177" x2="23658" y2="80648"/>
                        <a14:foregroundMark x1="22857" y1="80000" x2="22857" y2="80000"/>
                        <a14:foregroundMark x1="22857" y1="79048" x2="24762" y2="79048"/>
                        <a14:backgroundMark x1="59048" y1="13333" x2="65714" y2="14286"/>
                        <a14:backgroundMark x1="23810" y1="15238" x2="21905" y2="19048"/>
                        <a14:backgroundMark x1="77143" y1="85714" x2="90476" y2="54286"/>
                        <a14:backgroundMark x1="20000" y1="22857" x2="7619" y2="52381"/>
                        <a14:backgroundMark x1="9524" y1="75238" x2="14615" y2="77327"/>
                        <a14:backgroundMark x1="48571" y1="92381" x2="60952" y2="97143"/>
                        <a14:backgroundMark x1="18095" y1="80000" x2="21782" y2="80737"/>
                        <a14:backgroundMark x1="22857" y1="82857" x2="25714" y2="83810"/>
                        <a14:backgroundMark x1="22943" y1="81905" x2="23810" y2="81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0684" y="4621107"/>
            <a:ext cx="799967" cy="799967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F6AA6E64-AAC6-4BBE-8ACC-8073A23946F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667" b="92381" l="6667" r="89524">
                        <a14:foregroundMark x1="8571" y1="23810" x2="12381" y2="30476"/>
                        <a14:foregroundMark x1="60000" y1="7619" x2="70476" y2="9524"/>
                        <a14:foregroundMark x1="89524" y1="73333" x2="85714" y2="57143"/>
                        <a14:foregroundMark x1="69524" y1="84762" x2="34286" y2="86667"/>
                        <a14:foregroundMark x1="32381" y1="92381" x2="65714" y2="838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30568" y="4652669"/>
            <a:ext cx="689411" cy="689411"/>
          </a:xfrm>
          <a:prstGeom prst="rect">
            <a:avLst/>
          </a:prstGeom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83020307-721B-48E8-93FD-FC0CB00DC7E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895" b="92982" l="7018" r="90351">
                        <a14:foregroundMark x1="7018" y1="31579" x2="11404" y2="38596"/>
                        <a14:foregroundMark x1="66667" y1="7895" x2="58772" y2="12281"/>
                        <a14:foregroundMark x1="90351" y1="67544" x2="85965" y2="61404"/>
                        <a14:foregroundMark x1="30702" y1="92982" x2="49123" y2="85088"/>
                        <a14:backgroundMark x1="55263" y1="6140" x2="61404" y2="4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38972" y="4623122"/>
            <a:ext cx="748503" cy="748503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1DB21876-415C-4748-AC43-F0059EB0DC1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6667" b="89524" l="2857" r="89524">
                        <a14:foregroundMark x1="28571" y1="7619" x2="63810" y2="13333"/>
                        <a14:foregroundMark x1="90476" y1="29524" x2="84762" y2="36190"/>
                        <a14:foregroundMark x1="72381" y1="90476" x2="55238" y2="85714"/>
                        <a14:foregroundMark x1="35723" y1="83685" x2="21905" y2="80000"/>
                        <a14:foregroundMark x1="50476" y1="87619" x2="48627" y2="87126"/>
                        <a14:foregroundMark x1="2857" y1="73333" x2="7619" y2="60000"/>
                        <a14:backgroundMark x1="31429" y1="89524" x2="44762" y2="92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0962" y="4889059"/>
            <a:ext cx="689411" cy="689411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AAB757A6-8E02-4367-8525-AA367A1C5EB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8571" b="92381" l="6667" r="91429">
                        <a14:foregroundMark x1="8571" y1="29524" x2="12381" y2="35238"/>
                        <a14:foregroundMark x1="66667" y1="9524" x2="68571" y2="10476"/>
                        <a14:foregroundMark x1="91429" y1="69524" x2="83810" y2="56190"/>
                        <a14:foregroundMark x1="29524" y1="92381" x2="41873" y2="88265"/>
                        <a14:foregroundMark x1="58095" y1="8571" x2="63810" y2="8571"/>
                        <a14:backgroundMark x1="37143" y1="96190" x2="55238" y2="94286"/>
                        <a14:backgroundMark x1="46667" y1="94286" x2="82857" y2="89524"/>
                        <a14:backgroundMark x1="45714" y1="93333" x2="58095" y2="91429"/>
                        <a14:backgroundMark x1="80000" y1="83810" x2="74286" y2="89524"/>
                        <a14:backgroundMark x1="55238" y1="5714" x2="60270" y2="5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18351" y="4544353"/>
            <a:ext cx="689411" cy="689411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80A12E6B-8A02-4735-91AC-F37C21708B32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8571" b="92381" l="6667" r="91429">
                        <a14:foregroundMark x1="8571" y1="29524" x2="12381" y2="35238"/>
                        <a14:foregroundMark x1="66667" y1="9524" x2="68571" y2="10476"/>
                        <a14:foregroundMark x1="91429" y1="69524" x2="83810" y2="56190"/>
                        <a14:foregroundMark x1="29524" y1="92381" x2="41873" y2="88265"/>
                        <a14:foregroundMark x1="58095" y1="8571" x2="63810" y2="8571"/>
                        <a14:backgroundMark x1="37143" y1="96190" x2="55238" y2="94286"/>
                        <a14:backgroundMark x1="46667" y1="94286" x2="82857" y2="89524"/>
                        <a14:backgroundMark x1="45714" y1="93333" x2="58095" y2="91429"/>
                        <a14:backgroundMark x1="80000" y1="83810" x2="74286" y2="89524"/>
                        <a14:backgroundMark x1="55238" y1="5714" x2="60270" y2="5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10145016" y="5204218"/>
            <a:ext cx="689411" cy="689411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6BA09A54-9E0C-4E2F-8A6F-E7E814F2AEF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8571" b="92381" l="6667" r="91429">
                        <a14:foregroundMark x1="8571" y1="29524" x2="12381" y2="35238"/>
                        <a14:foregroundMark x1="66667" y1="9524" x2="68571" y2="10476"/>
                        <a14:foregroundMark x1="91429" y1="69524" x2="83810" y2="56190"/>
                        <a14:foregroundMark x1="29524" y1="92381" x2="41873" y2="88265"/>
                        <a14:foregroundMark x1="58095" y1="8571" x2="63810" y2="8571"/>
                        <a14:backgroundMark x1="37143" y1="96190" x2="55238" y2="94286"/>
                        <a14:backgroundMark x1="46667" y1="94286" x2="82857" y2="89524"/>
                        <a14:backgroundMark x1="45714" y1="93333" x2="58095" y2="91429"/>
                        <a14:backgroundMark x1="80000" y1="83810" x2="74286" y2="89524"/>
                        <a14:backgroundMark x1="55238" y1="5714" x2="60270" y2="5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902346">
            <a:off x="10802175" y="4682214"/>
            <a:ext cx="689411" cy="6894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727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6"/>
    </mc:Choice>
    <mc:Fallback xmlns="">
      <p:transition spd="slow" advTm="6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준비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514117" y="1162817"/>
            <a:ext cx="5496287" cy="210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벌레구이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타일 </a:t>
            </a:r>
            <a:r>
              <a:rPr lang="en-US" altLang="ko-KR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16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오름차순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배치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이곳은 벌레 굽는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‘</a:t>
            </a:r>
            <a:r>
              <a:rPr lang="ko-KR" altLang="en-US" sz="3000" b="1" spc="-150" dirty="0" err="1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불판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’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8997A817-61C5-4EF0-94A9-C20E4F5CB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436" y="1395048"/>
            <a:ext cx="393636" cy="73175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9A6DAA4A-79C7-414A-AF4D-62FB92CFD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8067" y="1395048"/>
            <a:ext cx="393636" cy="731753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64451EF5-3E33-410A-B450-E460DDEF8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0698" y="1395048"/>
            <a:ext cx="393636" cy="731753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EE778748-E405-4FD0-952D-27C30E1A5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3329" y="1395048"/>
            <a:ext cx="393636" cy="731753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88C59848-349B-410B-8195-A5C0145EB8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5960" y="1395048"/>
            <a:ext cx="393636" cy="731753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F8C9DFCD-3318-46B5-820F-3185FD0D7D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8591" y="1395048"/>
            <a:ext cx="364477" cy="73175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98164F06-BDAD-4EC4-938B-7C7E5AEBED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2063" y="1395048"/>
            <a:ext cx="364477" cy="731753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01D29854-77C2-4829-B8E3-E9EE24A2EB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5535" y="1395048"/>
            <a:ext cx="364477" cy="731753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7001F070-70A1-4B9C-87D0-6BE758C3AD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59007" y="1395048"/>
            <a:ext cx="364477" cy="731753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02FFB310-6E98-4602-A30F-01C3FF95BA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25951" y="1395048"/>
            <a:ext cx="364477" cy="731753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70866076-392B-4F16-B820-46F134F119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42479" y="1395048"/>
            <a:ext cx="364477" cy="73175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18F4D1C0-3AD5-4431-85F7-F97A345581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09423" y="1395048"/>
            <a:ext cx="364477" cy="73175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1FF3C987-9A4D-4203-930E-AEC306AB618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92895" y="1395048"/>
            <a:ext cx="364477" cy="731753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E5E7A6F8-C196-462B-BC10-F8336CCD97C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76367" y="1395048"/>
            <a:ext cx="364477" cy="731753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006304EA-00E7-4AEB-88A1-9A9436761A2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759839" y="1395048"/>
            <a:ext cx="364477" cy="731753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7940FCB1-9864-4814-87B7-FBFB220053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143305" y="1395048"/>
            <a:ext cx="364477" cy="73175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A5C3933-C66D-4342-AD5D-F1D0FEA4581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25137" y="3221055"/>
            <a:ext cx="1971952" cy="255557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75418CBD-67CE-4FEF-958B-29F2AD1B7A4F}"/>
              </a:ext>
            </a:extLst>
          </p:cNvPr>
          <p:cNvSpPr txBox="1"/>
          <p:nvPr/>
        </p:nvSpPr>
        <p:spPr>
          <a:xfrm>
            <a:off x="514117" y="3826642"/>
            <a:ext cx="5496287" cy="891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8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모아 둠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FFC878DC-770F-4325-8077-5334CEC21066}"/>
              </a:ext>
            </a:extLst>
          </p:cNvPr>
          <p:cNvSpPr/>
          <p:nvPr/>
        </p:nvSpPr>
        <p:spPr>
          <a:xfrm>
            <a:off x="4991459" y="1162817"/>
            <a:ext cx="6787325" cy="140875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0166D4-4C8E-44DE-944A-30917E283125}"/>
              </a:ext>
            </a:extLst>
          </p:cNvPr>
          <p:cNvSpPr txBox="1"/>
          <p:nvPr/>
        </p:nvSpPr>
        <p:spPr>
          <a:xfrm>
            <a:off x="7009892" y="2314370"/>
            <a:ext cx="2495762" cy="523220"/>
          </a:xfrm>
          <a:prstGeom prst="rect">
            <a:avLst/>
          </a:prstGeom>
          <a:solidFill>
            <a:srgbClr val="F9F9F9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벌레구이 </a:t>
            </a:r>
            <a:r>
              <a:rPr lang="ko-KR" altLang="en-US" sz="2800" b="1" dirty="0" err="1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불판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2020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목표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928137" y="1251085"/>
            <a:ext cx="6709340" cy="3437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주사위를 굴려 맛있는 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2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벌레구이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모으세요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altLang="ko-KR" sz="2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게임이 끝나면 벌레를</a:t>
            </a:r>
            <a:endParaRPr lang="en-US" altLang="ko-KR" sz="32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2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많이 모은 사람</a:t>
            </a:r>
            <a:r>
              <a:rPr lang="ko-KR" altLang="en-US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</a:t>
            </a:r>
            <a:r>
              <a:rPr lang="ko-KR" altLang="en-US" sz="32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승리</a:t>
            </a:r>
            <a:r>
              <a:rPr lang="en-US" altLang="ko-KR" sz="32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82F5C9E-BC8F-46B6-B0F8-481D27D95AE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72084" y="732702"/>
            <a:ext cx="5575299" cy="487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03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7" y="307777"/>
            <a:ext cx="6315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진행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F3C0F043-C768-4B56-A846-76BB4F968572}"/>
              </a:ext>
            </a:extLst>
          </p:cNvPr>
          <p:cNvSpPr/>
          <p:nvPr/>
        </p:nvSpPr>
        <p:spPr>
          <a:xfrm>
            <a:off x="1096662" y="1323440"/>
            <a:ext cx="10015453" cy="1334035"/>
          </a:xfrm>
          <a:prstGeom prst="rect">
            <a:avLst/>
          </a:prstGeom>
          <a:solidFill>
            <a:srgbClr val="0375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30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굴리기</a:t>
            </a:r>
            <a:endParaRPr lang="ko-KR" altLang="en-US" sz="2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DF050590-B2A2-4EA5-A474-10D3BB157044}"/>
              </a:ext>
            </a:extLst>
          </p:cNvPr>
          <p:cNvSpPr/>
          <p:nvPr/>
        </p:nvSpPr>
        <p:spPr>
          <a:xfrm>
            <a:off x="1125126" y="2812585"/>
            <a:ext cx="4899437" cy="2857500"/>
          </a:xfrm>
          <a:prstGeom prst="rect">
            <a:avLst/>
          </a:prstGeom>
          <a:solidFill>
            <a:srgbClr val="0375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514350" indent="-514350" algn="ctr">
              <a:buAutoNum type="alphaUcParenR"/>
            </a:pP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스스로 자기 차례 마치기</a:t>
            </a:r>
            <a:endParaRPr lang="en-US" altLang="ko-KR" sz="2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AD85DBBC-28E9-455F-B0DA-6FF992FD9A7C}"/>
              </a:ext>
            </a:extLst>
          </p:cNvPr>
          <p:cNvSpPr/>
          <p:nvPr/>
        </p:nvSpPr>
        <p:spPr>
          <a:xfrm>
            <a:off x="6167438" y="2812585"/>
            <a:ext cx="4944677" cy="2857500"/>
          </a:xfrm>
          <a:prstGeom prst="rect">
            <a:avLst/>
          </a:prstGeom>
          <a:solidFill>
            <a:srgbClr val="0375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B) 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벌레구이 가져오기 실패</a:t>
            </a:r>
            <a:endParaRPr lang="en-US" altLang="ko-KR" sz="20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7110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C83BF3-9915-43EE-B5A9-DC08EE50C291}"/>
              </a:ext>
            </a:extLst>
          </p:cNvPr>
          <p:cNvSpPr txBox="1"/>
          <p:nvPr/>
        </p:nvSpPr>
        <p:spPr>
          <a:xfrm>
            <a:off x="518562" y="1783684"/>
            <a:ext cx="6709340" cy="279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어린 사람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부터 시작해서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시계 방향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으로 돌아가며 차례 진행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차례 때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</a:t>
            </a:r>
            <a:r>
              <a:rPr lang="en-US" altLang="ko-KR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8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0375B9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한꺼번에 굴림</a:t>
            </a:r>
            <a:endParaRPr lang="en-US" altLang="ko-KR" sz="3000" b="1" spc="-150" dirty="0">
              <a:solidFill>
                <a:srgbClr val="0375B9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0" name="Picture 3" descr="C:\Users\KBG교육팀\Desktop\150420_교육팀_PPT삽입용캐릭터\캐릭터3_앞1.png">
            <a:extLst>
              <a:ext uri="{FF2B5EF4-FFF2-40B4-BE49-F238E27FC236}">
                <a16:creationId xmlns:a16="http://schemas.microsoft.com/office/drawing/2014/main" id="{C6EC4CE4-3C0B-4F38-8EE0-1D369453A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91229" y="661720"/>
            <a:ext cx="1271876" cy="1190994"/>
          </a:xfrm>
          <a:prstGeom prst="rect">
            <a:avLst/>
          </a:prstGeom>
          <a:noFill/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88442BCB-1645-4C24-AF84-F7E07F43E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4777" y="2234855"/>
            <a:ext cx="1254125" cy="119414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90EA6750-6646-4DE0-B058-BF4414CB1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083" y="3054928"/>
            <a:ext cx="1385860" cy="1320898"/>
          </a:xfrm>
          <a:prstGeom prst="rect">
            <a:avLst/>
          </a:prstGeom>
        </p:spPr>
      </p:pic>
      <p:pic>
        <p:nvPicPr>
          <p:cNvPr id="13" name="Picture 5" descr="C:\Users\KBG교육팀\Desktop\150420_교육팀_PPT삽입용캐릭터\캐릭터6_뒤1.png">
            <a:extLst>
              <a:ext uri="{FF2B5EF4-FFF2-40B4-BE49-F238E27FC236}">
                <a16:creationId xmlns:a16="http://schemas.microsoft.com/office/drawing/2014/main" id="{FAE1F7C5-BF8E-4D62-9297-F7B6BA45A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27143" y="5085917"/>
            <a:ext cx="1071923" cy="1041522"/>
          </a:xfrm>
          <a:prstGeom prst="rect">
            <a:avLst/>
          </a:prstGeom>
          <a:noFill/>
        </p:spPr>
      </p:pic>
      <p:sp>
        <p:nvSpPr>
          <p:cNvPr id="14" name="말풍선: 모서리가 둥근 사각형 13">
            <a:extLst>
              <a:ext uri="{FF2B5EF4-FFF2-40B4-BE49-F238E27FC236}">
                <a16:creationId xmlns:a16="http://schemas.microsoft.com/office/drawing/2014/main" id="{D87690DF-A902-45F8-A54D-1208E1E2FCB4}"/>
              </a:ext>
            </a:extLst>
          </p:cNvPr>
          <p:cNvSpPr/>
          <p:nvPr/>
        </p:nvSpPr>
        <p:spPr>
          <a:xfrm>
            <a:off x="9621233" y="730561"/>
            <a:ext cx="1775092" cy="762055"/>
          </a:xfrm>
          <a:prstGeom prst="wedgeRoundRectCallout">
            <a:avLst>
              <a:gd name="adj1" fmla="val -72513"/>
              <a:gd name="adj2" fmla="val 47660"/>
              <a:gd name="adj3" fmla="val 16667"/>
            </a:avLst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시작</a:t>
            </a:r>
            <a:r>
              <a:rPr lang="en-US" altLang="ko-KR" sz="2600" b="1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ko-KR" altLang="en-US" sz="2600" b="1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BD126610-0B18-4B2D-8881-BF2920B3B3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18" b="91228" l="6140" r="90351">
                        <a14:foregroundMark x1="34211" y1="7018" x2="38596" y2="12281"/>
                        <a14:foregroundMark x1="90351" y1="30702" x2="85965" y2="34211"/>
                        <a14:foregroundMark x1="63158" y1="92105" x2="59649" y2="81579"/>
                        <a14:foregroundMark x1="6140" y1="67544" x2="13158" y2="596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3795" y="1065399"/>
            <a:ext cx="450349" cy="450349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6A04D41-9DC6-4380-8E03-6BCAD9E495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24" b="94286" l="7619" r="91429">
                        <a14:foregroundMark x1="65714" y1="94286" x2="65030" y2="92235"/>
                        <a14:foregroundMark x1="91429" y1="38095" x2="80952" y2="40952"/>
                        <a14:foregroundMark x1="7619" y1="62857" x2="18304" y2="56624"/>
                        <a14:foregroundMark x1="16190" y1="75238" x2="20735" y2="76374"/>
                        <a14:foregroundMark x1="28523" y1="80302" x2="50476" y2="87619"/>
                        <a14:foregroundMark x1="25477" y1="79286" x2="25666" y2="79349"/>
                        <a14:foregroundMark x1="23422" y1="80177" x2="23658" y2="80648"/>
                        <a14:foregroundMark x1="22857" y1="80000" x2="22857" y2="80000"/>
                        <a14:foregroundMark x1="22857" y1="79048" x2="24762" y2="79048"/>
                        <a14:backgroundMark x1="59048" y1="13333" x2="65714" y2="14286"/>
                        <a14:backgroundMark x1="23810" y1="15238" x2="21905" y2="19048"/>
                        <a14:backgroundMark x1="77143" y1="85714" x2="90476" y2="54286"/>
                        <a14:backgroundMark x1="20000" y1="22857" x2="7619" y2="52381"/>
                        <a14:backgroundMark x1="9524" y1="75238" x2="14615" y2="77327"/>
                        <a14:backgroundMark x1="48571" y1="92381" x2="60952" y2="97143"/>
                        <a14:backgroundMark x1="18095" y1="80000" x2="21782" y2="80737"/>
                        <a14:backgroundMark x1="22857" y1="82857" x2="25714" y2="83810"/>
                        <a14:backgroundMark x1="22943" y1="81905" x2="23810" y2="81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1172" y="948074"/>
            <a:ext cx="481313" cy="481313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4475321F-016F-4477-BB10-301844E485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667" b="92381" l="6667" r="89524">
                        <a14:foregroundMark x1="8571" y1="23810" x2="12381" y2="30476"/>
                        <a14:foregroundMark x1="60000" y1="7619" x2="70476" y2="9524"/>
                        <a14:foregroundMark x1="89524" y1="73333" x2="85714" y2="57143"/>
                        <a14:foregroundMark x1="69524" y1="84762" x2="34286" y2="86667"/>
                        <a14:foregroundMark x1="32381" y1="92381" x2="65714" y2="838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8300" y="1530814"/>
            <a:ext cx="414795" cy="414795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8C357FEC-4582-4175-9F93-8ABE1B3472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895" b="92982" l="7018" r="90351">
                        <a14:foregroundMark x1="7018" y1="31579" x2="11404" y2="38596"/>
                        <a14:foregroundMark x1="66667" y1="7895" x2="58772" y2="12281"/>
                        <a14:foregroundMark x1="90351" y1="67544" x2="85965" y2="61404"/>
                        <a14:foregroundMark x1="30702" y1="92982" x2="49123" y2="85088"/>
                        <a14:backgroundMark x1="55263" y1="6140" x2="61404" y2="4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4685" y="1426077"/>
            <a:ext cx="450349" cy="45034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F6F2434-C8A8-4692-BB4A-0F6DE3CFCB9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667" b="89524" l="2857" r="89524">
                        <a14:foregroundMark x1="28571" y1="7619" x2="63810" y2="13333"/>
                        <a14:foregroundMark x1="90476" y1="29524" x2="84762" y2="36190"/>
                        <a14:foregroundMark x1="72381" y1="90476" x2="55238" y2="85714"/>
                        <a14:foregroundMark x1="35723" y1="83685" x2="21905" y2="80000"/>
                        <a14:foregroundMark x1="50476" y1="87619" x2="48627" y2="87126"/>
                        <a14:foregroundMark x1="2857" y1="73333" x2="7619" y2="60000"/>
                        <a14:backgroundMark x1="31429" y1="89524" x2="44762" y2="92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4685" y="1901691"/>
            <a:ext cx="414795" cy="414795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042CF169-1C24-47AD-9789-826828E7E1C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571" b="92381" l="6667" r="91429">
                        <a14:foregroundMark x1="8571" y1="29524" x2="12381" y2="35238"/>
                        <a14:foregroundMark x1="66667" y1="9524" x2="68571" y2="10476"/>
                        <a14:foregroundMark x1="91429" y1="69524" x2="83810" y2="56190"/>
                        <a14:foregroundMark x1="29524" y1="92381" x2="41873" y2="88265"/>
                        <a14:foregroundMark x1="58095" y1="8571" x2="63810" y2="8571"/>
                        <a14:backgroundMark x1="37143" y1="96190" x2="55238" y2="94286"/>
                        <a14:backgroundMark x1="46667" y1="94286" x2="82857" y2="89524"/>
                        <a14:backgroundMark x1="45714" y1="93333" x2="58095" y2="91429"/>
                        <a14:backgroundMark x1="80000" y1="83810" x2="74286" y2="89524"/>
                        <a14:backgroundMark x1="55238" y1="5714" x2="60270" y2="5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8300" y="1945609"/>
            <a:ext cx="414795" cy="414795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87D575C6-A391-42CE-ADE5-8B76F324008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571" b="92381" l="6667" r="91429">
                        <a14:foregroundMark x1="8571" y1="29524" x2="12381" y2="35238"/>
                        <a14:foregroundMark x1="66667" y1="9524" x2="68571" y2="10476"/>
                        <a14:foregroundMark x1="91429" y1="69524" x2="83810" y2="56190"/>
                        <a14:foregroundMark x1="29524" y1="92381" x2="41873" y2="88265"/>
                        <a14:foregroundMark x1="58095" y1="8571" x2="63810" y2="8571"/>
                        <a14:backgroundMark x1="37143" y1="96190" x2="55238" y2="94286"/>
                        <a14:backgroundMark x1="46667" y1="94286" x2="82857" y2="89524"/>
                        <a14:backgroundMark x1="45714" y1="93333" x2="58095" y2="91429"/>
                        <a14:backgroundMark x1="80000" y1="83810" x2="74286" y2="89524"/>
                        <a14:backgroundMark x1="55238" y1="5714" x2="60270" y2="5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583275">
            <a:off x="6920908" y="1414579"/>
            <a:ext cx="414795" cy="41479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5BE4226B-52B5-4E32-841B-54B91FDAA33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571" b="92381" l="6667" r="91429">
                        <a14:foregroundMark x1="8571" y1="29524" x2="12381" y2="35238"/>
                        <a14:foregroundMark x1="66667" y1="9524" x2="68571" y2="10476"/>
                        <a14:foregroundMark x1="91429" y1="69524" x2="83810" y2="56190"/>
                        <a14:foregroundMark x1="29524" y1="92381" x2="41873" y2="88265"/>
                        <a14:foregroundMark x1="58095" y1="8571" x2="63810" y2="8571"/>
                        <a14:backgroundMark x1="37143" y1="96190" x2="55238" y2="94286"/>
                        <a14:backgroundMark x1="46667" y1="94286" x2="82857" y2="89524"/>
                        <a14:backgroundMark x1="45714" y1="93333" x2="58095" y2="91429"/>
                        <a14:backgroundMark x1="80000" y1="83810" x2="74286" y2="89524"/>
                        <a14:backgroundMark x1="55238" y1="5714" x2="60270" y2="5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342674">
            <a:off x="6918153" y="1820416"/>
            <a:ext cx="414795" cy="414795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F9B41EEC-6BD1-4145-9C05-27456AFDA6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18" b="91228" l="6140" r="90351">
                        <a14:foregroundMark x1="34211" y1="7018" x2="38596" y2="12281"/>
                        <a14:foregroundMark x1="90351" y1="30702" x2="85965" y2="34211"/>
                        <a14:foregroundMark x1="63158" y1="92105" x2="59649" y2="81579"/>
                        <a14:foregroundMark x1="6140" y1="67544" x2="13158" y2="596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28898" y="3245386"/>
            <a:ext cx="450349" cy="450349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DF6C7F4C-2A42-4168-AA1A-7133A21D2F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524" b="94286" l="7619" r="91429">
                        <a14:foregroundMark x1="65714" y1="94286" x2="65030" y2="92235"/>
                        <a14:foregroundMark x1="91429" y1="38095" x2="80952" y2="40952"/>
                        <a14:foregroundMark x1="7619" y1="62857" x2="18304" y2="56624"/>
                        <a14:foregroundMark x1="16190" y1="75238" x2="20735" y2="76374"/>
                        <a14:foregroundMark x1="28523" y1="80302" x2="50476" y2="87619"/>
                        <a14:foregroundMark x1="25477" y1="79286" x2="25666" y2="79349"/>
                        <a14:foregroundMark x1="23422" y1="80177" x2="23658" y2="80648"/>
                        <a14:foregroundMark x1="22857" y1="80000" x2="22857" y2="80000"/>
                        <a14:foregroundMark x1="22857" y1="79048" x2="24762" y2="79048"/>
                        <a14:backgroundMark x1="59048" y1="13333" x2="65714" y2="14286"/>
                        <a14:backgroundMark x1="23810" y1="15238" x2="21905" y2="19048"/>
                        <a14:backgroundMark x1="77143" y1="85714" x2="90476" y2="54286"/>
                        <a14:backgroundMark x1="20000" y1="22857" x2="7619" y2="52381"/>
                        <a14:backgroundMark x1="9524" y1="75238" x2="14615" y2="77327"/>
                        <a14:backgroundMark x1="48571" y1="92381" x2="60952" y2="97143"/>
                        <a14:backgroundMark x1="18095" y1="80000" x2="21782" y2="80737"/>
                        <a14:backgroundMark x1="22857" y1="82857" x2="25714" y2="83810"/>
                        <a14:backgroundMark x1="22943" y1="81905" x2="23810" y2="819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11660" y="3917942"/>
            <a:ext cx="481313" cy="481313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BC4E393-F6EA-449B-908F-E9DE45F20B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895" b="92982" l="7018" r="90351">
                        <a14:foregroundMark x1="7018" y1="31579" x2="11404" y2="38596"/>
                        <a14:foregroundMark x1="66667" y1="7895" x2="58772" y2="12281"/>
                        <a14:foregroundMark x1="90351" y1="67544" x2="85965" y2="61404"/>
                        <a14:foregroundMark x1="30702" y1="92982" x2="49123" y2="85088"/>
                        <a14:backgroundMark x1="55263" y1="6140" x2="61404" y2="4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0481" y="2814703"/>
            <a:ext cx="450349" cy="450349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88045CE3-4658-490B-A3DE-7DB4C0F086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667" b="89524" l="2857" r="89524">
                        <a14:foregroundMark x1="28571" y1="7619" x2="63810" y2="13333"/>
                        <a14:foregroundMark x1="90476" y1="29524" x2="84762" y2="36190"/>
                        <a14:foregroundMark x1="72381" y1="90476" x2="55238" y2="85714"/>
                        <a14:foregroundMark x1="35723" y1="83685" x2="21905" y2="80000"/>
                        <a14:foregroundMark x1="50476" y1="87619" x2="48627" y2="87126"/>
                        <a14:foregroundMark x1="2857" y1="73333" x2="7619" y2="60000"/>
                        <a14:backgroundMark x1="31429" y1="89524" x2="44762" y2="923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0652" y="3692768"/>
            <a:ext cx="414795" cy="414795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26AC80AF-8C26-451D-88C7-298991EA18F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571" b="92381" l="6667" r="91429">
                        <a14:foregroundMark x1="8571" y1="29524" x2="12381" y2="35238"/>
                        <a14:foregroundMark x1="66667" y1="9524" x2="68571" y2="10476"/>
                        <a14:foregroundMark x1="91429" y1="69524" x2="83810" y2="56190"/>
                        <a14:foregroundMark x1="29524" y1="92381" x2="41873" y2="88265"/>
                        <a14:foregroundMark x1="58095" y1="8571" x2="63810" y2="8571"/>
                        <a14:backgroundMark x1="37143" y1="96190" x2="55238" y2="94286"/>
                        <a14:backgroundMark x1="46667" y1="94286" x2="82857" y2="89524"/>
                        <a14:backgroundMark x1="45714" y1="93333" x2="58095" y2="91429"/>
                        <a14:backgroundMark x1="80000" y1="83810" x2="74286" y2="89524"/>
                        <a14:backgroundMark x1="55238" y1="5714" x2="60270" y2="51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38020" y="3692768"/>
            <a:ext cx="414795" cy="414795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6C264367-EF46-4ED2-AE57-FC3372F681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895" b="92982" l="7018" r="90351">
                        <a14:foregroundMark x1="7018" y1="31579" x2="11404" y2="38596"/>
                        <a14:foregroundMark x1="66667" y1="7895" x2="58772" y2="12281"/>
                        <a14:foregroundMark x1="90351" y1="67544" x2="85965" y2="61404"/>
                        <a14:foregroundMark x1="30702" y1="92982" x2="49123" y2="85088"/>
                        <a14:backgroundMark x1="55263" y1="6140" x2="61404" y2="4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5835" y="2829753"/>
            <a:ext cx="450349" cy="450349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73611263-F07C-4DC5-A78B-34163229DF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895" b="92982" l="7018" r="90351">
                        <a14:foregroundMark x1="7018" y1="31579" x2="11404" y2="38596"/>
                        <a14:foregroundMark x1="66667" y1="7895" x2="58772" y2="12281"/>
                        <a14:foregroundMark x1="90351" y1="67544" x2="85965" y2="61404"/>
                        <a14:foregroundMark x1="30702" y1="92982" x2="49123" y2="85088"/>
                        <a14:backgroundMark x1="55263" y1="6140" x2="61404" y2="4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9074" y="3176647"/>
            <a:ext cx="450349" cy="450349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EDD9BE6B-2EF9-471B-9E6B-50ADF70218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18" b="91228" l="6140" r="90351">
                        <a14:foregroundMark x1="34211" y1="7018" x2="38596" y2="12281"/>
                        <a14:foregroundMark x1="90351" y1="30702" x2="85965" y2="34211"/>
                        <a14:foregroundMark x1="63158" y1="92105" x2="59649" y2="81579"/>
                        <a14:foregroundMark x1="6140" y1="67544" x2="13158" y2="596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7143" y="3401821"/>
            <a:ext cx="450349" cy="450349"/>
          </a:xfrm>
          <a:prstGeom prst="rect">
            <a:avLst/>
          </a:prstGeom>
        </p:spPr>
      </p:pic>
      <p:sp>
        <p:nvSpPr>
          <p:cNvPr id="36" name="직사각형 35">
            <a:extLst>
              <a:ext uri="{FF2B5EF4-FFF2-40B4-BE49-F238E27FC236}">
                <a16:creationId xmlns:a16="http://schemas.microsoft.com/office/drawing/2014/main" id="{A4B9B1D6-919B-4E84-8384-927A6BD4CB35}"/>
              </a:ext>
            </a:extLst>
          </p:cNvPr>
          <p:cNvSpPr/>
          <p:nvPr/>
        </p:nvSpPr>
        <p:spPr>
          <a:xfrm>
            <a:off x="1031247" y="1144023"/>
            <a:ext cx="3599476" cy="642832"/>
          </a:xfrm>
          <a:prstGeom prst="rect">
            <a:avLst/>
          </a:prstGeom>
          <a:solidFill>
            <a:srgbClr val="0375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굴리기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739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08789 0.25718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8" y="1284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85185E-6 L 0.08164 0.27222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" y="1361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0.12057 0.24653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29" y="1231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7.40741E-7 L 0.09075 0.26736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" y="1335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59259E-6 L 0.15937 0.26111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9" y="1305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08789 0.21921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8" y="1094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0.13177 0.3331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89" y="1664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0.16485 0.3081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1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90725B"/>
        </a:solidFill>
        <a:ln w="762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rgbClr val="006291"/>
          </a:solidFill>
          <a:tailEnd type="none" w="sm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11780</TotalTime>
  <Words>1083</Words>
  <Application>Microsoft Office PowerPoint</Application>
  <PresentationFormat>와이드스크린</PresentationFormat>
  <Paragraphs>239</Paragraphs>
  <Slides>31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31</vt:i4>
      </vt:variant>
    </vt:vector>
  </HeadingPairs>
  <TitlesOfParts>
    <vt:vector size="36" baseType="lpstr">
      <vt:lpstr>나눔스퀘어</vt:lpstr>
      <vt:lpstr>Arial</vt:lpstr>
      <vt:lpstr>나눔스퀘어 Bold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사용자</dc:creator>
  <cp:lastModifiedBy>사용자</cp:lastModifiedBy>
  <cp:revision>762</cp:revision>
  <dcterms:created xsi:type="dcterms:W3CDTF">2017-12-14T07:04:43Z</dcterms:created>
  <dcterms:modified xsi:type="dcterms:W3CDTF">2020-01-14T00:30:36Z</dcterms:modified>
</cp:coreProperties>
</file>