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59" r:id="rId6"/>
  </p:sldIdLst>
  <p:sldSz cx="12192000" cy="6858000"/>
  <p:notesSz cx="6858000" cy="9144000"/>
  <p:embeddedFontLst>
    <p:embeddedFont>
      <p:font typeface="KoPub돋움체 Medium" panose="00000600000000000000" pitchFamily="2" charset="-127"/>
      <p:regular r:id="rId7"/>
    </p:embeddedFont>
    <p:embeddedFont>
      <p:font typeface="나눔스퀘어" panose="020B0600000101010101" pitchFamily="50" charset="-127"/>
      <p:regular r:id="rId8"/>
    </p:embeddedFont>
    <p:embeddedFont>
      <p:font typeface="나눔스퀘어 Bold" panose="020B0600000101010101" pitchFamily="50" charset="-127"/>
      <p:bold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  <a:srgbClr val="EB1921"/>
    <a:srgbClr val="F69297"/>
    <a:srgbClr val="F9F9F9"/>
    <a:srgbClr val="F16065"/>
    <a:srgbClr val="0588C9"/>
    <a:srgbClr val="FFC802"/>
    <a:srgbClr val="EB1C24"/>
    <a:srgbClr val="B0C3E6"/>
    <a:srgbClr val="0A8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6A8BB-524D-4AD1-9E74-5B5ED84E80D5}" v="32" dt="2018-08-21T02:29:38.476"/>
    <p1510:client id="{1FAE95AD-014B-4EC5-B2E6-E84651CF768E}" v="20" dt="2018-08-21T02:32:04.789"/>
    <p1510:client id="{6B894057-47A3-430A-84EE-19B63C1A27B8}" v="17" dt="2018-08-21T02:37:20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30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yu" userId="3b4bc7ff-e6cf-471e-8ace-3b8dab073c5b" providerId="ADAL" clId="{1FAE95AD-014B-4EC5-B2E6-E84651CF768E}"/>
    <pc:docChg chg="custSel modSld sldOrd">
      <pc:chgData name="tryu" userId="3b4bc7ff-e6cf-471e-8ace-3b8dab073c5b" providerId="ADAL" clId="{1FAE95AD-014B-4EC5-B2E6-E84651CF768E}" dt="2018-08-21T02:32:04.789" v="19" actId="1076"/>
      <pc:docMkLst>
        <pc:docMk/>
      </pc:docMkLst>
      <pc:sldChg chg="addSp delSp modSp">
        <pc:chgData name="tryu" userId="3b4bc7ff-e6cf-471e-8ace-3b8dab073c5b" providerId="ADAL" clId="{1FAE95AD-014B-4EC5-B2E6-E84651CF768E}" dt="2018-08-21T02:30:53.621" v="4" actId="1076"/>
        <pc:sldMkLst>
          <pc:docMk/>
          <pc:sldMk cId="3539949619" sldId="256"/>
        </pc:sldMkLst>
        <pc:picChg chg="del">
          <ac:chgData name="tryu" userId="3b4bc7ff-e6cf-471e-8ace-3b8dab073c5b" providerId="ADAL" clId="{1FAE95AD-014B-4EC5-B2E6-E84651CF768E}" dt="2018-08-21T02:30:46.743" v="0" actId="478"/>
          <ac:picMkLst>
            <pc:docMk/>
            <pc:sldMk cId="3539949619" sldId="256"/>
            <ac:picMk id="3" creationId="{38D3A7A5-3C76-4755-8405-49F14DB8A426}"/>
          </ac:picMkLst>
        </pc:picChg>
        <pc:picChg chg="add mod">
          <ac:chgData name="tryu" userId="3b4bc7ff-e6cf-471e-8ace-3b8dab073c5b" providerId="ADAL" clId="{1FAE95AD-014B-4EC5-B2E6-E84651CF768E}" dt="2018-08-21T02:30:53.621" v="4" actId="1076"/>
          <ac:picMkLst>
            <pc:docMk/>
            <pc:sldMk cId="3539949619" sldId="256"/>
            <ac:picMk id="4" creationId="{2EADE376-89D1-4CB4-A3C5-A36802B49913}"/>
          </ac:picMkLst>
        </pc:picChg>
      </pc:sldChg>
      <pc:sldChg chg="addSp delSp modSp">
        <pc:chgData name="tryu" userId="3b4bc7ff-e6cf-471e-8ace-3b8dab073c5b" providerId="ADAL" clId="{1FAE95AD-014B-4EC5-B2E6-E84651CF768E}" dt="2018-08-21T02:31:31.197" v="12" actId="1076"/>
        <pc:sldMkLst>
          <pc:docMk/>
          <pc:sldMk cId="1388507799" sldId="260"/>
        </pc:sldMkLst>
        <pc:spChg chg="del">
          <ac:chgData name="tryu" userId="3b4bc7ff-e6cf-471e-8ace-3b8dab073c5b" providerId="ADAL" clId="{1FAE95AD-014B-4EC5-B2E6-E84651CF768E}" dt="2018-08-21T02:31:00.325" v="5" actId="478"/>
          <ac:spMkLst>
            <pc:docMk/>
            <pc:sldMk cId="1388507799" sldId="260"/>
            <ac:spMk id="4" creationId="{EF327CF4-1C72-45A7-ADB7-C36833D2EE93}"/>
          </ac:spMkLst>
        </pc:spChg>
        <pc:spChg chg="add mod">
          <ac:chgData name="tryu" userId="3b4bc7ff-e6cf-471e-8ace-3b8dab073c5b" providerId="ADAL" clId="{1FAE95AD-014B-4EC5-B2E6-E84651CF768E}" dt="2018-08-21T02:31:31.197" v="12" actId="1076"/>
          <ac:spMkLst>
            <pc:docMk/>
            <pc:sldMk cId="1388507799" sldId="260"/>
            <ac:spMk id="7" creationId="{4B549F0F-4147-404E-894D-EB5F0CBD2CCF}"/>
          </ac:spMkLst>
        </pc:spChg>
        <pc:picChg chg="del">
          <ac:chgData name="tryu" userId="3b4bc7ff-e6cf-471e-8ace-3b8dab073c5b" providerId="ADAL" clId="{1FAE95AD-014B-4EC5-B2E6-E84651CF768E}" dt="2018-08-21T02:31:00.325" v="5" actId="478"/>
          <ac:picMkLst>
            <pc:docMk/>
            <pc:sldMk cId="1388507799" sldId="260"/>
            <ac:picMk id="5" creationId="{27B11989-978C-458A-B24F-6E873B5B31D2}"/>
          </ac:picMkLst>
        </pc:picChg>
        <pc:picChg chg="add mod">
          <ac:chgData name="tryu" userId="3b4bc7ff-e6cf-471e-8ace-3b8dab073c5b" providerId="ADAL" clId="{1FAE95AD-014B-4EC5-B2E6-E84651CF768E}" dt="2018-08-21T02:31:31.197" v="12" actId="1076"/>
          <ac:picMkLst>
            <pc:docMk/>
            <pc:sldMk cId="1388507799" sldId="260"/>
            <ac:picMk id="6" creationId="{78C1E35C-8211-46D5-8938-CB452501F2EB}"/>
          </ac:picMkLst>
        </pc:picChg>
      </pc:sldChg>
      <pc:sldChg chg="addSp delSp modSp ord">
        <pc:chgData name="tryu" userId="3b4bc7ff-e6cf-471e-8ace-3b8dab073c5b" providerId="ADAL" clId="{1FAE95AD-014B-4EC5-B2E6-E84651CF768E}" dt="2018-08-21T02:32:04.789" v="19" actId="1076"/>
        <pc:sldMkLst>
          <pc:docMk/>
          <pc:sldMk cId="2069934760" sldId="261"/>
        </pc:sldMkLst>
        <pc:spChg chg="del">
          <ac:chgData name="tryu" userId="3b4bc7ff-e6cf-471e-8ace-3b8dab073c5b" providerId="ADAL" clId="{1FAE95AD-014B-4EC5-B2E6-E84651CF768E}" dt="2018-08-21T02:31:37.951" v="13" actId="478"/>
          <ac:spMkLst>
            <pc:docMk/>
            <pc:sldMk cId="2069934760" sldId="261"/>
            <ac:spMk id="4" creationId="{8E3E4EB9-9E8D-4962-BB04-3A0C11F36F9A}"/>
          </ac:spMkLst>
        </pc:spChg>
        <pc:spChg chg="del">
          <ac:chgData name="tryu" userId="3b4bc7ff-e6cf-471e-8ace-3b8dab073c5b" providerId="ADAL" clId="{1FAE95AD-014B-4EC5-B2E6-E84651CF768E}" dt="2018-08-21T02:31:37.951" v="13" actId="478"/>
          <ac:spMkLst>
            <pc:docMk/>
            <pc:sldMk cId="2069934760" sldId="261"/>
            <ac:spMk id="5" creationId="{B859F5BA-3F4F-477C-BD74-3C902177419D}"/>
          </ac:spMkLst>
        </pc:spChg>
        <pc:spChg chg="del">
          <ac:chgData name="tryu" userId="3b4bc7ff-e6cf-471e-8ace-3b8dab073c5b" providerId="ADAL" clId="{1FAE95AD-014B-4EC5-B2E6-E84651CF768E}" dt="2018-08-21T02:31:37.951" v="13" actId="478"/>
          <ac:spMkLst>
            <pc:docMk/>
            <pc:sldMk cId="2069934760" sldId="261"/>
            <ac:spMk id="6" creationId="{DE6EB474-9A66-4946-8594-6DC60D2A1063}"/>
          </ac:spMkLst>
        </pc:spChg>
        <pc:spChg chg="add">
          <ac:chgData name="tryu" userId="3b4bc7ff-e6cf-471e-8ace-3b8dab073c5b" providerId="ADAL" clId="{1FAE95AD-014B-4EC5-B2E6-E84651CF768E}" dt="2018-08-21T02:32:01.256" v="18"/>
          <ac:spMkLst>
            <pc:docMk/>
            <pc:sldMk cId="2069934760" sldId="261"/>
            <ac:spMk id="9" creationId="{5E1F9D86-C25A-4D56-B08C-E755E6320194}"/>
          </ac:spMkLst>
        </pc:spChg>
        <pc:spChg chg="add">
          <ac:chgData name="tryu" userId="3b4bc7ff-e6cf-471e-8ace-3b8dab073c5b" providerId="ADAL" clId="{1FAE95AD-014B-4EC5-B2E6-E84651CF768E}" dt="2018-08-21T02:32:01.256" v="18"/>
          <ac:spMkLst>
            <pc:docMk/>
            <pc:sldMk cId="2069934760" sldId="261"/>
            <ac:spMk id="10" creationId="{06D818E8-BC36-44EA-8F7C-471768617ECF}"/>
          </ac:spMkLst>
        </pc:spChg>
        <pc:spChg chg="add mod">
          <ac:chgData name="tryu" userId="3b4bc7ff-e6cf-471e-8ace-3b8dab073c5b" providerId="ADAL" clId="{1FAE95AD-014B-4EC5-B2E6-E84651CF768E}" dt="2018-08-21T02:32:04.789" v="19" actId="1076"/>
          <ac:spMkLst>
            <pc:docMk/>
            <pc:sldMk cId="2069934760" sldId="261"/>
            <ac:spMk id="11" creationId="{6253AEDB-0E4A-48BA-B15C-B2BF90F86034}"/>
          </ac:spMkLst>
        </pc:spChg>
        <pc:picChg chg="del">
          <ac:chgData name="tryu" userId="3b4bc7ff-e6cf-471e-8ace-3b8dab073c5b" providerId="ADAL" clId="{1FAE95AD-014B-4EC5-B2E6-E84651CF768E}" dt="2018-08-21T02:31:37.951" v="13" actId="478"/>
          <ac:picMkLst>
            <pc:docMk/>
            <pc:sldMk cId="2069934760" sldId="261"/>
            <ac:picMk id="7" creationId="{0BE9B920-56B2-42C2-9A28-71F033E2B9C2}"/>
          </ac:picMkLst>
        </pc:picChg>
        <pc:picChg chg="del">
          <ac:chgData name="tryu" userId="3b4bc7ff-e6cf-471e-8ace-3b8dab073c5b" providerId="ADAL" clId="{1FAE95AD-014B-4EC5-B2E6-E84651CF768E}" dt="2018-08-21T02:31:37.951" v="13" actId="478"/>
          <ac:picMkLst>
            <pc:docMk/>
            <pc:sldMk cId="2069934760" sldId="261"/>
            <ac:picMk id="8" creationId="{9AE6699A-CDEC-4EC9-8819-9C05B6F4A9CB}"/>
          </ac:picMkLst>
        </pc:picChg>
        <pc:picChg chg="add">
          <ac:chgData name="tryu" userId="3b4bc7ff-e6cf-471e-8ace-3b8dab073c5b" providerId="ADAL" clId="{1FAE95AD-014B-4EC5-B2E6-E84651CF768E}" dt="2018-08-21T02:32:01.256" v="18"/>
          <ac:picMkLst>
            <pc:docMk/>
            <pc:sldMk cId="2069934760" sldId="261"/>
            <ac:picMk id="12" creationId="{F802B786-8334-49E7-B129-80A40E15EEE6}"/>
          </ac:picMkLst>
        </pc:picChg>
        <pc:picChg chg="add">
          <ac:chgData name="tryu" userId="3b4bc7ff-e6cf-471e-8ace-3b8dab073c5b" providerId="ADAL" clId="{1FAE95AD-014B-4EC5-B2E6-E84651CF768E}" dt="2018-08-21T02:32:01.256" v="18"/>
          <ac:picMkLst>
            <pc:docMk/>
            <pc:sldMk cId="2069934760" sldId="261"/>
            <ac:picMk id="13" creationId="{B590CF39-3C2C-4BF4-A7D9-E944DDCC9BD8}"/>
          </ac:picMkLst>
        </pc:picChg>
      </pc:sldChg>
      <pc:sldChg chg="addSp delSp modSp">
        <pc:chgData name="tryu" userId="3b4bc7ff-e6cf-471e-8ace-3b8dab073c5b" providerId="ADAL" clId="{1FAE95AD-014B-4EC5-B2E6-E84651CF768E}" dt="2018-08-21T02:31:50.909" v="16" actId="1076"/>
        <pc:sldMkLst>
          <pc:docMk/>
          <pc:sldMk cId="3306238250" sldId="265"/>
        </pc:sldMkLst>
        <pc:spChg chg="del">
          <ac:chgData name="tryu" userId="3b4bc7ff-e6cf-471e-8ace-3b8dab073c5b" providerId="ADAL" clId="{1FAE95AD-014B-4EC5-B2E6-E84651CF768E}" dt="2018-08-21T02:31:41.808" v="14" actId="478"/>
          <ac:spMkLst>
            <pc:docMk/>
            <pc:sldMk cId="3306238250" sldId="265"/>
            <ac:spMk id="4" creationId="{A6B659DB-CFCA-4B1E-8340-238A20A78923}"/>
          </ac:spMkLst>
        </pc:spChg>
        <pc:spChg chg="del">
          <ac:chgData name="tryu" userId="3b4bc7ff-e6cf-471e-8ace-3b8dab073c5b" providerId="ADAL" clId="{1FAE95AD-014B-4EC5-B2E6-E84651CF768E}" dt="2018-08-21T02:31:41.808" v="14" actId="478"/>
          <ac:spMkLst>
            <pc:docMk/>
            <pc:sldMk cId="3306238250" sldId="265"/>
            <ac:spMk id="5" creationId="{6E02284E-5617-4578-A8F0-96580F9BD6BE}"/>
          </ac:spMkLst>
        </pc:spChg>
        <pc:spChg chg="del">
          <ac:chgData name="tryu" userId="3b4bc7ff-e6cf-471e-8ace-3b8dab073c5b" providerId="ADAL" clId="{1FAE95AD-014B-4EC5-B2E6-E84651CF768E}" dt="2018-08-21T02:31:41.808" v="14" actId="478"/>
          <ac:spMkLst>
            <pc:docMk/>
            <pc:sldMk cId="3306238250" sldId="265"/>
            <ac:spMk id="6" creationId="{06704D40-F3B7-4BF3-92A5-9FB973F4434B}"/>
          </ac:spMkLst>
        </pc:spChg>
        <pc:spChg chg="del">
          <ac:chgData name="tryu" userId="3b4bc7ff-e6cf-471e-8ace-3b8dab073c5b" providerId="ADAL" clId="{1FAE95AD-014B-4EC5-B2E6-E84651CF768E}" dt="2018-08-21T02:31:41.808" v="14" actId="478"/>
          <ac:spMkLst>
            <pc:docMk/>
            <pc:sldMk cId="3306238250" sldId="265"/>
            <ac:spMk id="9" creationId="{15D104AB-BEE5-4E33-A4E9-CB9EDC89EE7F}"/>
          </ac:spMkLst>
        </pc:spChg>
        <pc:spChg chg="del">
          <ac:chgData name="tryu" userId="3b4bc7ff-e6cf-471e-8ace-3b8dab073c5b" providerId="ADAL" clId="{1FAE95AD-014B-4EC5-B2E6-E84651CF768E}" dt="2018-08-21T02:31:41.808" v="14" actId="478"/>
          <ac:spMkLst>
            <pc:docMk/>
            <pc:sldMk cId="3306238250" sldId="265"/>
            <ac:spMk id="11" creationId="{323DED8F-8A32-48A5-814B-11854CC7606E}"/>
          </ac:spMkLst>
        </pc:spChg>
        <pc:spChg chg="add">
          <ac:chgData name="tryu" userId="3b4bc7ff-e6cf-471e-8ace-3b8dab073c5b" providerId="ADAL" clId="{1FAE95AD-014B-4EC5-B2E6-E84651CF768E}" dt="2018-08-21T02:31:46.622" v="15"/>
          <ac:spMkLst>
            <pc:docMk/>
            <pc:sldMk cId="3306238250" sldId="265"/>
            <ac:spMk id="13" creationId="{44EF2E7B-6611-40C5-AC76-39FF5C41F450}"/>
          </ac:spMkLst>
        </pc:spChg>
        <pc:spChg chg="add">
          <ac:chgData name="tryu" userId="3b4bc7ff-e6cf-471e-8ace-3b8dab073c5b" providerId="ADAL" clId="{1FAE95AD-014B-4EC5-B2E6-E84651CF768E}" dt="2018-08-21T02:31:46.622" v="15"/>
          <ac:spMkLst>
            <pc:docMk/>
            <pc:sldMk cId="3306238250" sldId="265"/>
            <ac:spMk id="14" creationId="{1E841F3D-94E4-4003-8F7B-3806D0299294}"/>
          </ac:spMkLst>
        </pc:spChg>
        <pc:spChg chg="add mod">
          <ac:chgData name="tryu" userId="3b4bc7ff-e6cf-471e-8ace-3b8dab073c5b" providerId="ADAL" clId="{1FAE95AD-014B-4EC5-B2E6-E84651CF768E}" dt="2018-08-21T02:31:50.909" v="16" actId="1076"/>
          <ac:spMkLst>
            <pc:docMk/>
            <pc:sldMk cId="3306238250" sldId="265"/>
            <ac:spMk id="15" creationId="{72CD1617-5869-4905-9BC4-D2409600E60A}"/>
          </ac:spMkLst>
        </pc:spChg>
        <pc:picChg chg="del">
          <ac:chgData name="tryu" userId="3b4bc7ff-e6cf-471e-8ace-3b8dab073c5b" providerId="ADAL" clId="{1FAE95AD-014B-4EC5-B2E6-E84651CF768E}" dt="2018-08-21T02:31:41.808" v="14" actId="478"/>
          <ac:picMkLst>
            <pc:docMk/>
            <pc:sldMk cId="3306238250" sldId="265"/>
            <ac:picMk id="7" creationId="{EE7A8781-14C8-4794-921A-285FA492CC37}"/>
          </ac:picMkLst>
        </pc:picChg>
        <pc:picChg chg="del">
          <ac:chgData name="tryu" userId="3b4bc7ff-e6cf-471e-8ace-3b8dab073c5b" providerId="ADAL" clId="{1FAE95AD-014B-4EC5-B2E6-E84651CF768E}" dt="2018-08-21T02:31:41.808" v="14" actId="478"/>
          <ac:picMkLst>
            <pc:docMk/>
            <pc:sldMk cId="3306238250" sldId="265"/>
            <ac:picMk id="8" creationId="{94CF39A6-F81E-46C7-B663-0A04648D3E93}"/>
          </ac:picMkLst>
        </pc:picChg>
        <pc:picChg chg="del">
          <ac:chgData name="tryu" userId="3b4bc7ff-e6cf-471e-8ace-3b8dab073c5b" providerId="ADAL" clId="{1FAE95AD-014B-4EC5-B2E6-E84651CF768E}" dt="2018-08-21T02:31:41.808" v="14" actId="478"/>
          <ac:picMkLst>
            <pc:docMk/>
            <pc:sldMk cId="3306238250" sldId="265"/>
            <ac:picMk id="10" creationId="{2287AC43-CD47-4FD3-8D07-8E7E7F1F697E}"/>
          </ac:picMkLst>
        </pc:picChg>
        <pc:picChg chg="del">
          <ac:chgData name="tryu" userId="3b4bc7ff-e6cf-471e-8ace-3b8dab073c5b" providerId="ADAL" clId="{1FAE95AD-014B-4EC5-B2E6-E84651CF768E}" dt="2018-08-21T02:31:41.808" v="14" actId="478"/>
          <ac:picMkLst>
            <pc:docMk/>
            <pc:sldMk cId="3306238250" sldId="265"/>
            <ac:picMk id="12" creationId="{1BEEF8E2-4E39-44EB-BA30-57AAC3728EB8}"/>
          </ac:picMkLst>
        </pc:picChg>
        <pc:picChg chg="add">
          <ac:chgData name="tryu" userId="3b4bc7ff-e6cf-471e-8ace-3b8dab073c5b" providerId="ADAL" clId="{1FAE95AD-014B-4EC5-B2E6-E84651CF768E}" dt="2018-08-21T02:31:46.622" v="15"/>
          <ac:picMkLst>
            <pc:docMk/>
            <pc:sldMk cId="3306238250" sldId="265"/>
            <ac:picMk id="16" creationId="{8056C349-977B-4526-9C9C-B367C06657B8}"/>
          </ac:picMkLst>
        </pc:picChg>
        <pc:picChg chg="add">
          <ac:chgData name="tryu" userId="3b4bc7ff-e6cf-471e-8ace-3b8dab073c5b" providerId="ADAL" clId="{1FAE95AD-014B-4EC5-B2E6-E84651CF768E}" dt="2018-08-21T02:31:46.622" v="15"/>
          <ac:picMkLst>
            <pc:docMk/>
            <pc:sldMk cId="3306238250" sldId="265"/>
            <ac:picMk id="17" creationId="{5E45BB93-95FF-4C68-82DC-96FBD5F513AF}"/>
          </ac:picMkLst>
        </pc:picChg>
      </pc:sldChg>
    </pc:docChg>
  </pc:docChgLst>
  <pc:docChgLst>
    <pc:chgData name="tryu" userId="3b4bc7ff-e6cf-471e-8ace-3b8dab073c5b" providerId="ADAL" clId="{6B894057-47A3-430A-84EE-19B63C1A27B8}"/>
    <pc:docChg chg="custSel modSld">
      <pc:chgData name="tryu" userId="3b4bc7ff-e6cf-471e-8ace-3b8dab073c5b" providerId="ADAL" clId="{6B894057-47A3-430A-84EE-19B63C1A27B8}" dt="2018-08-21T02:37:20.364" v="16" actId="1076"/>
      <pc:docMkLst>
        <pc:docMk/>
      </pc:docMkLst>
      <pc:sldChg chg="addSp delSp modSp">
        <pc:chgData name="tryu" userId="3b4bc7ff-e6cf-471e-8ace-3b8dab073c5b" providerId="ADAL" clId="{6B894057-47A3-430A-84EE-19B63C1A27B8}" dt="2018-08-21T02:35:43.092" v="3" actId="14100"/>
        <pc:sldMkLst>
          <pc:docMk/>
          <pc:sldMk cId="3539949619" sldId="256"/>
        </pc:sldMkLst>
        <pc:picChg chg="add mod">
          <ac:chgData name="tryu" userId="3b4bc7ff-e6cf-471e-8ace-3b8dab073c5b" providerId="ADAL" clId="{6B894057-47A3-430A-84EE-19B63C1A27B8}" dt="2018-08-21T02:35:43.092" v="3" actId="14100"/>
          <ac:picMkLst>
            <pc:docMk/>
            <pc:sldMk cId="3539949619" sldId="256"/>
            <ac:picMk id="3" creationId="{A1081761-AF91-492E-8C56-B556C067B7EE}"/>
          </ac:picMkLst>
        </pc:picChg>
        <pc:picChg chg="del">
          <ac:chgData name="tryu" userId="3b4bc7ff-e6cf-471e-8ace-3b8dab073c5b" providerId="ADAL" clId="{6B894057-47A3-430A-84EE-19B63C1A27B8}" dt="2018-08-21T02:35:37.847" v="0" actId="478"/>
          <ac:picMkLst>
            <pc:docMk/>
            <pc:sldMk cId="3539949619" sldId="256"/>
            <ac:picMk id="4" creationId="{2EADE376-89D1-4CB4-A3C5-A36802B49913}"/>
          </ac:picMkLst>
        </pc:picChg>
      </pc:sldChg>
      <pc:sldChg chg="addSp delSp modSp">
        <pc:chgData name="tryu" userId="3b4bc7ff-e6cf-471e-8ace-3b8dab073c5b" providerId="ADAL" clId="{6B894057-47A3-430A-84EE-19B63C1A27B8}" dt="2018-08-21T02:37:20.364" v="16" actId="1076"/>
        <pc:sldMkLst>
          <pc:docMk/>
          <pc:sldMk cId="1388507799" sldId="260"/>
        </pc:sldMkLst>
        <pc:spChg chg="del">
          <ac:chgData name="tryu" userId="3b4bc7ff-e6cf-471e-8ace-3b8dab073c5b" providerId="ADAL" clId="{6B894057-47A3-430A-84EE-19B63C1A27B8}" dt="2018-08-21T02:35:51.478" v="4" actId="478"/>
          <ac:spMkLst>
            <pc:docMk/>
            <pc:sldMk cId="1388507799" sldId="260"/>
            <ac:spMk id="7" creationId="{4B549F0F-4147-404E-894D-EB5F0CBD2CCF}"/>
          </ac:spMkLst>
        </pc:spChg>
        <pc:spChg chg="add mod">
          <ac:chgData name="tryu" userId="3b4bc7ff-e6cf-471e-8ace-3b8dab073c5b" providerId="ADAL" clId="{6B894057-47A3-430A-84EE-19B63C1A27B8}" dt="2018-08-21T02:37:20.364" v="16" actId="1076"/>
          <ac:spMkLst>
            <pc:docMk/>
            <pc:sldMk cId="1388507799" sldId="260"/>
            <ac:spMk id="8" creationId="{97CAF518-04F2-4358-A6CB-EB556479E563}"/>
          </ac:spMkLst>
        </pc:spChg>
        <pc:picChg chg="del">
          <ac:chgData name="tryu" userId="3b4bc7ff-e6cf-471e-8ace-3b8dab073c5b" providerId="ADAL" clId="{6B894057-47A3-430A-84EE-19B63C1A27B8}" dt="2018-08-21T02:35:51.478" v="4" actId="478"/>
          <ac:picMkLst>
            <pc:docMk/>
            <pc:sldMk cId="1388507799" sldId="260"/>
            <ac:picMk id="6" creationId="{78C1E35C-8211-46D5-8938-CB452501F2EB}"/>
          </ac:picMkLst>
        </pc:picChg>
        <pc:picChg chg="add mod">
          <ac:chgData name="tryu" userId="3b4bc7ff-e6cf-471e-8ace-3b8dab073c5b" providerId="ADAL" clId="{6B894057-47A3-430A-84EE-19B63C1A27B8}" dt="2018-08-21T02:37:12.453" v="15" actId="14100"/>
          <ac:picMkLst>
            <pc:docMk/>
            <pc:sldMk cId="1388507799" sldId="260"/>
            <ac:picMk id="9" creationId="{EC7ECBC0-BDA2-4374-87EB-F6135EA99470}"/>
          </ac:picMkLst>
        </pc:picChg>
      </pc:sldChg>
      <pc:sldChg chg="addSp delSp modSp">
        <pc:chgData name="tryu" userId="3b4bc7ff-e6cf-471e-8ace-3b8dab073c5b" providerId="ADAL" clId="{6B894057-47A3-430A-84EE-19B63C1A27B8}" dt="2018-08-21T02:36:22.541" v="11" actId="1076"/>
        <pc:sldMkLst>
          <pc:docMk/>
          <pc:sldMk cId="2069934760" sldId="261"/>
        </pc:sldMkLst>
        <pc:spChg chg="del">
          <ac:chgData name="tryu" userId="3b4bc7ff-e6cf-471e-8ace-3b8dab073c5b" providerId="ADAL" clId="{6B894057-47A3-430A-84EE-19B63C1A27B8}" dt="2018-08-21T02:36:10.870" v="9" actId="478"/>
          <ac:spMkLst>
            <pc:docMk/>
            <pc:sldMk cId="2069934760" sldId="261"/>
            <ac:spMk id="9" creationId="{5E1F9D86-C25A-4D56-B08C-E755E6320194}"/>
          </ac:spMkLst>
        </pc:spChg>
        <pc:spChg chg="del">
          <ac:chgData name="tryu" userId="3b4bc7ff-e6cf-471e-8ace-3b8dab073c5b" providerId="ADAL" clId="{6B894057-47A3-430A-84EE-19B63C1A27B8}" dt="2018-08-21T02:36:10.870" v="9" actId="478"/>
          <ac:spMkLst>
            <pc:docMk/>
            <pc:sldMk cId="2069934760" sldId="261"/>
            <ac:spMk id="10" creationId="{06D818E8-BC36-44EA-8F7C-471768617ECF}"/>
          </ac:spMkLst>
        </pc:spChg>
        <pc:spChg chg="del">
          <ac:chgData name="tryu" userId="3b4bc7ff-e6cf-471e-8ace-3b8dab073c5b" providerId="ADAL" clId="{6B894057-47A3-430A-84EE-19B63C1A27B8}" dt="2018-08-21T02:36:10.870" v="9" actId="478"/>
          <ac:spMkLst>
            <pc:docMk/>
            <pc:sldMk cId="2069934760" sldId="261"/>
            <ac:spMk id="11" creationId="{6253AEDB-0E4A-48BA-B15C-B2BF90F86034}"/>
          </ac:spMkLst>
        </pc:spChg>
        <pc:spChg chg="add">
          <ac:chgData name="tryu" userId="3b4bc7ff-e6cf-471e-8ace-3b8dab073c5b" providerId="ADAL" clId="{6B894057-47A3-430A-84EE-19B63C1A27B8}" dt="2018-08-21T02:36:17.019" v="10"/>
          <ac:spMkLst>
            <pc:docMk/>
            <pc:sldMk cId="2069934760" sldId="261"/>
            <ac:spMk id="14" creationId="{09448C60-7D5A-40C2-80EA-F3B3F06F11E6}"/>
          </ac:spMkLst>
        </pc:spChg>
        <pc:spChg chg="add mod">
          <ac:chgData name="tryu" userId="3b4bc7ff-e6cf-471e-8ace-3b8dab073c5b" providerId="ADAL" clId="{6B894057-47A3-430A-84EE-19B63C1A27B8}" dt="2018-08-21T02:36:22.541" v="11" actId="1076"/>
          <ac:spMkLst>
            <pc:docMk/>
            <pc:sldMk cId="2069934760" sldId="261"/>
            <ac:spMk id="15" creationId="{633C5F7E-BD4D-4BF3-949C-45C000C4C1A7}"/>
          </ac:spMkLst>
        </pc:spChg>
        <pc:spChg chg="add">
          <ac:chgData name="tryu" userId="3b4bc7ff-e6cf-471e-8ace-3b8dab073c5b" providerId="ADAL" clId="{6B894057-47A3-430A-84EE-19B63C1A27B8}" dt="2018-08-21T02:36:17.019" v="10"/>
          <ac:spMkLst>
            <pc:docMk/>
            <pc:sldMk cId="2069934760" sldId="261"/>
            <ac:spMk id="16" creationId="{C169E99F-2B97-4DDE-BD49-03EE0401AE06}"/>
          </ac:spMkLst>
        </pc:spChg>
        <pc:picChg chg="del">
          <ac:chgData name="tryu" userId="3b4bc7ff-e6cf-471e-8ace-3b8dab073c5b" providerId="ADAL" clId="{6B894057-47A3-430A-84EE-19B63C1A27B8}" dt="2018-08-21T02:36:10.870" v="9" actId="478"/>
          <ac:picMkLst>
            <pc:docMk/>
            <pc:sldMk cId="2069934760" sldId="261"/>
            <ac:picMk id="12" creationId="{F802B786-8334-49E7-B129-80A40E15EEE6}"/>
          </ac:picMkLst>
        </pc:picChg>
        <pc:picChg chg="del">
          <ac:chgData name="tryu" userId="3b4bc7ff-e6cf-471e-8ace-3b8dab073c5b" providerId="ADAL" clId="{6B894057-47A3-430A-84EE-19B63C1A27B8}" dt="2018-08-21T02:36:10.870" v="9" actId="478"/>
          <ac:picMkLst>
            <pc:docMk/>
            <pc:sldMk cId="2069934760" sldId="261"/>
            <ac:picMk id="13" creationId="{B590CF39-3C2C-4BF4-A7D9-E944DDCC9BD8}"/>
          </ac:picMkLst>
        </pc:picChg>
        <pc:picChg chg="add">
          <ac:chgData name="tryu" userId="3b4bc7ff-e6cf-471e-8ace-3b8dab073c5b" providerId="ADAL" clId="{6B894057-47A3-430A-84EE-19B63C1A27B8}" dt="2018-08-21T02:36:17.019" v="10"/>
          <ac:picMkLst>
            <pc:docMk/>
            <pc:sldMk cId="2069934760" sldId="261"/>
            <ac:picMk id="17" creationId="{C6C8E016-1589-499D-A809-A2F90CF56353}"/>
          </ac:picMkLst>
        </pc:picChg>
        <pc:picChg chg="add">
          <ac:chgData name="tryu" userId="3b4bc7ff-e6cf-471e-8ace-3b8dab073c5b" providerId="ADAL" clId="{6B894057-47A3-430A-84EE-19B63C1A27B8}" dt="2018-08-21T02:36:17.019" v="10"/>
          <ac:picMkLst>
            <pc:docMk/>
            <pc:sldMk cId="2069934760" sldId="261"/>
            <ac:picMk id="18" creationId="{661DAB0F-2F7E-4165-AE4E-A6B04F87B750}"/>
          </ac:picMkLst>
        </pc:picChg>
      </pc:sldChg>
      <pc:sldChg chg="addSp delSp">
        <pc:chgData name="tryu" userId="3b4bc7ff-e6cf-471e-8ace-3b8dab073c5b" providerId="ADAL" clId="{6B894057-47A3-430A-84EE-19B63C1A27B8}" dt="2018-08-21T02:36:05.452" v="8"/>
        <pc:sldMkLst>
          <pc:docMk/>
          <pc:sldMk cId="3306238250" sldId="265"/>
        </pc:sldMkLst>
        <pc:spChg chg="add">
          <ac:chgData name="tryu" userId="3b4bc7ff-e6cf-471e-8ace-3b8dab073c5b" providerId="ADAL" clId="{6B894057-47A3-430A-84EE-19B63C1A27B8}" dt="2018-08-21T02:36:05.452" v="8"/>
          <ac:spMkLst>
            <pc:docMk/>
            <pc:sldMk cId="3306238250" sldId="265"/>
            <ac:spMk id="9" creationId="{F2E3BE29-0DC2-4176-83D0-2EB32922034B}"/>
          </ac:spMkLst>
        </pc:spChg>
        <pc:spChg chg="add">
          <ac:chgData name="tryu" userId="3b4bc7ff-e6cf-471e-8ace-3b8dab073c5b" providerId="ADAL" clId="{6B894057-47A3-430A-84EE-19B63C1A27B8}" dt="2018-08-21T02:36:05.452" v="8"/>
          <ac:spMkLst>
            <pc:docMk/>
            <pc:sldMk cId="3306238250" sldId="265"/>
            <ac:spMk id="10" creationId="{7AC09779-821B-462A-A809-7EA9594BC202}"/>
          </ac:spMkLst>
        </pc:spChg>
        <pc:spChg chg="add">
          <ac:chgData name="tryu" userId="3b4bc7ff-e6cf-471e-8ace-3b8dab073c5b" providerId="ADAL" clId="{6B894057-47A3-430A-84EE-19B63C1A27B8}" dt="2018-08-21T02:36:05.452" v="8"/>
          <ac:spMkLst>
            <pc:docMk/>
            <pc:sldMk cId="3306238250" sldId="265"/>
            <ac:spMk id="11" creationId="{5DD35A24-8470-4112-8AC1-A88FDDEE9965}"/>
          </ac:spMkLst>
        </pc:spChg>
        <pc:spChg chg="del">
          <ac:chgData name="tryu" userId="3b4bc7ff-e6cf-471e-8ace-3b8dab073c5b" providerId="ADAL" clId="{6B894057-47A3-430A-84EE-19B63C1A27B8}" dt="2018-08-21T02:36:01.732" v="7" actId="478"/>
          <ac:spMkLst>
            <pc:docMk/>
            <pc:sldMk cId="3306238250" sldId="265"/>
            <ac:spMk id="13" creationId="{44EF2E7B-6611-40C5-AC76-39FF5C41F450}"/>
          </ac:spMkLst>
        </pc:spChg>
        <pc:spChg chg="del">
          <ac:chgData name="tryu" userId="3b4bc7ff-e6cf-471e-8ace-3b8dab073c5b" providerId="ADAL" clId="{6B894057-47A3-430A-84EE-19B63C1A27B8}" dt="2018-08-21T02:36:01.732" v="7" actId="478"/>
          <ac:spMkLst>
            <pc:docMk/>
            <pc:sldMk cId="3306238250" sldId="265"/>
            <ac:spMk id="14" creationId="{1E841F3D-94E4-4003-8F7B-3806D0299294}"/>
          </ac:spMkLst>
        </pc:spChg>
        <pc:spChg chg="del">
          <ac:chgData name="tryu" userId="3b4bc7ff-e6cf-471e-8ace-3b8dab073c5b" providerId="ADAL" clId="{6B894057-47A3-430A-84EE-19B63C1A27B8}" dt="2018-08-21T02:36:01.732" v="7" actId="478"/>
          <ac:spMkLst>
            <pc:docMk/>
            <pc:sldMk cId="3306238250" sldId="265"/>
            <ac:spMk id="15" creationId="{72CD1617-5869-4905-9BC4-D2409600E60A}"/>
          </ac:spMkLst>
        </pc:spChg>
        <pc:picChg chg="add">
          <ac:chgData name="tryu" userId="3b4bc7ff-e6cf-471e-8ace-3b8dab073c5b" providerId="ADAL" clId="{6B894057-47A3-430A-84EE-19B63C1A27B8}" dt="2018-08-21T02:36:05.452" v="8"/>
          <ac:picMkLst>
            <pc:docMk/>
            <pc:sldMk cId="3306238250" sldId="265"/>
            <ac:picMk id="12" creationId="{1299B769-6682-4485-A683-B9CC7327B0ED}"/>
          </ac:picMkLst>
        </pc:picChg>
        <pc:picChg chg="del">
          <ac:chgData name="tryu" userId="3b4bc7ff-e6cf-471e-8ace-3b8dab073c5b" providerId="ADAL" clId="{6B894057-47A3-430A-84EE-19B63C1A27B8}" dt="2018-08-21T02:36:01.732" v="7" actId="478"/>
          <ac:picMkLst>
            <pc:docMk/>
            <pc:sldMk cId="3306238250" sldId="265"/>
            <ac:picMk id="16" creationId="{8056C349-977B-4526-9C9C-B367C06657B8}"/>
          </ac:picMkLst>
        </pc:picChg>
        <pc:picChg chg="del">
          <ac:chgData name="tryu" userId="3b4bc7ff-e6cf-471e-8ace-3b8dab073c5b" providerId="ADAL" clId="{6B894057-47A3-430A-84EE-19B63C1A27B8}" dt="2018-08-21T02:36:01.732" v="7" actId="478"/>
          <ac:picMkLst>
            <pc:docMk/>
            <pc:sldMk cId="3306238250" sldId="265"/>
            <ac:picMk id="17" creationId="{5E45BB93-95FF-4C68-82DC-96FBD5F513AF}"/>
          </ac:picMkLst>
        </pc:picChg>
        <pc:picChg chg="add">
          <ac:chgData name="tryu" userId="3b4bc7ff-e6cf-471e-8ace-3b8dab073c5b" providerId="ADAL" clId="{6B894057-47A3-430A-84EE-19B63C1A27B8}" dt="2018-08-21T02:36:05.452" v="8"/>
          <ac:picMkLst>
            <pc:docMk/>
            <pc:sldMk cId="3306238250" sldId="265"/>
            <ac:picMk id="18" creationId="{12E511E3-C4CA-4927-91E1-5F9A457E2255}"/>
          </ac:picMkLst>
        </pc:picChg>
      </pc:sldChg>
    </pc:docChg>
  </pc:docChgLst>
  <pc:docChgLst>
    <pc:chgData name="tryu" userId="3b4bc7ff-e6cf-471e-8ace-3b8dab073c5b" providerId="ADAL" clId="{BD06A8BB-524D-4AD1-9E74-5B5ED84E80D5}"/>
    <pc:docChg chg="custSel addSld delSld modSld">
      <pc:chgData name="tryu" userId="3b4bc7ff-e6cf-471e-8ace-3b8dab073c5b" providerId="ADAL" clId="{BD06A8BB-524D-4AD1-9E74-5B5ED84E80D5}" dt="2018-08-21T02:29:38.476" v="31" actId="2696"/>
      <pc:docMkLst>
        <pc:docMk/>
      </pc:docMkLst>
      <pc:sldChg chg="addSp delSp modSp">
        <pc:chgData name="tryu" userId="3b4bc7ff-e6cf-471e-8ace-3b8dab073c5b" providerId="ADAL" clId="{BD06A8BB-524D-4AD1-9E74-5B5ED84E80D5}" dt="2018-08-21T02:06:21.261" v="5" actId="14100"/>
        <pc:sldMkLst>
          <pc:docMk/>
          <pc:sldMk cId="3539949619" sldId="256"/>
        </pc:sldMkLst>
        <pc:spChg chg="del">
          <ac:chgData name="tryu" userId="3b4bc7ff-e6cf-471e-8ace-3b8dab073c5b" providerId="ADAL" clId="{BD06A8BB-524D-4AD1-9E74-5B5ED84E80D5}" dt="2018-08-21T02:06:10.308" v="0" actId="478"/>
          <ac:spMkLst>
            <pc:docMk/>
            <pc:sldMk cId="3539949619" sldId="256"/>
            <ac:spMk id="26" creationId="{6E23F3BD-DB93-481B-AE67-1B82B4B07D1B}"/>
          </ac:spMkLst>
        </pc:spChg>
        <pc:picChg chg="add mod">
          <ac:chgData name="tryu" userId="3b4bc7ff-e6cf-471e-8ace-3b8dab073c5b" providerId="ADAL" clId="{BD06A8BB-524D-4AD1-9E74-5B5ED84E80D5}" dt="2018-08-21T02:06:21.261" v="5" actId="14100"/>
          <ac:picMkLst>
            <pc:docMk/>
            <pc:sldMk cId="3539949619" sldId="256"/>
            <ac:picMk id="3" creationId="{38D3A7A5-3C76-4755-8405-49F14DB8A426}"/>
          </ac:picMkLst>
        </pc:picChg>
      </pc:sldChg>
      <pc:sldChg chg="del">
        <pc:chgData name="tryu" userId="3b4bc7ff-e6cf-471e-8ace-3b8dab073c5b" providerId="ADAL" clId="{BD06A8BB-524D-4AD1-9E74-5B5ED84E80D5}" dt="2018-08-21T02:11:47.599" v="27" actId="2696"/>
        <pc:sldMkLst>
          <pc:docMk/>
          <pc:sldMk cId="1575998100" sldId="257"/>
        </pc:sldMkLst>
      </pc:sldChg>
      <pc:sldChg chg="del">
        <pc:chgData name="tryu" userId="3b4bc7ff-e6cf-471e-8ace-3b8dab073c5b" providerId="ADAL" clId="{BD06A8BB-524D-4AD1-9E74-5B5ED84E80D5}" dt="2018-08-21T02:10:26.925" v="14" actId="2696"/>
        <pc:sldMkLst>
          <pc:docMk/>
          <pc:sldMk cId="2855622396" sldId="258"/>
        </pc:sldMkLst>
      </pc:sldChg>
      <pc:sldChg chg="addSp modSp">
        <pc:chgData name="tryu" userId="3b4bc7ff-e6cf-471e-8ace-3b8dab073c5b" providerId="ADAL" clId="{BD06A8BB-524D-4AD1-9E74-5B5ED84E80D5}" dt="2018-08-21T02:10:37.440" v="17" actId="1076"/>
        <pc:sldMkLst>
          <pc:docMk/>
          <pc:sldMk cId="1388507799" sldId="260"/>
        </pc:sldMkLst>
        <pc:spChg chg="add mod">
          <ac:chgData name="tryu" userId="3b4bc7ff-e6cf-471e-8ace-3b8dab073c5b" providerId="ADAL" clId="{BD06A8BB-524D-4AD1-9E74-5B5ED84E80D5}" dt="2018-08-21T02:10:37.440" v="17" actId="1076"/>
          <ac:spMkLst>
            <pc:docMk/>
            <pc:sldMk cId="1388507799" sldId="260"/>
            <ac:spMk id="4" creationId="{EF327CF4-1C72-45A7-ADB7-C36833D2EE93}"/>
          </ac:spMkLst>
        </pc:spChg>
        <pc:picChg chg="add mod">
          <ac:chgData name="tryu" userId="3b4bc7ff-e6cf-471e-8ace-3b8dab073c5b" providerId="ADAL" clId="{BD06A8BB-524D-4AD1-9E74-5B5ED84E80D5}" dt="2018-08-21T02:10:37.440" v="17" actId="1076"/>
          <ac:picMkLst>
            <pc:docMk/>
            <pc:sldMk cId="1388507799" sldId="260"/>
            <ac:picMk id="5" creationId="{27B11989-978C-458A-B24F-6E873B5B31D2}"/>
          </ac:picMkLst>
        </pc:picChg>
      </pc:sldChg>
      <pc:sldChg chg="addSp modSp">
        <pc:chgData name="tryu" userId="3b4bc7ff-e6cf-471e-8ace-3b8dab073c5b" providerId="ADAL" clId="{BD06A8BB-524D-4AD1-9E74-5B5ED84E80D5}" dt="2018-08-21T02:12:42.703" v="29" actId="20577"/>
        <pc:sldMkLst>
          <pc:docMk/>
          <pc:sldMk cId="2069934760" sldId="261"/>
        </pc:sldMkLst>
        <pc:spChg chg="mod">
          <ac:chgData name="tryu" userId="3b4bc7ff-e6cf-471e-8ace-3b8dab073c5b" providerId="ADAL" clId="{BD06A8BB-524D-4AD1-9E74-5B5ED84E80D5}" dt="2018-08-21T02:12:42.703" v="29" actId="20577"/>
          <ac:spMkLst>
            <pc:docMk/>
            <pc:sldMk cId="2069934760" sldId="261"/>
            <ac:spMk id="2" creationId="{97A7C898-9D2D-4E31-B4E4-9AA1E613CA54}"/>
          </ac:spMkLst>
        </pc:spChg>
        <pc:spChg chg="add mod">
          <ac:chgData name="tryu" userId="3b4bc7ff-e6cf-471e-8ace-3b8dab073c5b" providerId="ADAL" clId="{BD06A8BB-524D-4AD1-9E74-5B5ED84E80D5}" dt="2018-08-21T02:11:12.784" v="22" actId="1076"/>
          <ac:spMkLst>
            <pc:docMk/>
            <pc:sldMk cId="2069934760" sldId="261"/>
            <ac:spMk id="4" creationId="{8E3E4EB9-9E8D-4962-BB04-3A0C11F36F9A}"/>
          </ac:spMkLst>
        </pc:spChg>
        <pc:spChg chg="add mod">
          <ac:chgData name="tryu" userId="3b4bc7ff-e6cf-471e-8ace-3b8dab073c5b" providerId="ADAL" clId="{BD06A8BB-524D-4AD1-9E74-5B5ED84E80D5}" dt="2018-08-21T02:11:12.784" v="22" actId="1076"/>
          <ac:spMkLst>
            <pc:docMk/>
            <pc:sldMk cId="2069934760" sldId="261"/>
            <ac:spMk id="5" creationId="{B859F5BA-3F4F-477C-BD74-3C902177419D}"/>
          </ac:spMkLst>
        </pc:spChg>
        <pc:spChg chg="add mod">
          <ac:chgData name="tryu" userId="3b4bc7ff-e6cf-471e-8ace-3b8dab073c5b" providerId="ADAL" clId="{BD06A8BB-524D-4AD1-9E74-5B5ED84E80D5}" dt="2018-08-21T02:11:12.784" v="22" actId="1076"/>
          <ac:spMkLst>
            <pc:docMk/>
            <pc:sldMk cId="2069934760" sldId="261"/>
            <ac:spMk id="6" creationId="{DE6EB474-9A66-4946-8594-6DC60D2A1063}"/>
          </ac:spMkLst>
        </pc:spChg>
        <pc:picChg chg="add mod">
          <ac:chgData name="tryu" userId="3b4bc7ff-e6cf-471e-8ace-3b8dab073c5b" providerId="ADAL" clId="{BD06A8BB-524D-4AD1-9E74-5B5ED84E80D5}" dt="2018-08-21T02:11:12.784" v="22" actId="1076"/>
          <ac:picMkLst>
            <pc:docMk/>
            <pc:sldMk cId="2069934760" sldId="261"/>
            <ac:picMk id="7" creationId="{0BE9B920-56B2-42C2-9A28-71F033E2B9C2}"/>
          </ac:picMkLst>
        </pc:picChg>
        <pc:picChg chg="add mod">
          <ac:chgData name="tryu" userId="3b4bc7ff-e6cf-471e-8ace-3b8dab073c5b" providerId="ADAL" clId="{BD06A8BB-524D-4AD1-9E74-5B5ED84E80D5}" dt="2018-08-21T02:11:12.784" v="22" actId="1076"/>
          <ac:picMkLst>
            <pc:docMk/>
            <pc:sldMk cId="2069934760" sldId="261"/>
            <ac:picMk id="8" creationId="{9AE6699A-CDEC-4EC9-8819-9C05B6F4A9CB}"/>
          </ac:picMkLst>
        </pc:picChg>
      </pc:sldChg>
      <pc:sldChg chg="del">
        <pc:chgData name="tryu" userId="3b4bc7ff-e6cf-471e-8ace-3b8dab073c5b" providerId="ADAL" clId="{BD06A8BB-524D-4AD1-9E74-5B5ED84E80D5}" dt="2018-08-21T02:29:38.476" v="31" actId="2696"/>
        <pc:sldMkLst>
          <pc:docMk/>
          <pc:sldMk cId="4230889701" sldId="263"/>
        </pc:sldMkLst>
      </pc:sldChg>
      <pc:sldChg chg="del">
        <pc:chgData name="tryu" userId="3b4bc7ff-e6cf-471e-8ace-3b8dab073c5b" providerId="ADAL" clId="{BD06A8BB-524D-4AD1-9E74-5B5ED84E80D5}" dt="2018-08-21T02:11:51.931" v="28" actId="2696"/>
        <pc:sldMkLst>
          <pc:docMk/>
          <pc:sldMk cId="69249365" sldId="264"/>
        </pc:sldMkLst>
      </pc:sldChg>
      <pc:sldChg chg="addSp modSp add">
        <pc:chgData name="tryu" userId="3b4bc7ff-e6cf-471e-8ace-3b8dab073c5b" providerId="ADAL" clId="{BD06A8BB-524D-4AD1-9E74-5B5ED84E80D5}" dt="2018-08-21T02:12:45.143" v="30" actId="20577"/>
        <pc:sldMkLst>
          <pc:docMk/>
          <pc:sldMk cId="3306238250" sldId="265"/>
        </pc:sldMkLst>
        <pc:spChg chg="add mod">
          <ac:chgData name="tryu" userId="3b4bc7ff-e6cf-471e-8ace-3b8dab073c5b" providerId="ADAL" clId="{BD06A8BB-524D-4AD1-9E74-5B5ED84E80D5}" dt="2018-08-21T02:12:45.143" v="30" actId="20577"/>
          <ac:spMkLst>
            <pc:docMk/>
            <pc:sldMk cId="3306238250" sldId="265"/>
            <ac:spMk id="2" creationId="{57557E2C-03E3-43CD-A1F3-9472BC6DCE50}"/>
          </ac:spMkLst>
        </pc:spChg>
        <pc:spChg chg="add">
          <ac:chgData name="tryu" userId="3b4bc7ff-e6cf-471e-8ace-3b8dab073c5b" providerId="ADAL" clId="{BD06A8BB-524D-4AD1-9E74-5B5ED84E80D5}" dt="2018-08-21T02:11:32.440" v="24"/>
          <ac:spMkLst>
            <pc:docMk/>
            <pc:sldMk cId="3306238250" sldId="265"/>
            <ac:spMk id="3" creationId="{4934C26A-5304-46D9-BF10-A4F74F62005F}"/>
          </ac:spMkLst>
        </pc:spChg>
        <pc:spChg chg="add mod">
          <ac:chgData name="tryu" userId="3b4bc7ff-e6cf-471e-8ace-3b8dab073c5b" providerId="ADAL" clId="{BD06A8BB-524D-4AD1-9E74-5B5ED84E80D5}" dt="2018-08-21T02:11:41.263" v="26" actId="1076"/>
          <ac:spMkLst>
            <pc:docMk/>
            <pc:sldMk cId="3306238250" sldId="265"/>
            <ac:spMk id="4" creationId="{A6B659DB-CFCA-4B1E-8340-238A20A78923}"/>
          </ac:spMkLst>
        </pc:spChg>
        <pc:spChg chg="add mod">
          <ac:chgData name="tryu" userId="3b4bc7ff-e6cf-471e-8ace-3b8dab073c5b" providerId="ADAL" clId="{BD06A8BB-524D-4AD1-9E74-5B5ED84E80D5}" dt="2018-08-21T02:11:41.263" v="26" actId="1076"/>
          <ac:spMkLst>
            <pc:docMk/>
            <pc:sldMk cId="3306238250" sldId="265"/>
            <ac:spMk id="5" creationId="{6E02284E-5617-4578-A8F0-96580F9BD6BE}"/>
          </ac:spMkLst>
        </pc:spChg>
        <pc:spChg chg="add mod">
          <ac:chgData name="tryu" userId="3b4bc7ff-e6cf-471e-8ace-3b8dab073c5b" providerId="ADAL" clId="{BD06A8BB-524D-4AD1-9E74-5B5ED84E80D5}" dt="2018-08-21T02:11:41.263" v="26" actId="1076"/>
          <ac:spMkLst>
            <pc:docMk/>
            <pc:sldMk cId="3306238250" sldId="265"/>
            <ac:spMk id="6" creationId="{06704D40-F3B7-4BF3-92A5-9FB973F4434B}"/>
          </ac:spMkLst>
        </pc:spChg>
        <pc:spChg chg="add mod">
          <ac:chgData name="tryu" userId="3b4bc7ff-e6cf-471e-8ace-3b8dab073c5b" providerId="ADAL" clId="{BD06A8BB-524D-4AD1-9E74-5B5ED84E80D5}" dt="2018-08-21T02:11:41.263" v="26" actId="1076"/>
          <ac:spMkLst>
            <pc:docMk/>
            <pc:sldMk cId="3306238250" sldId="265"/>
            <ac:spMk id="9" creationId="{15D104AB-BEE5-4E33-A4E9-CB9EDC89EE7F}"/>
          </ac:spMkLst>
        </pc:spChg>
        <pc:spChg chg="add mod">
          <ac:chgData name="tryu" userId="3b4bc7ff-e6cf-471e-8ace-3b8dab073c5b" providerId="ADAL" clId="{BD06A8BB-524D-4AD1-9E74-5B5ED84E80D5}" dt="2018-08-21T02:11:41.263" v="26" actId="1076"/>
          <ac:spMkLst>
            <pc:docMk/>
            <pc:sldMk cId="3306238250" sldId="265"/>
            <ac:spMk id="11" creationId="{323DED8F-8A32-48A5-814B-11854CC7606E}"/>
          </ac:spMkLst>
        </pc:spChg>
        <pc:picChg chg="add mod">
          <ac:chgData name="tryu" userId="3b4bc7ff-e6cf-471e-8ace-3b8dab073c5b" providerId="ADAL" clId="{BD06A8BB-524D-4AD1-9E74-5B5ED84E80D5}" dt="2018-08-21T02:11:41.263" v="26" actId="1076"/>
          <ac:picMkLst>
            <pc:docMk/>
            <pc:sldMk cId="3306238250" sldId="265"/>
            <ac:picMk id="7" creationId="{EE7A8781-14C8-4794-921A-285FA492CC37}"/>
          </ac:picMkLst>
        </pc:picChg>
        <pc:picChg chg="add mod">
          <ac:chgData name="tryu" userId="3b4bc7ff-e6cf-471e-8ace-3b8dab073c5b" providerId="ADAL" clId="{BD06A8BB-524D-4AD1-9E74-5B5ED84E80D5}" dt="2018-08-21T02:11:41.263" v="26" actId="1076"/>
          <ac:picMkLst>
            <pc:docMk/>
            <pc:sldMk cId="3306238250" sldId="265"/>
            <ac:picMk id="8" creationId="{94CF39A6-F81E-46C7-B663-0A04648D3E93}"/>
          </ac:picMkLst>
        </pc:picChg>
        <pc:picChg chg="add mod">
          <ac:chgData name="tryu" userId="3b4bc7ff-e6cf-471e-8ace-3b8dab073c5b" providerId="ADAL" clId="{BD06A8BB-524D-4AD1-9E74-5B5ED84E80D5}" dt="2018-08-21T02:11:41.263" v="26" actId="1076"/>
          <ac:picMkLst>
            <pc:docMk/>
            <pc:sldMk cId="3306238250" sldId="265"/>
            <ac:picMk id="10" creationId="{2287AC43-CD47-4FD3-8D07-8E7E7F1F697E}"/>
          </ac:picMkLst>
        </pc:picChg>
        <pc:picChg chg="add mod">
          <ac:chgData name="tryu" userId="3b4bc7ff-e6cf-471e-8ace-3b8dab073c5b" providerId="ADAL" clId="{BD06A8BB-524D-4AD1-9E74-5B5ED84E80D5}" dt="2018-08-21T02:11:41.263" v="26" actId="1076"/>
          <ac:picMkLst>
            <pc:docMk/>
            <pc:sldMk cId="3306238250" sldId="265"/>
            <ac:picMk id="12" creationId="{1BEEF8E2-4E39-44EB-BA30-57AAC3728E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t>2018-08-21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ivedice.com/uploaded/prd/816361487826229.png">
            <a:extLst>
              <a:ext uri="{FF2B5EF4-FFF2-40B4-BE49-F238E27FC236}">
                <a16:creationId xmlns:a16="http://schemas.microsoft.com/office/drawing/2014/main" id="{A1081761-AF91-492E-8C56-B556C067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44" y="279978"/>
            <a:ext cx="5925312" cy="56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AF518-04F2-4358-A6CB-EB556479E563}"/>
              </a:ext>
            </a:extLst>
          </p:cNvPr>
          <p:cNvSpPr txBox="1"/>
          <p:nvPr/>
        </p:nvSpPr>
        <p:spPr>
          <a:xfrm>
            <a:off x="874663" y="2895776"/>
            <a:ext cx="6581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AutoNum type="arabicPeriod"/>
            </a:pPr>
            <a:r>
              <a:rPr lang="ko-KR" altLang="en-US" sz="2400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수많은 알파벳 사이에 숨겨진 단어를 찾는 게임</a:t>
            </a:r>
            <a:endParaRPr lang="en-US" altLang="ko-KR" sz="2400" b="1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355600" indent="-355600">
              <a:lnSpc>
                <a:spcPct val="150000"/>
              </a:lnSpc>
              <a:buAutoNum type="arabicPeriod"/>
            </a:pPr>
            <a:r>
              <a:rPr lang="ko-KR" altLang="en-US" sz="2400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게임판을 돌려서 나온 단어를 모든 플레이어가 동시에 찾는 게임</a:t>
            </a:r>
            <a:endParaRPr lang="en-US" altLang="ko-KR" sz="2400" b="1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355600" indent="-355600">
              <a:lnSpc>
                <a:spcPct val="150000"/>
              </a:lnSpc>
              <a:buAutoNum type="arabicPeriod"/>
            </a:pPr>
            <a:r>
              <a:rPr lang="ko-KR" altLang="en-US" sz="2400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많은 단어를 찾은 플레이어가 승리</a:t>
            </a:r>
            <a:endParaRPr lang="en-US" altLang="ko-KR" sz="2400" b="1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9" name="Picture 2" descr="http://www.divedice.com/uploaded/prd/816361487826229.png">
            <a:extLst>
              <a:ext uri="{FF2B5EF4-FFF2-40B4-BE49-F238E27FC236}">
                <a16:creationId xmlns:a16="http://schemas.microsoft.com/office/drawing/2014/main" id="{EC7ECBC0-BDA2-4374-87EB-F6135EA9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71" y="2013438"/>
            <a:ext cx="3728399" cy="35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57E2C-03E3-43CD-A1F3-9472BC6DCE50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4C26A-5304-46D9-BF10-A4F74F62005F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3BE29-0DC2-4176-83D0-2EB32922034B}"/>
              </a:ext>
            </a:extLst>
          </p:cNvPr>
          <p:cNvSpPr txBox="1"/>
          <p:nvPr/>
        </p:nvSpPr>
        <p:spPr>
          <a:xfrm>
            <a:off x="1311966" y="4291998"/>
            <a:ext cx="43522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원하는 테마의 카드를 골라 </a:t>
            </a:r>
            <a:r>
              <a:rPr lang="ko-KR" altLang="en-US" b="1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게임판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사이에 끼워 조립하고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단어가 표시되는 부분에 검은 칸이 오도록 돌려 놓습니다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</a:t>
            </a:r>
          </a:p>
        </p:txBody>
      </p:sp>
      <p:sp>
        <p:nvSpPr>
          <p:cNvPr id="10" name="화살표: 갈매기형 수장 9">
            <a:extLst>
              <a:ext uri="{FF2B5EF4-FFF2-40B4-BE49-F238E27FC236}">
                <a16:creationId xmlns:a16="http://schemas.microsoft.com/office/drawing/2014/main" id="{7AC09779-821B-462A-A809-7EA9594BC202}"/>
              </a:ext>
            </a:extLst>
          </p:cNvPr>
          <p:cNvSpPr/>
          <p:nvPr/>
        </p:nvSpPr>
        <p:spPr>
          <a:xfrm>
            <a:off x="5803360" y="2750381"/>
            <a:ext cx="585280" cy="58528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35A24-8470-4112-8AC1-A88FDDEE9965}"/>
              </a:ext>
            </a:extLst>
          </p:cNvPr>
          <p:cNvSpPr txBox="1"/>
          <p:nvPr/>
        </p:nvSpPr>
        <p:spPr>
          <a:xfrm>
            <a:off x="6886689" y="4291998"/>
            <a:ext cx="44240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시계 방향으로 보드를 돌려서 첫 번째 단어가 나오면 큰 소리로 단어를 외치고 </a:t>
            </a:r>
            <a:r>
              <a:rPr lang="ko-KR" altLang="en-US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가로</a:t>
            </a:r>
            <a:r>
              <a:rPr lang="en-US" altLang="ko-KR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세로</a:t>
            </a:r>
            <a:r>
              <a:rPr lang="en-US" altLang="ko-KR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대각선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으로 이어진 단어를 찾습니다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</a:t>
            </a:r>
          </a:p>
        </p:txBody>
      </p:sp>
      <p:pic>
        <p:nvPicPr>
          <p:cNvPr id="12" name="그림 11" descr="EMB000043f80b20">
            <a:extLst>
              <a:ext uri="{FF2B5EF4-FFF2-40B4-BE49-F238E27FC236}">
                <a16:creationId xmlns:a16="http://schemas.microsoft.com/office/drawing/2014/main" id="{1299B769-6682-4485-A683-B9CC7327B0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16" y="1419597"/>
            <a:ext cx="3380772" cy="2661569"/>
          </a:xfrm>
          <a:prstGeom prst="rect">
            <a:avLst/>
          </a:prstGeom>
          <a:noFill/>
        </p:spPr>
      </p:pic>
      <p:pic>
        <p:nvPicPr>
          <p:cNvPr id="18" name="그림 17" descr="EMB000043f80b21">
            <a:extLst>
              <a:ext uri="{FF2B5EF4-FFF2-40B4-BE49-F238E27FC236}">
                <a16:creationId xmlns:a16="http://schemas.microsoft.com/office/drawing/2014/main" id="{12E511E3-C4CA-4927-91E1-5F9A457E22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61" y="1599005"/>
            <a:ext cx="3786048" cy="2302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23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448C60-7D5A-40C2-80EA-F3B3F06F11E6}"/>
              </a:ext>
            </a:extLst>
          </p:cNvPr>
          <p:cNvSpPr txBox="1"/>
          <p:nvPr/>
        </p:nvSpPr>
        <p:spPr>
          <a:xfrm>
            <a:off x="426976" y="4195892"/>
            <a:ext cx="5572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단어를 찾은 사람은 </a:t>
            </a:r>
            <a:r>
              <a:rPr lang="ko-KR" altLang="en-US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재빨리 토템을 잡은 뒤</a:t>
            </a:r>
            <a:r>
              <a:rPr lang="en-US" altLang="ko-KR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토큰으로 단어를 표시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합니다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 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그 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보드를 돌려 새 단어로 게임을 진행합니다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만약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이미 나온 단어를 가로지르는 새 단어를 찾았다면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이전에 놓인 토큰은 치우고 새로 토큰을 놓습니다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</a:t>
            </a:r>
          </a:p>
        </p:txBody>
      </p:sp>
      <p:sp>
        <p:nvSpPr>
          <p:cNvPr id="15" name="화살표: 갈매기형 수장 9">
            <a:extLst>
              <a:ext uri="{FF2B5EF4-FFF2-40B4-BE49-F238E27FC236}">
                <a16:creationId xmlns:a16="http://schemas.microsoft.com/office/drawing/2014/main" id="{633C5F7E-BD4D-4BF3-949C-45C000C4C1A7}"/>
              </a:ext>
            </a:extLst>
          </p:cNvPr>
          <p:cNvSpPr/>
          <p:nvPr/>
        </p:nvSpPr>
        <p:spPr>
          <a:xfrm>
            <a:off x="5803360" y="2858232"/>
            <a:ext cx="585280" cy="58528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9E99F-2B97-4DDE-BD49-03EE0401AE06}"/>
              </a:ext>
            </a:extLst>
          </p:cNvPr>
          <p:cNvSpPr txBox="1"/>
          <p:nvPr/>
        </p:nvSpPr>
        <p:spPr>
          <a:xfrm>
            <a:off x="6526068" y="4195892"/>
            <a:ext cx="49138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한 사람의 색깔 토큰이 다 떨어지거나 링이 한 바퀴를 다 돌면 게임이 끝납니다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 </a:t>
            </a:r>
            <a:r>
              <a:rPr lang="ko-KR" altLang="en-US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토큰을 가장 많이 올려 놓은 사람이 승리</a:t>
            </a:r>
            <a:r>
              <a:rPr lang="ko-KR" altLang="en-US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합니다</a:t>
            </a: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</a:t>
            </a:r>
          </a:p>
        </p:txBody>
      </p:sp>
      <p:pic>
        <p:nvPicPr>
          <p:cNvPr id="17" name="그림 16" descr="EMB000043f80b22">
            <a:extLst>
              <a:ext uri="{FF2B5EF4-FFF2-40B4-BE49-F238E27FC236}">
                <a16:creationId xmlns:a16="http://schemas.microsoft.com/office/drawing/2014/main" id="{C6C8E016-1589-499D-A809-A2F90CF56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0207"/>
            <a:ext cx="3330486" cy="2341935"/>
          </a:xfrm>
          <a:prstGeom prst="rect">
            <a:avLst/>
          </a:prstGeom>
          <a:noFill/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61DAB0F-2F7E-4165-AE4E-A6B04F87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45" y="1580207"/>
            <a:ext cx="3975652" cy="25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131</Words>
  <Application>Microsoft Office PowerPoint</Application>
  <PresentationFormat>와이드스크린</PresentationFormat>
  <Paragraphs>14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Arial</vt:lpstr>
      <vt:lpstr>KoPub돋움체 Medium</vt:lpstr>
      <vt:lpstr>맑은 고딕</vt:lpstr>
      <vt:lpstr>나눔스퀘어 Bold</vt:lpstr>
      <vt:lpstr>나눔스퀘어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tryu</cp:lastModifiedBy>
  <cp:revision>9</cp:revision>
  <dcterms:created xsi:type="dcterms:W3CDTF">2017-12-14T07:04:43Z</dcterms:created>
  <dcterms:modified xsi:type="dcterms:W3CDTF">2018-08-21T02:37:22Z</dcterms:modified>
</cp:coreProperties>
</file>