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0" r:id="rId4"/>
    <p:sldId id="267" r:id="rId5"/>
    <p:sldId id="305" r:id="rId6"/>
    <p:sldId id="310" r:id="rId7"/>
    <p:sldId id="311" r:id="rId8"/>
    <p:sldId id="312" r:id="rId9"/>
    <p:sldId id="309" r:id="rId10"/>
    <p:sldId id="304" r:id="rId11"/>
    <p:sldId id="259" r:id="rId12"/>
    <p:sldId id="279" r:id="rId13"/>
    <p:sldId id="280" r:id="rId14"/>
  </p:sldIdLst>
  <p:sldSz cx="12192000" cy="6858000"/>
  <p:notesSz cx="6858000" cy="9144000"/>
  <p:embeddedFontLst>
    <p:embeddedFont>
      <p:font typeface="나눔스퀘어" panose="020B0600000101010101" pitchFamily="50" charset="-127"/>
      <p:regular r:id="rId16"/>
    </p:embeddedFont>
    <p:embeddedFont>
      <p:font typeface="나눔스퀘어 Bold" panose="020B0600000101010101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61A"/>
    <a:srgbClr val="D25F00"/>
    <a:srgbClr val="90BE39"/>
    <a:srgbClr val="5C8E26"/>
    <a:srgbClr val="FFA863"/>
    <a:srgbClr val="003137"/>
    <a:srgbClr val="F9F9F9"/>
    <a:srgbClr val="009999"/>
    <a:srgbClr val="47FFCF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3814" autoAdjust="0"/>
  </p:normalViewPr>
  <p:slideViewPr>
    <p:cSldViewPr snapToGrid="0">
      <p:cViewPr varScale="1">
        <p:scale>
          <a:sx n="118" d="100"/>
          <a:sy n="118" d="100"/>
        </p:scale>
        <p:origin x="33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98848-1EFF-4850-940D-1F8B510758BD}" type="datetimeFigureOut">
              <a:rPr lang="ko-KR" altLang="en-US" smtClean="0"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4819-36DC-45DB-B67A-E34588D42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19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AFB71B5-3FDC-4001-87D1-8EE4CC0E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69" y="-48552"/>
            <a:ext cx="6392708" cy="63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요약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F98465-4E2A-4185-8DC8-859860FDA835}"/>
              </a:ext>
            </a:extLst>
          </p:cNvPr>
          <p:cNvSpPr/>
          <p:nvPr/>
        </p:nvSpPr>
        <p:spPr>
          <a:xfrm>
            <a:off x="1671431" y="1719629"/>
            <a:ext cx="8849139" cy="759126"/>
          </a:xfrm>
          <a:prstGeom prst="rect">
            <a:avLst/>
          </a:prstGeom>
          <a:solidFill>
            <a:srgbClr val="5F3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/>
              <a:t>게임 준비 </a:t>
            </a:r>
            <a:r>
              <a:rPr lang="en-US" altLang="ko-KR" sz="3000" dirty="0"/>
              <a:t>: </a:t>
            </a:r>
            <a:r>
              <a:rPr lang="ko-KR" altLang="en-US" sz="3000" dirty="0"/>
              <a:t>야자 나무</a:t>
            </a:r>
            <a:r>
              <a:rPr lang="en-US" altLang="ko-KR" sz="3000" dirty="0"/>
              <a:t>, </a:t>
            </a:r>
            <a:r>
              <a:rPr lang="ko-KR" altLang="en-US" sz="3000" dirty="0"/>
              <a:t>색 막대</a:t>
            </a:r>
            <a:r>
              <a:rPr lang="en-US" altLang="ko-KR" sz="3000" dirty="0"/>
              <a:t>, </a:t>
            </a:r>
            <a:r>
              <a:rPr lang="ko-KR" altLang="en-US" sz="3000" dirty="0"/>
              <a:t>원숭이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16ED1C-DD8C-42C4-97C7-BAF85C01A165}"/>
              </a:ext>
            </a:extLst>
          </p:cNvPr>
          <p:cNvSpPr/>
          <p:nvPr/>
        </p:nvSpPr>
        <p:spPr>
          <a:xfrm>
            <a:off x="1671430" y="4411757"/>
            <a:ext cx="8849139" cy="759126"/>
          </a:xfrm>
          <a:prstGeom prst="rect">
            <a:avLst/>
          </a:prstGeom>
          <a:solidFill>
            <a:srgbClr val="5F3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/>
              <a:t>게임 종료 </a:t>
            </a:r>
            <a:r>
              <a:rPr lang="en-US" altLang="ko-KR" sz="3000" dirty="0"/>
              <a:t>: </a:t>
            </a:r>
            <a:r>
              <a:rPr lang="ko-KR" altLang="en-US" sz="3000" dirty="0"/>
              <a:t>원숭이 숫자 </a:t>
            </a:r>
            <a:r>
              <a:rPr lang="en-US" altLang="ko-KR" sz="3000" dirty="0"/>
              <a:t>= </a:t>
            </a:r>
            <a:r>
              <a:rPr lang="ko-KR" altLang="en-US" sz="3000" dirty="0"/>
              <a:t>벌점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78DA88-533F-4759-A673-4287053513EE}"/>
              </a:ext>
            </a:extLst>
          </p:cNvPr>
          <p:cNvSpPr/>
          <p:nvPr/>
        </p:nvSpPr>
        <p:spPr>
          <a:xfrm>
            <a:off x="1671431" y="2617819"/>
            <a:ext cx="8849139" cy="759126"/>
          </a:xfrm>
          <a:prstGeom prst="rect">
            <a:avLst/>
          </a:prstGeom>
          <a:solidFill>
            <a:srgbClr val="5F3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/>
              <a:t>1) </a:t>
            </a:r>
            <a:r>
              <a:rPr lang="ko-KR" altLang="en-US" sz="3000" dirty="0"/>
              <a:t>주사위 굴리기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8124207-4B01-4EC9-9348-F6A7471DC518}"/>
              </a:ext>
            </a:extLst>
          </p:cNvPr>
          <p:cNvSpPr/>
          <p:nvPr/>
        </p:nvSpPr>
        <p:spPr>
          <a:xfrm>
            <a:off x="1671431" y="3514788"/>
            <a:ext cx="8849139" cy="759126"/>
          </a:xfrm>
          <a:prstGeom prst="rect">
            <a:avLst/>
          </a:prstGeom>
          <a:solidFill>
            <a:srgbClr val="5F3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/>
              <a:t>2) </a:t>
            </a:r>
            <a:r>
              <a:rPr lang="ko-KR" altLang="en-US" sz="3000" dirty="0"/>
              <a:t>같은 색 막대 뽑기</a:t>
            </a:r>
          </a:p>
        </p:txBody>
      </p:sp>
    </p:spTree>
    <p:extLst>
      <p:ext uri="{BB962C8B-B14F-4D97-AF65-F5344CB8AC3E}">
        <p14:creationId xmlns:p14="http://schemas.microsoft.com/office/powerpoint/2010/main" val="330334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6745511" y="1159375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 err="1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얼음집</a:t>
            </a:r>
            <a:r>
              <a:rPr lang="ko-KR" altLang="en-US" sz="2800" b="1" dirty="0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해체 </a:t>
            </a:r>
            <a:r>
              <a:rPr lang="ko-KR" altLang="en-US" sz="2800" b="1" dirty="0" err="1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대작전</a:t>
            </a:r>
            <a:endParaRPr lang="en-US" altLang="ko-KR" sz="2800" b="1" dirty="0">
              <a:solidFill>
                <a:srgbClr val="5F361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6581265" y="4852077"/>
            <a:ext cx="480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 끝을 집중해 이글루 조각을 빼내는 신체 </a:t>
            </a:r>
            <a:r>
              <a:rPr lang="ko-KR" altLang="en-US" sz="2800" dirty="0" err="1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협응력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게임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914020" y="1246079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원숭이 구출 </a:t>
            </a:r>
            <a:r>
              <a:rPr lang="ko-KR" altLang="en-US" sz="2800" b="1" dirty="0" err="1">
                <a:solidFill>
                  <a:srgbClr val="5F361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대작전</a:t>
            </a:r>
            <a:endParaRPr lang="en-US" altLang="ko-KR" sz="2800" b="1" dirty="0">
              <a:solidFill>
                <a:srgbClr val="5F361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494583" y="4941340"/>
            <a:ext cx="543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원숭이 대장이 올라가기 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최대한 많은 원숭이를 구출하는 게임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object 703">
            <a:extLst>
              <a:ext uri="{FF2B5EF4-FFF2-40B4-BE49-F238E27FC236}">
                <a16:creationId xmlns:a16="http://schemas.microsoft.com/office/drawing/2014/main" id="{D8B17F48-7DFA-4485-80E0-104BAD2815AB}"/>
              </a:ext>
            </a:extLst>
          </p:cNvPr>
          <p:cNvSpPr/>
          <p:nvPr/>
        </p:nvSpPr>
        <p:spPr>
          <a:xfrm>
            <a:off x="988009" y="1904742"/>
            <a:ext cx="4458292" cy="297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851E84D-A947-4116-91FF-2FDA2088EA6A}"/>
              </a:ext>
            </a:extLst>
          </p:cNvPr>
          <p:cNvSpPr/>
          <p:nvPr/>
        </p:nvSpPr>
        <p:spPr>
          <a:xfrm>
            <a:off x="7202736" y="1457245"/>
            <a:ext cx="3562724" cy="3562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341876" y="1208002"/>
            <a:ext cx="8170374" cy="458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1.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색깔 막대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를 뽑아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원숭이 벌점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을 피하는 게임</a:t>
            </a:r>
            <a:endParaRPr lang="en-US" altLang="ko-KR" sz="3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2. 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주사위를 굴려 나온 색의 막대를 뽑을 때 </a:t>
            </a:r>
            <a:endParaRPr lang="en-US" altLang="ko-KR" sz="3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    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원숭이가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떨어지지 않도록 집중</a:t>
            </a:r>
            <a:r>
              <a:rPr lang="en-US" altLang="ko-KR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!</a:t>
            </a:r>
            <a:endParaRPr lang="en-US" altLang="ko-KR" sz="3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3. 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색깔 막대를 고를 때의 무게중심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판단력</a:t>
            </a: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3000" spc="-150" dirty="0">
                <a:latin typeface="나눔스퀘어" pitchFamily="50" charset="-127"/>
                <a:ea typeface="나눔스퀘어" pitchFamily="50" charset="-127"/>
              </a:rPr>
              <a:t>    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뽑을 때의 신체 조절을 통한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협응력</a:t>
            </a:r>
            <a:r>
              <a:rPr lang="ko-KR" altLang="en-US" sz="3000" spc="-150" dirty="0">
                <a:latin typeface="나눔스퀘어" pitchFamily="50" charset="-127"/>
                <a:ea typeface="나눔스퀘어" pitchFamily="50" charset="-127"/>
              </a:rPr>
              <a:t>을 </a:t>
            </a:r>
            <a:r>
              <a:rPr lang="ko-KR" altLang="en-US" sz="3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발달</a:t>
            </a:r>
            <a:endParaRPr lang="en-US" altLang="ko-KR" sz="3000" b="1" spc="-150" dirty="0">
              <a:solidFill>
                <a:srgbClr val="5F361A"/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8E69AA-544C-43A9-A6AF-4142DE03BC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85" y="957997"/>
            <a:ext cx="5221208" cy="41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1AD0F-DD54-48F4-B9A4-0501451A698B}"/>
              </a:ext>
            </a:extLst>
          </p:cNvPr>
          <p:cNvSpPr txBox="1"/>
          <p:nvPr/>
        </p:nvSpPr>
        <p:spPr>
          <a:xfrm>
            <a:off x="940939" y="1496139"/>
            <a:ext cx="5372100" cy="36968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야자 나무에 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3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가지 색깔의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막대를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무작위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로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꽂고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원숭이들을 꼭대기에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쏟아 넣으면 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준비 끝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379482-2876-46B5-9C5A-A0C0C879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7" r="24324"/>
          <a:stretch/>
        </p:blipFill>
        <p:spPr>
          <a:xfrm>
            <a:off x="7084606" y="1297594"/>
            <a:ext cx="4490314" cy="382685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6DF1A9C-A938-4F74-84FD-1F53AF76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41" y="1193008"/>
            <a:ext cx="4985721" cy="40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3673784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5A31FC-1B96-470A-A5A2-997814BABE56}"/>
              </a:ext>
            </a:extLst>
          </p:cNvPr>
          <p:cNvSpPr/>
          <p:nvPr/>
        </p:nvSpPr>
        <p:spPr>
          <a:xfrm>
            <a:off x="8407625" y="3706152"/>
            <a:ext cx="812335" cy="34795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1301835" y="1115634"/>
            <a:ext cx="6976315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첫번째 플레이어부터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시계방향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(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왼쪽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)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으로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자기 차례가 되면 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주사위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를 굴립니다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16B426-88E4-4643-977D-AF667E97A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r="27489"/>
          <a:stretch/>
        </p:blipFill>
        <p:spPr>
          <a:xfrm>
            <a:off x="8655234" y="2297598"/>
            <a:ext cx="1671569" cy="14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3673784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5A31FC-1B96-470A-A5A2-997814BABE56}"/>
              </a:ext>
            </a:extLst>
          </p:cNvPr>
          <p:cNvSpPr/>
          <p:nvPr/>
        </p:nvSpPr>
        <p:spPr>
          <a:xfrm>
            <a:off x="8407625" y="3706152"/>
            <a:ext cx="812335" cy="34795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654476" y="1075179"/>
            <a:ext cx="6256014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주사위를 굴려서 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나온 색과 </a:t>
            </a: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같은 색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의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막대를 </a:t>
            </a: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가장 높은 곳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에서부터 </a:t>
            </a: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하나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 뽑습니다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AB66CF-DF59-4026-87FE-F8C1F87E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07" y="1300718"/>
            <a:ext cx="5590473" cy="27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3673784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5A31FC-1B96-470A-A5A2-997814BABE56}"/>
              </a:ext>
            </a:extLst>
          </p:cNvPr>
          <p:cNvSpPr/>
          <p:nvPr/>
        </p:nvSpPr>
        <p:spPr>
          <a:xfrm>
            <a:off x="8407625" y="3706152"/>
            <a:ext cx="812335" cy="34795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723806" y="1416895"/>
            <a:ext cx="6256014" cy="344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막대를 뽑다가 </a:t>
            </a: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떨어뜨린</a:t>
            </a:r>
            <a:endParaRPr lang="en-US" altLang="ko-KR" sz="5000" b="1" spc="-150" dirty="0">
              <a:solidFill>
                <a:srgbClr val="5F361A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원숭이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는 모두 가져가고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이 됩니다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A77866-C4B9-45BA-B89A-408D2CE56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61" y="2020677"/>
            <a:ext cx="5297590" cy="26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4C33F53-FF1F-448A-853E-444775148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9" r="2161" b="4342"/>
          <a:stretch/>
        </p:blipFill>
        <p:spPr>
          <a:xfrm>
            <a:off x="6024520" y="661720"/>
            <a:ext cx="5721070" cy="3803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C38C3-2BC0-47A9-91BE-2BA6755DA140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A226C-AB3E-4A36-9FCF-E1088B3250CF}"/>
              </a:ext>
            </a:extLst>
          </p:cNvPr>
          <p:cNvSpPr txBox="1"/>
          <p:nvPr/>
        </p:nvSpPr>
        <p:spPr>
          <a:xfrm>
            <a:off x="756174" y="1416895"/>
            <a:ext cx="6256014" cy="369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주사위 색깔에 해당하는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막대가 없다면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차례가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다음 사람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으로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넘어간다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70CA50-4BD7-441F-BAFE-EE3A7A33F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0" t="77611" r="5106" b="14253"/>
          <a:stretch/>
        </p:blipFill>
        <p:spPr>
          <a:xfrm>
            <a:off x="7242371" y="4860723"/>
            <a:ext cx="1359462" cy="126883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DAF550F-E6AA-472F-8C6E-D230D253352D}"/>
              </a:ext>
            </a:extLst>
          </p:cNvPr>
          <p:cNvCxnSpPr/>
          <p:nvPr/>
        </p:nvCxnSpPr>
        <p:spPr>
          <a:xfrm>
            <a:off x="7869283" y="4458329"/>
            <a:ext cx="0" cy="318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6C27582-CD8E-4C30-BFE3-A4D52FA8D4CE}"/>
              </a:ext>
            </a:extLst>
          </p:cNvPr>
          <p:cNvCxnSpPr/>
          <p:nvPr/>
        </p:nvCxnSpPr>
        <p:spPr>
          <a:xfrm flipH="1">
            <a:off x="8052535" y="4626773"/>
            <a:ext cx="231473" cy="233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745F4EF-9513-4FE4-A553-2D13538D7C32}"/>
              </a:ext>
            </a:extLst>
          </p:cNvPr>
          <p:cNvCxnSpPr/>
          <p:nvPr/>
        </p:nvCxnSpPr>
        <p:spPr>
          <a:xfrm>
            <a:off x="7454556" y="4626773"/>
            <a:ext cx="192895" cy="215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E861877-BD45-4996-AF4C-FECF35213352}"/>
              </a:ext>
            </a:extLst>
          </p:cNvPr>
          <p:cNvCxnSpPr/>
          <p:nvPr/>
        </p:nvCxnSpPr>
        <p:spPr>
          <a:xfrm flipH="1">
            <a:off x="8187562" y="4916871"/>
            <a:ext cx="318276" cy="65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16DD1FF-FF30-4917-A912-37944661B5B7}"/>
              </a:ext>
            </a:extLst>
          </p:cNvPr>
          <p:cNvCxnSpPr/>
          <p:nvPr/>
        </p:nvCxnSpPr>
        <p:spPr>
          <a:xfrm flipH="1" flipV="1">
            <a:off x="7242371" y="4898155"/>
            <a:ext cx="298988" cy="84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4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C31D3-25AA-45A1-B07E-FFA576768D1B}"/>
              </a:ext>
            </a:extLst>
          </p:cNvPr>
          <p:cNvSpPr txBox="1"/>
          <p:nvPr/>
        </p:nvSpPr>
        <p:spPr>
          <a:xfrm>
            <a:off x="587047" y="1343559"/>
            <a:ext cx="5698427" cy="369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막대를 모두 뽑아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원숭이가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다 떨어졌을 때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원숭이를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가장 적게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 가져간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사람이 </a:t>
            </a:r>
            <a:r>
              <a:rPr lang="ko-KR" altLang="en-US" sz="4000" b="1" spc="-150" dirty="0">
                <a:solidFill>
                  <a:srgbClr val="5F361A"/>
                </a:solidFill>
                <a:latin typeface="나눔스퀘어" pitchFamily="50" charset="-127"/>
                <a:ea typeface="나눔스퀘어" pitchFamily="50" charset="-127"/>
              </a:rPr>
              <a:t>승리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합니다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E24E685-DB25-49AA-A43E-45467362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" r="3632" b="15792"/>
          <a:stretch/>
        </p:blipFill>
        <p:spPr>
          <a:xfrm>
            <a:off x="6117579" y="1482812"/>
            <a:ext cx="5483179" cy="32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F9F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207</Words>
  <Application>Microsoft Office PowerPoint</Application>
  <PresentationFormat>와이드스크린</PresentationFormat>
  <Paragraphs>57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나눔스퀘어</vt:lpstr>
      <vt:lpstr>Arial</vt:lpstr>
      <vt:lpstr>맑은 고딕</vt:lpstr>
      <vt:lpstr>나눔스퀘어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127</cp:revision>
  <dcterms:created xsi:type="dcterms:W3CDTF">2017-12-14T07:04:43Z</dcterms:created>
  <dcterms:modified xsi:type="dcterms:W3CDTF">2019-01-09T04:33:00Z</dcterms:modified>
</cp:coreProperties>
</file>