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0" r:id="rId3"/>
    <p:sldId id="265" r:id="rId4"/>
    <p:sldId id="261" r:id="rId5"/>
    <p:sldId id="266" r:id="rId6"/>
    <p:sldId id="267" r:id="rId7"/>
    <p:sldId id="259" r:id="rId8"/>
  </p:sldIdLst>
  <p:sldSz cx="12192000" cy="6858000"/>
  <p:notesSz cx="6858000" cy="9144000"/>
  <p:embeddedFontLst>
    <p:embeddedFont>
      <p:font typeface="KoPub돋움체 Bold" panose="00000800000000000000" pitchFamily="2" charset="-127"/>
      <p:bold r:id="rId9"/>
    </p:embeddedFont>
    <p:embeddedFont>
      <p:font typeface="KoPub돋움체 Medium" panose="00000600000000000000" pitchFamily="2" charset="-127"/>
      <p:regular r:id="rId10"/>
    </p:embeddedFont>
    <p:embeddedFont>
      <p:font typeface="나눔스퀘어" panose="020B0600000101010101" pitchFamily="50" charset="-127"/>
      <p:regular r:id="rId11"/>
    </p:embeddedFont>
    <p:embeddedFont>
      <p:font typeface="나눔스퀘어 Bold" panose="020B0600000101010101" pitchFamily="50" charset="-127"/>
      <p:bold r:id="rId12"/>
    </p:embeddedFont>
    <p:embeddedFont>
      <p:font typeface="맑은 고딕" panose="020B0503020000020004" pitchFamily="50" charset="-127"/>
      <p:regular r:id="rId13"/>
      <p:bold r:id="rId14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600"/>
    <a:srgbClr val="EB1921"/>
    <a:srgbClr val="F69297"/>
    <a:srgbClr val="F9F9F9"/>
    <a:srgbClr val="F16065"/>
    <a:srgbClr val="0588C9"/>
    <a:srgbClr val="FFC802"/>
    <a:srgbClr val="EB1C24"/>
    <a:srgbClr val="B0C3E6"/>
    <a:srgbClr val="0A8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06A8BB-524D-4AD1-9E74-5B5ED84E80D5}" v="32" dt="2018-08-21T02:29:38.476"/>
    <p1510:client id="{1FAE95AD-014B-4EC5-B2E6-E84651CF768E}" v="20" dt="2018-08-21T02:32:04.789"/>
    <p1510:client id="{6B894057-47A3-430A-84EE-19B63C1A27B8}" v="17" dt="2018-08-21T02:37:20.364"/>
    <p1510:client id="{1F1774D3-40A0-49CE-99E6-DDE81FCB1F33}" v="25" dt="2018-08-21T04:01:34.7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74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330" y="13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yu" userId="3b4bc7ff-e6cf-471e-8ace-3b8dab073c5b" providerId="ADAL" clId="{1FAE95AD-014B-4EC5-B2E6-E84651CF768E}"/>
    <pc:docChg chg="custSel modSld sldOrd">
      <pc:chgData name="tryu" userId="3b4bc7ff-e6cf-471e-8ace-3b8dab073c5b" providerId="ADAL" clId="{1FAE95AD-014B-4EC5-B2E6-E84651CF768E}" dt="2018-08-21T02:32:04.789" v="19" actId="1076"/>
      <pc:docMkLst>
        <pc:docMk/>
      </pc:docMkLst>
      <pc:sldChg chg="addSp delSp modSp">
        <pc:chgData name="tryu" userId="3b4bc7ff-e6cf-471e-8ace-3b8dab073c5b" providerId="ADAL" clId="{1FAE95AD-014B-4EC5-B2E6-E84651CF768E}" dt="2018-08-21T02:30:53.621" v="4" actId="1076"/>
        <pc:sldMkLst>
          <pc:docMk/>
          <pc:sldMk cId="3539949619" sldId="256"/>
        </pc:sldMkLst>
        <pc:picChg chg="del">
          <ac:chgData name="tryu" userId="3b4bc7ff-e6cf-471e-8ace-3b8dab073c5b" providerId="ADAL" clId="{1FAE95AD-014B-4EC5-B2E6-E84651CF768E}" dt="2018-08-21T02:30:46.743" v="0" actId="478"/>
          <ac:picMkLst>
            <pc:docMk/>
            <pc:sldMk cId="3539949619" sldId="256"/>
            <ac:picMk id="3" creationId="{38D3A7A5-3C76-4755-8405-49F14DB8A426}"/>
          </ac:picMkLst>
        </pc:picChg>
        <pc:picChg chg="add mod">
          <ac:chgData name="tryu" userId="3b4bc7ff-e6cf-471e-8ace-3b8dab073c5b" providerId="ADAL" clId="{1FAE95AD-014B-4EC5-B2E6-E84651CF768E}" dt="2018-08-21T02:30:53.621" v="4" actId="1076"/>
          <ac:picMkLst>
            <pc:docMk/>
            <pc:sldMk cId="3539949619" sldId="256"/>
            <ac:picMk id="4" creationId="{2EADE376-89D1-4CB4-A3C5-A36802B49913}"/>
          </ac:picMkLst>
        </pc:picChg>
      </pc:sldChg>
      <pc:sldChg chg="addSp delSp modSp">
        <pc:chgData name="tryu" userId="3b4bc7ff-e6cf-471e-8ace-3b8dab073c5b" providerId="ADAL" clId="{1FAE95AD-014B-4EC5-B2E6-E84651CF768E}" dt="2018-08-21T02:31:31.197" v="12" actId="1076"/>
        <pc:sldMkLst>
          <pc:docMk/>
          <pc:sldMk cId="1388507799" sldId="260"/>
        </pc:sldMkLst>
        <pc:spChg chg="del">
          <ac:chgData name="tryu" userId="3b4bc7ff-e6cf-471e-8ace-3b8dab073c5b" providerId="ADAL" clId="{1FAE95AD-014B-4EC5-B2E6-E84651CF768E}" dt="2018-08-21T02:31:00.325" v="5" actId="478"/>
          <ac:spMkLst>
            <pc:docMk/>
            <pc:sldMk cId="1388507799" sldId="260"/>
            <ac:spMk id="4" creationId="{EF327CF4-1C72-45A7-ADB7-C36833D2EE93}"/>
          </ac:spMkLst>
        </pc:spChg>
        <pc:spChg chg="add mod">
          <ac:chgData name="tryu" userId="3b4bc7ff-e6cf-471e-8ace-3b8dab073c5b" providerId="ADAL" clId="{1FAE95AD-014B-4EC5-B2E6-E84651CF768E}" dt="2018-08-21T02:31:31.197" v="12" actId="1076"/>
          <ac:spMkLst>
            <pc:docMk/>
            <pc:sldMk cId="1388507799" sldId="260"/>
            <ac:spMk id="7" creationId="{4B549F0F-4147-404E-894D-EB5F0CBD2CCF}"/>
          </ac:spMkLst>
        </pc:spChg>
        <pc:picChg chg="del">
          <ac:chgData name="tryu" userId="3b4bc7ff-e6cf-471e-8ace-3b8dab073c5b" providerId="ADAL" clId="{1FAE95AD-014B-4EC5-B2E6-E84651CF768E}" dt="2018-08-21T02:31:00.325" v="5" actId="478"/>
          <ac:picMkLst>
            <pc:docMk/>
            <pc:sldMk cId="1388507799" sldId="260"/>
            <ac:picMk id="5" creationId="{27B11989-978C-458A-B24F-6E873B5B31D2}"/>
          </ac:picMkLst>
        </pc:picChg>
        <pc:picChg chg="add mod">
          <ac:chgData name="tryu" userId="3b4bc7ff-e6cf-471e-8ace-3b8dab073c5b" providerId="ADAL" clId="{1FAE95AD-014B-4EC5-B2E6-E84651CF768E}" dt="2018-08-21T02:31:31.197" v="12" actId="1076"/>
          <ac:picMkLst>
            <pc:docMk/>
            <pc:sldMk cId="1388507799" sldId="260"/>
            <ac:picMk id="6" creationId="{78C1E35C-8211-46D5-8938-CB452501F2EB}"/>
          </ac:picMkLst>
        </pc:picChg>
      </pc:sldChg>
      <pc:sldChg chg="addSp delSp modSp ord">
        <pc:chgData name="tryu" userId="3b4bc7ff-e6cf-471e-8ace-3b8dab073c5b" providerId="ADAL" clId="{1FAE95AD-014B-4EC5-B2E6-E84651CF768E}" dt="2018-08-21T02:32:04.789" v="19" actId="1076"/>
        <pc:sldMkLst>
          <pc:docMk/>
          <pc:sldMk cId="2069934760" sldId="261"/>
        </pc:sldMkLst>
        <pc:spChg chg="del">
          <ac:chgData name="tryu" userId="3b4bc7ff-e6cf-471e-8ace-3b8dab073c5b" providerId="ADAL" clId="{1FAE95AD-014B-4EC5-B2E6-E84651CF768E}" dt="2018-08-21T02:31:37.951" v="13" actId="478"/>
          <ac:spMkLst>
            <pc:docMk/>
            <pc:sldMk cId="2069934760" sldId="261"/>
            <ac:spMk id="4" creationId="{8E3E4EB9-9E8D-4962-BB04-3A0C11F36F9A}"/>
          </ac:spMkLst>
        </pc:spChg>
        <pc:spChg chg="del">
          <ac:chgData name="tryu" userId="3b4bc7ff-e6cf-471e-8ace-3b8dab073c5b" providerId="ADAL" clId="{1FAE95AD-014B-4EC5-B2E6-E84651CF768E}" dt="2018-08-21T02:31:37.951" v="13" actId="478"/>
          <ac:spMkLst>
            <pc:docMk/>
            <pc:sldMk cId="2069934760" sldId="261"/>
            <ac:spMk id="5" creationId="{B859F5BA-3F4F-477C-BD74-3C902177419D}"/>
          </ac:spMkLst>
        </pc:spChg>
        <pc:spChg chg="del">
          <ac:chgData name="tryu" userId="3b4bc7ff-e6cf-471e-8ace-3b8dab073c5b" providerId="ADAL" clId="{1FAE95AD-014B-4EC5-B2E6-E84651CF768E}" dt="2018-08-21T02:31:37.951" v="13" actId="478"/>
          <ac:spMkLst>
            <pc:docMk/>
            <pc:sldMk cId="2069934760" sldId="261"/>
            <ac:spMk id="6" creationId="{DE6EB474-9A66-4946-8594-6DC60D2A1063}"/>
          </ac:spMkLst>
        </pc:spChg>
        <pc:spChg chg="add">
          <ac:chgData name="tryu" userId="3b4bc7ff-e6cf-471e-8ace-3b8dab073c5b" providerId="ADAL" clId="{1FAE95AD-014B-4EC5-B2E6-E84651CF768E}" dt="2018-08-21T02:32:01.256" v="18"/>
          <ac:spMkLst>
            <pc:docMk/>
            <pc:sldMk cId="2069934760" sldId="261"/>
            <ac:spMk id="9" creationId="{5E1F9D86-C25A-4D56-B08C-E755E6320194}"/>
          </ac:spMkLst>
        </pc:spChg>
        <pc:spChg chg="add">
          <ac:chgData name="tryu" userId="3b4bc7ff-e6cf-471e-8ace-3b8dab073c5b" providerId="ADAL" clId="{1FAE95AD-014B-4EC5-B2E6-E84651CF768E}" dt="2018-08-21T02:32:01.256" v="18"/>
          <ac:spMkLst>
            <pc:docMk/>
            <pc:sldMk cId="2069934760" sldId="261"/>
            <ac:spMk id="10" creationId="{06D818E8-BC36-44EA-8F7C-471768617ECF}"/>
          </ac:spMkLst>
        </pc:spChg>
        <pc:spChg chg="add mod">
          <ac:chgData name="tryu" userId="3b4bc7ff-e6cf-471e-8ace-3b8dab073c5b" providerId="ADAL" clId="{1FAE95AD-014B-4EC5-B2E6-E84651CF768E}" dt="2018-08-21T02:32:04.789" v="19" actId="1076"/>
          <ac:spMkLst>
            <pc:docMk/>
            <pc:sldMk cId="2069934760" sldId="261"/>
            <ac:spMk id="11" creationId="{6253AEDB-0E4A-48BA-B15C-B2BF90F86034}"/>
          </ac:spMkLst>
        </pc:spChg>
        <pc:picChg chg="del">
          <ac:chgData name="tryu" userId="3b4bc7ff-e6cf-471e-8ace-3b8dab073c5b" providerId="ADAL" clId="{1FAE95AD-014B-4EC5-B2E6-E84651CF768E}" dt="2018-08-21T02:31:37.951" v="13" actId="478"/>
          <ac:picMkLst>
            <pc:docMk/>
            <pc:sldMk cId="2069934760" sldId="261"/>
            <ac:picMk id="7" creationId="{0BE9B920-56B2-42C2-9A28-71F033E2B9C2}"/>
          </ac:picMkLst>
        </pc:picChg>
        <pc:picChg chg="del">
          <ac:chgData name="tryu" userId="3b4bc7ff-e6cf-471e-8ace-3b8dab073c5b" providerId="ADAL" clId="{1FAE95AD-014B-4EC5-B2E6-E84651CF768E}" dt="2018-08-21T02:31:37.951" v="13" actId="478"/>
          <ac:picMkLst>
            <pc:docMk/>
            <pc:sldMk cId="2069934760" sldId="261"/>
            <ac:picMk id="8" creationId="{9AE6699A-CDEC-4EC9-8819-9C05B6F4A9CB}"/>
          </ac:picMkLst>
        </pc:picChg>
        <pc:picChg chg="add">
          <ac:chgData name="tryu" userId="3b4bc7ff-e6cf-471e-8ace-3b8dab073c5b" providerId="ADAL" clId="{1FAE95AD-014B-4EC5-B2E6-E84651CF768E}" dt="2018-08-21T02:32:01.256" v="18"/>
          <ac:picMkLst>
            <pc:docMk/>
            <pc:sldMk cId="2069934760" sldId="261"/>
            <ac:picMk id="12" creationId="{F802B786-8334-49E7-B129-80A40E15EEE6}"/>
          </ac:picMkLst>
        </pc:picChg>
        <pc:picChg chg="add">
          <ac:chgData name="tryu" userId="3b4bc7ff-e6cf-471e-8ace-3b8dab073c5b" providerId="ADAL" clId="{1FAE95AD-014B-4EC5-B2E6-E84651CF768E}" dt="2018-08-21T02:32:01.256" v="18"/>
          <ac:picMkLst>
            <pc:docMk/>
            <pc:sldMk cId="2069934760" sldId="261"/>
            <ac:picMk id="13" creationId="{B590CF39-3C2C-4BF4-A7D9-E944DDCC9BD8}"/>
          </ac:picMkLst>
        </pc:picChg>
      </pc:sldChg>
      <pc:sldChg chg="addSp delSp modSp">
        <pc:chgData name="tryu" userId="3b4bc7ff-e6cf-471e-8ace-3b8dab073c5b" providerId="ADAL" clId="{1FAE95AD-014B-4EC5-B2E6-E84651CF768E}" dt="2018-08-21T02:31:50.909" v="16" actId="1076"/>
        <pc:sldMkLst>
          <pc:docMk/>
          <pc:sldMk cId="3306238250" sldId="265"/>
        </pc:sldMkLst>
        <pc:spChg chg="del">
          <ac:chgData name="tryu" userId="3b4bc7ff-e6cf-471e-8ace-3b8dab073c5b" providerId="ADAL" clId="{1FAE95AD-014B-4EC5-B2E6-E84651CF768E}" dt="2018-08-21T02:31:41.808" v="14" actId="478"/>
          <ac:spMkLst>
            <pc:docMk/>
            <pc:sldMk cId="3306238250" sldId="265"/>
            <ac:spMk id="4" creationId="{A6B659DB-CFCA-4B1E-8340-238A20A78923}"/>
          </ac:spMkLst>
        </pc:spChg>
        <pc:spChg chg="del">
          <ac:chgData name="tryu" userId="3b4bc7ff-e6cf-471e-8ace-3b8dab073c5b" providerId="ADAL" clId="{1FAE95AD-014B-4EC5-B2E6-E84651CF768E}" dt="2018-08-21T02:31:41.808" v="14" actId="478"/>
          <ac:spMkLst>
            <pc:docMk/>
            <pc:sldMk cId="3306238250" sldId="265"/>
            <ac:spMk id="5" creationId="{6E02284E-5617-4578-A8F0-96580F9BD6BE}"/>
          </ac:spMkLst>
        </pc:spChg>
        <pc:spChg chg="del">
          <ac:chgData name="tryu" userId="3b4bc7ff-e6cf-471e-8ace-3b8dab073c5b" providerId="ADAL" clId="{1FAE95AD-014B-4EC5-B2E6-E84651CF768E}" dt="2018-08-21T02:31:41.808" v="14" actId="478"/>
          <ac:spMkLst>
            <pc:docMk/>
            <pc:sldMk cId="3306238250" sldId="265"/>
            <ac:spMk id="6" creationId="{06704D40-F3B7-4BF3-92A5-9FB973F4434B}"/>
          </ac:spMkLst>
        </pc:spChg>
        <pc:spChg chg="del">
          <ac:chgData name="tryu" userId="3b4bc7ff-e6cf-471e-8ace-3b8dab073c5b" providerId="ADAL" clId="{1FAE95AD-014B-4EC5-B2E6-E84651CF768E}" dt="2018-08-21T02:31:41.808" v="14" actId="478"/>
          <ac:spMkLst>
            <pc:docMk/>
            <pc:sldMk cId="3306238250" sldId="265"/>
            <ac:spMk id="9" creationId="{15D104AB-BEE5-4E33-A4E9-CB9EDC89EE7F}"/>
          </ac:spMkLst>
        </pc:spChg>
        <pc:spChg chg="del">
          <ac:chgData name="tryu" userId="3b4bc7ff-e6cf-471e-8ace-3b8dab073c5b" providerId="ADAL" clId="{1FAE95AD-014B-4EC5-B2E6-E84651CF768E}" dt="2018-08-21T02:31:41.808" v="14" actId="478"/>
          <ac:spMkLst>
            <pc:docMk/>
            <pc:sldMk cId="3306238250" sldId="265"/>
            <ac:spMk id="11" creationId="{323DED8F-8A32-48A5-814B-11854CC7606E}"/>
          </ac:spMkLst>
        </pc:spChg>
        <pc:spChg chg="add">
          <ac:chgData name="tryu" userId="3b4bc7ff-e6cf-471e-8ace-3b8dab073c5b" providerId="ADAL" clId="{1FAE95AD-014B-4EC5-B2E6-E84651CF768E}" dt="2018-08-21T02:31:46.622" v="15"/>
          <ac:spMkLst>
            <pc:docMk/>
            <pc:sldMk cId="3306238250" sldId="265"/>
            <ac:spMk id="13" creationId="{44EF2E7B-6611-40C5-AC76-39FF5C41F450}"/>
          </ac:spMkLst>
        </pc:spChg>
        <pc:spChg chg="add">
          <ac:chgData name="tryu" userId="3b4bc7ff-e6cf-471e-8ace-3b8dab073c5b" providerId="ADAL" clId="{1FAE95AD-014B-4EC5-B2E6-E84651CF768E}" dt="2018-08-21T02:31:46.622" v="15"/>
          <ac:spMkLst>
            <pc:docMk/>
            <pc:sldMk cId="3306238250" sldId="265"/>
            <ac:spMk id="14" creationId="{1E841F3D-94E4-4003-8F7B-3806D0299294}"/>
          </ac:spMkLst>
        </pc:spChg>
        <pc:spChg chg="add mod">
          <ac:chgData name="tryu" userId="3b4bc7ff-e6cf-471e-8ace-3b8dab073c5b" providerId="ADAL" clId="{1FAE95AD-014B-4EC5-B2E6-E84651CF768E}" dt="2018-08-21T02:31:50.909" v="16" actId="1076"/>
          <ac:spMkLst>
            <pc:docMk/>
            <pc:sldMk cId="3306238250" sldId="265"/>
            <ac:spMk id="15" creationId="{72CD1617-5869-4905-9BC4-D2409600E60A}"/>
          </ac:spMkLst>
        </pc:spChg>
        <pc:picChg chg="del">
          <ac:chgData name="tryu" userId="3b4bc7ff-e6cf-471e-8ace-3b8dab073c5b" providerId="ADAL" clId="{1FAE95AD-014B-4EC5-B2E6-E84651CF768E}" dt="2018-08-21T02:31:41.808" v="14" actId="478"/>
          <ac:picMkLst>
            <pc:docMk/>
            <pc:sldMk cId="3306238250" sldId="265"/>
            <ac:picMk id="7" creationId="{EE7A8781-14C8-4794-921A-285FA492CC37}"/>
          </ac:picMkLst>
        </pc:picChg>
        <pc:picChg chg="del">
          <ac:chgData name="tryu" userId="3b4bc7ff-e6cf-471e-8ace-3b8dab073c5b" providerId="ADAL" clId="{1FAE95AD-014B-4EC5-B2E6-E84651CF768E}" dt="2018-08-21T02:31:41.808" v="14" actId="478"/>
          <ac:picMkLst>
            <pc:docMk/>
            <pc:sldMk cId="3306238250" sldId="265"/>
            <ac:picMk id="8" creationId="{94CF39A6-F81E-46C7-B663-0A04648D3E93}"/>
          </ac:picMkLst>
        </pc:picChg>
        <pc:picChg chg="del">
          <ac:chgData name="tryu" userId="3b4bc7ff-e6cf-471e-8ace-3b8dab073c5b" providerId="ADAL" clId="{1FAE95AD-014B-4EC5-B2E6-E84651CF768E}" dt="2018-08-21T02:31:41.808" v="14" actId="478"/>
          <ac:picMkLst>
            <pc:docMk/>
            <pc:sldMk cId="3306238250" sldId="265"/>
            <ac:picMk id="10" creationId="{2287AC43-CD47-4FD3-8D07-8E7E7F1F697E}"/>
          </ac:picMkLst>
        </pc:picChg>
        <pc:picChg chg="del">
          <ac:chgData name="tryu" userId="3b4bc7ff-e6cf-471e-8ace-3b8dab073c5b" providerId="ADAL" clId="{1FAE95AD-014B-4EC5-B2E6-E84651CF768E}" dt="2018-08-21T02:31:41.808" v="14" actId="478"/>
          <ac:picMkLst>
            <pc:docMk/>
            <pc:sldMk cId="3306238250" sldId="265"/>
            <ac:picMk id="12" creationId="{1BEEF8E2-4E39-44EB-BA30-57AAC3728EB8}"/>
          </ac:picMkLst>
        </pc:picChg>
        <pc:picChg chg="add">
          <ac:chgData name="tryu" userId="3b4bc7ff-e6cf-471e-8ace-3b8dab073c5b" providerId="ADAL" clId="{1FAE95AD-014B-4EC5-B2E6-E84651CF768E}" dt="2018-08-21T02:31:46.622" v="15"/>
          <ac:picMkLst>
            <pc:docMk/>
            <pc:sldMk cId="3306238250" sldId="265"/>
            <ac:picMk id="16" creationId="{8056C349-977B-4526-9C9C-B367C06657B8}"/>
          </ac:picMkLst>
        </pc:picChg>
        <pc:picChg chg="add">
          <ac:chgData name="tryu" userId="3b4bc7ff-e6cf-471e-8ace-3b8dab073c5b" providerId="ADAL" clId="{1FAE95AD-014B-4EC5-B2E6-E84651CF768E}" dt="2018-08-21T02:31:46.622" v="15"/>
          <ac:picMkLst>
            <pc:docMk/>
            <pc:sldMk cId="3306238250" sldId="265"/>
            <ac:picMk id="17" creationId="{5E45BB93-95FF-4C68-82DC-96FBD5F513AF}"/>
          </ac:picMkLst>
        </pc:picChg>
      </pc:sldChg>
    </pc:docChg>
  </pc:docChgLst>
  <pc:docChgLst>
    <pc:chgData name="tryu" userId="3b4bc7ff-e6cf-471e-8ace-3b8dab073c5b" providerId="ADAL" clId="{1F1774D3-40A0-49CE-99E6-DDE81FCB1F33}"/>
    <pc:docChg chg="custSel addSld modSld">
      <pc:chgData name="tryu" userId="3b4bc7ff-e6cf-471e-8ace-3b8dab073c5b" providerId="ADAL" clId="{1F1774D3-40A0-49CE-99E6-DDE81FCB1F33}" dt="2018-08-21T04:01:34.756" v="24"/>
      <pc:docMkLst>
        <pc:docMk/>
      </pc:docMkLst>
      <pc:sldChg chg="addSp delSp modSp">
        <pc:chgData name="tryu" userId="3b4bc7ff-e6cf-471e-8ace-3b8dab073c5b" providerId="ADAL" clId="{1F1774D3-40A0-49CE-99E6-DDE81FCB1F33}" dt="2018-08-21T04:00:17.563" v="5" actId="1076"/>
        <pc:sldMkLst>
          <pc:docMk/>
          <pc:sldMk cId="3539949619" sldId="256"/>
        </pc:sldMkLst>
        <pc:picChg chg="del">
          <ac:chgData name="tryu" userId="3b4bc7ff-e6cf-471e-8ace-3b8dab073c5b" providerId="ADAL" clId="{1F1774D3-40A0-49CE-99E6-DDE81FCB1F33}" dt="2018-08-21T04:00:09.404" v="0" actId="478"/>
          <ac:picMkLst>
            <pc:docMk/>
            <pc:sldMk cId="3539949619" sldId="256"/>
            <ac:picMk id="3" creationId="{A1081761-AF91-492E-8C56-B556C067B7EE}"/>
          </ac:picMkLst>
        </pc:picChg>
        <pc:picChg chg="add mod">
          <ac:chgData name="tryu" userId="3b4bc7ff-e6cf-471e-8ace-3b8dab073c5b" providerId="ADAL" clId="{1F1774D3-40A0-49CE-99E6-DDE81FCB1F33}" dt="2018-08-21T04:00:17.563" v="5" actId="1076"/>
          <ac:picMkLst>
            <pc:docMk/>
            <pc:sldMk cId="3539949619" sldId="256"/>
            <ac:picMk id="4" creationId="{E0DE8588-FFE9-4606-9228-51249E5328F2}"/>
          </ac:picMkLst>
        </pc:picChg>
      </pc:sldChg>
      <pc:sldChg chg="addSp delSp modSp">
        <pc:chgData name="tryu" userId="3b4bc7ff-e6cf-471e-8ace-3b8dab073c5b" providerId="ADAL" clId="{1F1774D3-40A0-49CE-99E6-DDE81FCB1F33}" dt="2018-08-21T04:00:29.044" v="9" actId="1076"/>
        <pc:sldMkLst>
          <pc:docMk/>
          <pc:sldMk cId="1388507799" sldId="260"/>
        </pc:sldMkLst>
        <pc:spChg chg="add mod">
          <ac:chgData name="tryu" userId="3b4bc7ff-e6cf-471e-8ace-3b8dab073c5b" providerId="ADAL" clId="{1F1774D3-40A0-49CE-99E6-DDE81FCB1F33}" dt="2018-08-21T04:00:29.044" v="9" actId="1076"/>
          <ac:spMkLst>
            <pc:docMk/>
            <pc:sldMk cId="1388507799" sldId="260"/>
            <ac:spMk id="6" creationId="{4402F5FC-323C-4859-AED6-82A1F11975C0}"/>
          </ac:spMkLst>
        </pc:spChg>
        <pc:spChg chg="del">
          <ac:chgData name="tryu" userId="3b4bc7ff-e6cf-471e-8ace-3b8dab073c5b" providerId="ADAL" clId="{1F1774D3-40A0-49CE-99E6-DDE81FCB1F33}" dt="2018-08-21T04:00:24.196" v="6" actId="478"/>
          <ac:spMkLst>
            <pc:docMk/>
            <pc:sldMk cId="1388507799" sldId="260"/>
            <ac:spMk id="8" creationId="{97CAF518-04F2-4358-A6CB-EB556479E563}"/>
          </ac:spMkLst>
        </pc:spChg>
        <pc:picChg chg="add mod">
          <ac:chgData name="tryu" userId="3b4bc7ff-e6cf-471e-8ace-3b8dab073c5b" providerId="ADAL" clId="{1F1774D3-40A0-49CE-99E6-DDE81FCB1F33}" dt="2018-08-21T04:00:29.044" v="9" actId="1076"/>
          <ac:picMkLst>
            <pc:docMk/>
            <pc:sldMk cId="1388507799" sldId="260"/>
            <ac:picMk id="7" creationId="{E7DFAFA9-5AE4-4F2F-A714-09756332D356}"/>
          </ac:picMkLst>
        </pc:picChg>
        <pc:picChg chg="del">
          <ac:chgData name="tryu" userId="3b4bc7ff-e6cf-471e-8ace-3b8dab073c5b" providerId="ADAL" clId="{1F1774D3-40A0-49CE-99E6-DDE81FCB1F33}" dt="2018-08-21T04:00:24.196" v="6" actId="478"/>
          <ac:picMkLst>
            <pc:docMk/>
            <pc:sldMk cId="1388507799" sldId="260"/>
            <ac:picMk id="9" creationId="{EC7ECBC0-BDA2-4374-87EB-F6135EA99470}"/>
          </ac:picMkLst>
        </pc:picChg>
      </pc:sldChg>
      <pc:sldChg chg="addSp delSp modSp">
        <pc:chgData name="tryu" userId="3b4bc7ff-e6cf-471e-8ace-3b8dab073c5b" providerId="ADAL" clId="{1F1774D3-40A0-49CE-99E6-DDE81FCB1F33}" dt="2018-08-21T04:01:03.939" v="15" actId="1076"/>
        <pc:sldMkLst>
          <pc:docMk/>
          <pc:sldMk cId="2069934760" sldId="261"/>
        </pc:sldMkLst>
        <pc:spChg chg="add mod">
          <ac:chgData name="tryu" userId="3b4bc7ff-e6cf-471e-8ace-3b8dab073c5b" providerId="ADAL" clId="{1F1774D3-40A0-49CE-99E6-DDE81FCB1F33}" dt="2018-08-21T04:01:01.708" v="14" actId="1076"/>
          <ac:spMkLst>
            <pc:docMk/>
            <pc:sldMk cId="2069934760" sldId="261"/>
            <ac:spMk id="9" creationId="{8136A655-6296-4096-9523-BD65BDCCE562}"/>
          </ac:spMkLst>
        </pc:spChg>
        <pc:spChg chg="add mod">
          <ac:chgData name="tryu" userId="3b4bc7ff-e6cf-471e-8ace-3b8dab073c5b" providerId="ADAL" clId="{1F1774D3-40A0-49CE-99E6-DDE81FCB1F33}" dt="2018-08-21T04:01:01.708" v="14" actId="1076"/>
          <ac:spMkLst>
            <pc:docMk/>
            <pc:sldMk cId="2069934760" sldId="261"/>
            <ac:spMk id="10" creationId="{81B8315F-4110-490C-A94C-932945D6A882}"/>
          </ac:spMkLst>
        </pc:spChg>
        <pc:spChg chg="add mod">
          <ac:chgData name="tryu" userId="3b4bc7ff-e6cf-471e-8ace-3b8dab073c5b" providerId="ADAL" clId="{1F1774D3-40A0-49CE-99E6-DDE81FCB1F33}" dt="2018-08-21T04:01:03.939" v="15" actId="1076"/>
          <ac:spMkLst>
            <pc:docMk/>
            <pc:sldMk cId="2069934760" sldId="261"/>
            <ac:spMk id="11" creationId="{6D097090-B116-43CC-8A96-AC82CFF5AB86}"/>
          </ac:spMkLst>
        </pc:spChg>
        <pc:spChg chg="add mod">
          <ac:chgData name="tryu" userId="3b4bc7ff-e6cf-471e-8ace-3b8dab073c5b" providerId="ADAL" clId="{1F1774D3-40A0-49CE-99E6-DDE81FCB1F33}" dt="2018-08-21T04:01:01.708" v="14" actId="1076"/>
          <ac:spMkLst>
            <pc:docMk/>
            <pc:sldMk cId="2069934760" sldId="261"/>
            <ac:spMk id="12" creationId="{D667E26C-10C6-49F3-B919-B4661D7805CC}"/>
          </ac:spMkLst>
        </pc:spChg>
        <pc:spChg chg="del">
          <ac:chgData name="tryu" userId="3b4bc7ff-e6cf-471e-8ace-3b8dab073c5b" providerId="ADAL" clId="{1F1774D3-40A0-49CE-99E6-DDE81FCB1F33}" dt="2018-08-21T04:00:47.726" v="12" actId="478"/>
          <ac:spMkLst>
            <pc:docMk/>
            <pc:sldMk cId="2069934760" sldId="261"/>
            <ac:spMk id="14" creationId="{09448C60-7D5A-40C2-80EA-F3B3F06F11E6}"/>
          </ac:spMkLst>
        </pc:spChg>
        <pc:spChg chg="del">
          <ac:chgData name="tryu" userId="3b4bc7ff-e6cf-471e-8ace-3b8dab073c5b" providerId="ADAL" clId="{1F1774D3-40A0-49CE-99E6-DDE81FCB1F33}" dt="2018-08-21T04:00:47.726" v="12" actId="478"/>
          <ac:spMkLst>
            <pc:docMk/>
            <pc:sldMk cId="2069934760" sldId="261"/>
            <ac:spMk id="15" creationId="{633C5F7E-BD4D-4BF3-949C-45C000C4C1A7}"/>
          </ac:spMkLst>
        </pc:spChg>
        <pc:spChg chg="del">
          <ac:chgData name="tryu" userId="3b4bc7ff-e6cf-471e-8ace-3b8dab073c5b" providerId="ADAL" clId="{1F1774D3-40A0-49CE-99E6-DDE81FCB1F33}" dt="2018-08-21T04:00:47.726" v="12" actId="478"/>
          <ac:spMkLst>
            <pc:docMk/>
            <pc:sldMk cId="2069934760" sldId="261"/>
            <ac:spMk id="16" creationId="{C169E99F-2B97-4DDE-BD49-03EE0401AE06}"/>
          </ac:spMkLst>
        </pc:spChg>
        <pc:picChg chg="add mod">
          <ac:chgData name="tryu" userId="3b4bc7ff-e6cf-471e-8ace-3b8dab073c5b" providerId="ADAL" clId="{1F1774D3-40A0-49CE-99E6-DDE81FCB1F33}" dt="2018-08-21T04:01:01.708" v="14" actId="1076"/>
          <ac:picMkLst>
            <pc:docMk/>
            <pc:sldMk cId="2069934760" sldId="261"/>
            <ac:picMk id="13" creationId="{A185B690-D130-46E1-8649-487C73731645}"/>
          </ac:picMkLst>
        </pc:picChg>
        <pc:picChg chg="del">
          <ac:chgData name="tryu" userId="3b4bc7ff-e6cf-471e-8ace-3b8dab073c5b" providerId="ADAL" clId="{1F1774D3-40A0-49CE-99E6-DDE81FCB1F33}" dt="2018-08-21T04:00:47.726" v="12" actId="478"/>
          <ac:picMkLst>
            <pc:docMk/>
            <pc:sldMk cId="2069934760" sldId="261"/>
            <ac:picMk id="17" creationId="{C6C8E016-1589-499D-A809-A2F90CF56353}"/>
          </ac:picMkLst>
        </pc:picChg>
        <pc:picChg chg="del">
          <ac:chgData name="tryu" userId="3b4bc7ff-e6cf-471e-8ace-3b8dab073c5b" providerId="ADAL" clId="{1F1774D3-40A0-49CE-99E6-DDE81FCB1F33}" dt="2018-08-21T04:00:47.726" v="12" actId="478"/>
          <ac:picMkLst>
            <pc:docMk/>
            <pc:sldMk cId="2069934760" sldId="261"/>
            <ac:picMk id="18" creationId="{661DAB0F-2F7E-4165-AE4E-A6B04F87B750}"/>
          </ac:picMkLst>
        </pc:picChg>
        <pc:picChg chg="add mod">
          <ac:chgData name="tryu" userId="3b4bc7ff-e6cf-471e-8ace-3b8dab073c5b" providerId="ADAL" clId="{1F1774D3-40A0-49CE-99E6-DDE81FCB1F33}" dt="2018-08-21T04:01:01.708" v="14" actId="1076"/>
          <ac:picMkLst>
            <pc:docMk/>
            <pc:sldMk cId="2069934760" sldId="261"/>
            <ac:picMk id="19" creationId="{F45D93E5-7F37-4E2C-A07F-25DDB09C3567}"/>
          </ac:picMkLst>
        </pc:picChg>
      </pc:sldChg>
      <pc:sldChg chg="addSp delSp">
        <pc:chgData name="tryu" userId="3b4bc7ff-e6cf-471e-8ace-3b8dab073c5b" providerId="ADAL" clId="{1F1774D3-40A0-49CE-99E6-DDE81FCB1F33}" dt="2018-08-21T04:00:40.826" v="11"/>
        <pc:sldMkLst>
          <pc:docMk/>
          <pc:sldMk cId="3306238250" sldId="265"/>
        </pc:sldMkLst>
        <pc:spChg chg="del">
          <ac:chgData name="tryu" userId="3b4bc7ff-e6cf-471e-8ace-3b8dab073c5b" providerId="ADAL" clId="{1F1774D3-40A0-49CE-99E6-DDE81FCB1F33}" dt="2018-08-21T04:00:37.012" v="10" actId="478"/>
          <ac:spMkLst>
            <pc:docMk/>
            <pc:sldMk cId="3306238250" sldId="265"/>
            <ac:spMk id="9" creationId="{F2E3BE29-0DC2-4176-83D0-2EB32922034B}"/>
          </ac:spMkLst>
        </pc:spChg>
        <pc:spChg chg="del">
          <ac:chgData name="tryu" userId="3b4bc7ff-e6cf-471e-8ace-3b8dab073c5b" providerId="ADAL" clId="{1F1774D3-40A0-49CE-99E6-DDE81FCB1F33}" dt="2018-08-21T04:00:37.012" v="10" actId="478"/>
          <ac:spMkLst>
            <pc:docMk/>
            <pc:sldMk cId="3306238250" sldId="265"/>
            <ac:spMk id="10" creationId="{7AC09779-821B-462A-A809-7EA9594BC202}"/>
          </ac:spMkLst>
        </pc:spChg>
        <pc:spChg chg="del">
          <ac:chgData name="tryu" userId="3b4bc7ff-e6cf-471e-8ace-3b8dab073c5b" providerId="ADAL" clId="{1F1774D3-40A0-49CE-99E6-DDE81FCB1F33}" dt="2018-08-21T04:00:37.012" v="10" actId="478"/>
          <ac:spMkLst>
            <pc:docMk/>
            <pc:sldMk cId="3306238250" sldId="265"/>
            <ac:spMk id="11" creationId="{5DD35A24-8470-4112-8AC1-A88FDDEE9965}"/>
          </ac:spMkLst>
        </pc:spChg>
        <pc:spChg chg="add">
          <ac:chgData name="tryu" userId="3b4bc7ff-e6cf-471e-8ace-3b8dab073c5b" providerId="ADAL" clId="{1F1774D3-40A0-49CE-99E6-DDE81FCB1F33}" dt="2018-08-21T04:00:40.826" v="11"/>
          <ac:spMkLst>
            <pc:docMk/>
            <pc:sldMk cId="3306238250" sldId="265"/>
            <ac:spMk id="13" creationId="{F0F403BF-657C-4214-A753-0BB33E917792}"/>
          </ac:spMkLst>
        </pc:spChg>
        <pc:picChg chg="del">
          <ac:chgData name="tryu" userId="3b4bc7ff-e6cf-471e-8ace-3b8dab073c5b" providerId="ADAL" clId="{1F1774D3-40A0-49CE-99E6-DDE81FCB1F33}" dt="2018-08-21T04:00:37.012" v="10" actId="478"/>
          <ac:picMkLst>
            <pc:docMk/>
            <pc:sldMk cId="3306238250" sldId="265"/>
            <ac:picMk id="12" creationId="{1299B769-6682-4485-A683-B9CC7327B0ED}"/>
          </ac:picMkLst>
        </pc:picChg>
        <pc:picChg chg="add">
          <ac:chgData name="tryu" userId="3b4bc7ff-e6cf-471e-8ace-3b8dab073c5b" providerId="ADAL" clId="{1F1774D3-40A0-49CE-99E6-DDE81FCB1F33}" dt="2018-08-21T04:00:40.826" v="11"/>
          <ac:picMkLst>
            <pc:docMk/>
            <pc:sldMk cId="3306238250" sldId="265"/>
            <ac:picMk id="14" creationId="{52760B65-56C0-4A66-BE1B-560A14AC87A5}"/>
          </ac:picMkLst>
        </pc:picChg>
        <pc:picChg chg="del">
          <ac:chgData name="tryu" userId="3b4bc7ff-e6cf-471e-8ace-3b8dab073c5b" providerId="ADAL" clId="{1F1774D3-40A0-49CE-99E6-DDE81FCB1F33}" dt="2018-08-21T04:00:37.012" v="10" actId="478"/>
          <ac:picMkLst>
            <pc:docMk/>
            <pc:sldMk cId="3306238250" sldId="265"/>
            <ac:picMk id="18" creationId="{12E511E3-C4CA-4927-91E1-5F9A457E2255}"/>
          </ac:picMkLst>
        </pc:picChg>
      </pc:sldChg>
      <pc:sldChg chg="addSp modSp add">
        <pc:chgData name="tryu" userId="3b4bc7ff-e6cf-471e-8ace-3b8dab073c5b" providerId="ADAL" clId="{1F1774D3-40A0-49CE-99E6-DDE81FCB1F33}" dt="2018-08-21T04:01:23.803" v="21" actId="1076"/>
        <pc:sldMkLst>
          <pc:docMk/>
          <pc:sldMk cId="1781722716" sldId="266"/>
        </pc:sldMkLst>
        <pc:spChg chg="add mod">
          <ac:chgData name="tryu" userId="3b4bc7ff-e6cf-471e-8ace-3b8dab073c5b" providerId="ADAL" clId="{1F1774D3-40A0-49CE-99E6-DDE81FCB1F33}" dt="2018-08-21T04:01:21.308" v="19" actId="1076"/>
          <ac:spMkLst>
            <pc:docMk/>
            <pc:sldMk cId="1781722716" sldId="266"/>
            <ac:spMk id="2" creationId="{BBD4E9F6-A068-40B7-870F-C12921DC5BBB}"/>
          </ac:spMkLst>
        </pc:spChg>
        <pc:spChg chg="add mod">
          <ac:chgData name="tryu" userId="3b4bc7ff-e6cf-471e-8ace-3b8dab073c5b" providerId="ADAL" clId="{1F1774D3-40A0-49CE-99E6-DDE81FCB1F33}" dt="2018-08-21T04:01:21.308" v="19" actId="1076"/>
          <ac:spMkLst>
            <pc:docMk/>
            <pc:sldMk cId="1781722716" sldId="266"/>
            <ac:spMk id="3" creationId="{8F012034-753E-4539-8762-C3C29768BEFB}"/>
          </ac:spMkLst>
        </pc:spChg>
        <pc:spChg chg="add mod">
          <ac:chgData name="tryu" userId="3b4bc7ff-e6cf-471e-8ace-3b8dab073c5b" providerId="ADAL" clId="{1F1774D3-40A0-49CE-99E6-DDE81FCB1F33}" dt="2018-08-21T04:01:23.803" v="21" actId="1076"/>
          <ac:spMkLst>
            <pc:docMk/>
            <pc:sldMk cId="1781722716" sldId="266"/>
            <ac:spMk id="4" creationId="{C5621413-FDC5-466E-A84A-6B85F6C9E3E0}"/>
          </ac:spMkLst>
        </pc:spChg>
        <pc:spChg chg="add mod">
          <ac:chgData name="tryu" userId="3b4bc7ff-e6cf-471e-8ace-3b8dab073c5b" providerId="ADAL" clId="{1F1774D3-40A0-49CE-99E6-DDE81FCB1F33}" dt="2018-08-21T04:01:21.308" v="19" actId="1076"/>
          <ac:spMkLst>
            <pc:docMk/>
            <pc:sldMk cId="1781722716" sldId="266"/>
            <ac:spMk id="5" creationId="{1C111893-88CB-42C8-A14A-F44D03E0580E}"/>
          </ac:spMkLst>
        </pc:spChg>
        <pc:spChg chg="add">
          <ac:chgData name="tryu" userId="3b4bc7ff-e6cf-471e-8ace-3b8dab073c5b" providerId="ADAL" clId="{1F1774D3-40A0-49CE-99E6-DDE81FCB1F33}" dt="2018-08-21T04:01:16.495" v="18"/>
          <ac:spMkLst>
            <pc:docMk/>
            <pc:sldMk cId="1781722716" sldId="266"/>
            <ac:spMk id="8" creationId="{350AF563-7293-4528-B35D-3CF68174D4E9}"/>
          </ac:spMkLst>
        </pc:spChg>
        <pc:spChg chg="add">
          <ac:chgData name="tryu" userId="3b4bc7ff-e6cf-471e-8ace-3b8dab073c5b" providerId="ADAL" clId="{1F1774D3-40A0-49CE-99E6-DDE81FCB1F33}" dt="2018-08-21T04:01:16.495" v="18"/>
          <ac:spMkLst>
            <pc:docMk/>
            <pc:sldMk cId="1781722716" sldId="266"/>
            <ac:spMk id="9" creationId="{3B037BCA-2748-4477-BDFC-C290F57E91FA}"/>
          </ac:spMkLst>
        </pc:spChg>
        <pc:picChg chg="add mod">
          <ac:chgData name="tryu" userId="3b4bc7ff-e6cf-471e-8ace-3b8dab073c5b" providerId="ADAL" clId="{1F1774D3-40A0-49CE-99E6-DDE81FCB1F33}" dt="2018-08-21T04:01:21.308" v="19" actId="1076"/>
          <ac:picMkLst>
            <pc:docMk/>
            <pc:sldMk cId="1781722716" sldId="266"/>
            <ac:picMk id="6" creationId="{8AFEFEEA-FC57-4AAB-B35F-383C6ACDD121}"/>
          </ac:picMkLst>
        </pc:picChg>
        <pc:picChg chg="add mod">
          <ac:chgData name="tryu" userId="3b4bc7ff-e6cf-471e-8ace-3b8dab073c5b" providerId="ADAL" clId="{1F1774D3-40A0-49CE-99E6-DDE81FCB1F33}" dt="2018-08-21T04:01:21.308" v="19" actId="1076"/>
          <ac:picMkLst>
            <pc:docMk/>
            <pc:sldMk cId="1781722716" sldId="266"/>
            <ac:picMk id="7" creationId="{0AFF89D3-EA82-40E7-A248-B82665FC4A67}"/>
          </ac:picMkLst>
        </pc:picChg>
      </pc:sldChg>
      <pc:sldChg chg="addSp add">
        <pc:chgData name="tryu" userId="3b4bc7ff-e6cf-471e-8ace-3b8dab073c5b" providerId="ADAL" clId="{1F1774D3-40A0-49CE-99E6-DDE81FCB1F33}" dt="2018-08-21T04:01:34.756" v="24"/>
        <pc:sldMkLst>
          <pc:docMk/>
          <pc:sldMk cId="2728906098" sldId="267"/>
        </pc:sldMkLst>
        <pc:spChg chg="add">
          <ac:chgData name="tryu" userId="3b4bc7ff-e6cf-471e-8ace-3b8dab073c5b" providerId="ADAL" clId="{1F1774D3-40A0-49CE-99E6-DDE81FCB1F33}" dt="2018-08-21T04:01:31.841" v="23"/>
          <ac:spMkLst>
            <pc:docMk/>
            <pc:sldMk cId="2728906098" sldId="267"/>
            <ac:spMk id="2" creationId="{55256EF6-0AC2-47D8-A5AA-510D7FF7A29C}"/>
          </ac:spMkLst>
        </pc:spChg>
        <pc:spChg chg="add">
          <ac:chgData name="tryu" userId="3b4bc7ff-e6cf-471e-8ace-3b8dab073c5b" providerId="ADAL" clId="{1F1774D3-40A0-49CE-99E6-DDE81FCB1F33}" dt="2018-08-21T04:01:31.841" v="23"/>
          <ac:spMkLst>
            <pc:docMk/>
            <pc:sldMk cId="2728906098" sldId="267"/>
            <ac:spMk id="3" creationId="{E850F34A-6AA4-4253-AC56-589BB3F246CE}"/>
          </ac:spMkLst>
        </pc:spChg>
        <pc:spChg chg="add">
          <ac:chgData name="tryu" userId="3b4bc7ff-e6cf-471e-8ace-3b8dab073c5b" providerId="ADAL" clId="{1F1774D3-40A0-49CE-99E6-DDE81FCB1F33}" dt="2018-08-21T04:01:34.756" v="24"/>
          <ac:spMkLst>
            <pc:docMk/>
            <pc:sldMk cId="2728906098" sldId="267"/>
            <ac:spMk id="4" creationId="{1DB1BF8D-FF8A-48BC-A443-3E799737D697}"/>
          </ac:spMkLst>
        </pc:spChg>
        <pc:picChg chg="add">
          <ac:chgData name="tryu" userId="3b4bc7ff-e6cf-471e-8ace-3b8dab073c5b" providerId="ADAL" clId="{1F1774D3-40A0-49CE-99E6-DDE81FCB1F33}" dt="2018-08-21T04:01:34.756" v="24"/>
          <ac:picMkLst>
            <pc:docMk/>
            <pc:sldMk cId="2728906098" sldId="267"/>
            <ac:picMk id="5" creationId="{40D6D632-D3BB-4DF2-BB74-21AC6E8A7204}"/>
          </ac:picMkLst>
        </pc:picChg>
      </pc:sldChg>
    </pc:docChg>
  </pc:docChgLst>
  <pc:docChgLst>
    <pc:chgData name="tryu" userId="3b4bc7ff-e6cf-471e-8ace-3b8dab073c5b" providerId="ADAL" clId="{6B894057-47A3-430A-84EE-19B63C1A27B8}"/>
    <pc:docChg chg="custSel modSld">
      <pc:chgData name="tryu" userId="3b4bc7ff-e6cf-471e-8ace-3b8dab073c5b" providerId="ADAL" clId="{6B894057-47A3-430A-84EE-19B63C1A27B8}" dt="2018-08-21T02:37:20.364" v="16" actId="1076"/>
      <pc:docMkLst>
        <pc:docMk/>
      </pc:docMkLst>
      <pc:sldChg chg="addSp delSp modSp">
        <pc:chgData name="tryu" userId="3b4bc7ff-e6cf-471e-8ace-3b8dab073c5b" providerId="ADAL" clId="{6B894057-47A3-430A-84EE-19B63C1A27B8}" dt="2018-08-21T02:35:43.092" v="3" actId="14100"/>
        <pc:sldMkLst>
          <pc:docMk/>
          <pc:sldMk cId="3539949619" sldId="256"/>
        </pc:sldMkLst>
        <pc:picChg chg="add mod">
          <ac:chgData name="tryu" userId="3b4bc7ff-e6cf-471e-8ace-3b8dab073c5b" providerId="ADAL" clId="{6B894057-47A3-430A-84EE-19B63C1A27B8}" dt="2018-08-21T02:35:43.092" v="3" actId="14100"/>
          <ac:picMkLst>
            <pc:docMk/>
            <pc:sldMk cId="3539949619" sldId="256"/>
            <ac:picMk id="3" creationId="{A1081761-AF91-492E-8C56-B556C067B7EE}"/>
          </ac:picMkLst>
        </pc:picChg>
        <pc:picChg chg="del">
          <ac:chgData name="tryu" userId="3b4bc7ff-e6cf-471e-8ace-3b8dab073c5b" providerId="ADAL" clId="{6B894057-47A3-430A-84EE-19B63C1A27B8}" dt="2018-08-21T02:35:37.847" v="0" actId="478"/>
          <ac:picMkLst>
            <pc:docMk/>
            <pc:sldMk cId="3539949619" sldId="256"/>
            <ac:picMk id="4" creationId="{2EADE376-89D1-4CB4-A3C5-A36802B49913}"/>
          </ac:picMkLst>
        </pc:picChg>
      </pc:sldChg>
      <pc:sldChg chg="addSp delSp modSp">
        <pc:chgData name="tryu" userId="3b4bc7ff-e6cf-471e-8ace-3b8dab073c5b" providerId="ADAL" clId="{6B894057-47A3-430A-84EE-19B63C1A27B8}" dt="2018-08-21T02:37:20.364" v="16" actId="1076"/>
        <pc:sldMkLst>
          <pc:docMk/>
          <pc:sldMk cId="1388507799" sldId="260"/>
        </pc:sldMkLst>
        <pc:spChg chg="del">
          <ac:chgData name="tryu" userId="3b4bc7ff-e6cf-471e-8ace-3b8dab073c5b" providerId="ADAL" clId="{6B894057-47A3-430A-84EE-19B63C1A27B8}" dt="2018-08-21T02:35:51.478" v="4" actId="478"/>
          <ac:spMkLst>
            <pc:docMk/>
            <pc:sldMk cId="1388507799" sldId="260"/>
            <ac:spMk id="7" creationId="{4B549F0F-4147-404E-894D-EB5F0CBD2CCF}"/>
          </ac:spMkLst>
        </pc:spChg>
        <pc:spChg chg="add mod">
          <ac:chgData name="tryu" userId="3b4bc7ff-e6cf-471e-8ace-3b8dab073c5b" providerId="ADAL" clId="{6B894057-47A3-430A-84EE-19B63C1A27B8}" dt="2018-08-21T02:37:20.364" v="16" actId="1076"/>
          <ac:spMkLst>
            <pc:docMk/>
            <pc:sldMk cId="1388507799" sldId="260"/>
            <ac:spMk id="8" creationId="{97CAF518-04F2-4358-A6CB-EB556479E563}"/>
          </ac:spMkLst>
        </pc:spChg>
        <pc:picChg chg="del">
          <ac:chgData name="tryu" userId="3b4bc7ff-e6cf-471e-8ace-3b8dab073c5b" providerId="ADAL" clId="{6B894057-47A3-430A-84EE-19B63C1A27B8}" dt="2018-08-21T02:35:51.478" v="4" actId="478"/>
          <ac:picMkLst>
            <pc:docMk/>
            <pc:sldMk cId="1388507799" sldId="260"/>
            <ac:picMk id="6" creationId="{78C1E35C-8211-46D5-8938-CB452501F2EB}"/>
          </ac:picMkLst>
        </pc:picChg>
        <pc:picChg chg="add mod">
          <ac:chgData name="tryu" userId="3b4bc7ff-e6cf-471e-8ace-3b8dab073c5b" providerId="ADAL" clId="{6B894057-47A3-430A-84EE-19B63C1A27B8}" dt="2018-08-21T02:37:12.453" v="15" actId="14100"/>
          <ac:picMkLst>
            <pc:docMk/>
            <pc:sldMk cId="1388507799" sldId="260"/>
            <ac:picMk id="9" creationId="{EC7ECBC0-BDA2-4374-87EB-F6135EA99470}"/>
          </ac:picMkLst>
        </pc:picChg>
      </pc:sldChg>
      <pc:sldChg chg="addSp delSp modSp">
        <pc:chgData name="tryu" userId="3b4bc7ff-e6cf-471e-8ace-3b8dab073c5b" providerId="ADAL" clId="{6B894057-47A3-430A-84EE-19B63C1A27B8}" dt="2018-08-21T02:36:22.541" v="11" actId="1076"/>
        <pc:sldMkLst>
          <pc:docMk/>
          <pc:sldMk cId="2069934760" sldId="261"/>
        </pc:sldMkLst>
        <pc:spChg chg="del">
          <ac:chgData name="tryu" userId="3b4bc7ff-e6cf-471e-8ace-3b8dab073c5b" providerId="ADAL" clId="{6B894057-47A3-430A-84EE-19B63C1A27B8}" dt="2018-08-21T02:36:10.870" v="9" actId="478"/>
          <ac:spMkLst>
            <pc:docMk/>
            <pc:sldMk cId="2069934760" sldId="261"/>
            <ac:spMk id="9" creationId="{5E1F9D86-C25A-4D56-B08C-E755E6320194}"/>
          </ac:spMkLst>
        </pc:spChg>
        <pc:spChg chg="del">
          <ac:chgData name="tryu" userId="3b4bc7ff-e6cf-471e-8ace-3b8dab073c5b" providerId="ADAL" clId="{6B894057-47A3-430A-84EE-19B63C1A27B8}" dt="2018-08-21T02:36:10.870" v="9" actId="478"/>
          <ac:spMkLst>
            <pc:docMk/>
            <pc:sldMk cId="2069934760" sldId="261"/>
            <ac:spMk id="10" creationId="{06D818E8-BC36-44EA-8F7C-471768617ECF}"/>
          </ac:spMkLst>
        </pc:spChg>
        <pc:spChg chg="del">
          <ac:chgData name="tryu" userId="3b4bc7ff-e6cf-471e-8ace-3b8dab073c5b" providerId="ADAL" clId="{6B894057-47A3-430A-84EE-19B63C1A27B8}" dt="2018-08-21T02:36:10.870" v="9" actId="478"/>
          <ac:spMkLst>
            <pc:docMk/>
            <pc:sldMk cId="2069934760" sldId="261"/>
            <ac:spMk id="11" creationId="{6253AEDB-0E4A-48BA-B15C-B2BF90F86034}"/>
          </ac:spMkLst>
        </pc:spChg>
        <pc:spChg chg="add">
          <ac:chgData name="tryu" userId="3b4bc7ff-e6cf-471e-8ace-3b8dab073c5b" providerId="ADAL" clId="{6B894057-47A3-430A-84EE-19B63C1A27B8}" dt="2018-08-21T02:36:17.019" v="10"/>
          <ac:spMkLst>
            <pc:docMk/>
            <pc:sldMk cId="2069934760" sldId="261"/>
            <ac:spMk id="14" creationId="{09448C60-7D5A-40C2-80EA-F3B3F06F11E6}"/>
          </ac:spMkLst>
        </pc:spChg>
        <pc:spChg chg="add mod">
          <ac:chgData name="tryu" userId="3b4bc7ff-e6cf-471e-8ace-3b8dab073c5b" providerId="ADAL" clId="{6B894057-47A3-430A-84EE-19B63C1A27B8}" dt="2018-08-21T02:36:22.541" v="11" actId="1076"/>
          <ac:spMkLst>
            <pc:docMk/>
            <pc:sldMk cId="2069934760" sldId="261"/>
            <ac:spMk id="15" creationId="{633C5F7E-BD4D-4BF3-949C-45C000C4C1A7}"/>
          </ac:spMkLst>
        </pc:spChg>
        <pc:spChg chg="add">
          <ac:chgData name="tryu" userId="3b4bc7ff-e6cf-471e-8ace-3b8dab073c5b" providerId="ADAL" clId="{6B894057-47A3-430A-84EE-19B63C1A27B8}" dt="2018-08-21T02:36:17.019" v="10"/>
          <ac:spMkLst>
            <pc:docMk/>
            <pc:sldMk cId="2069934760" sldId="261"/>
            <ac:spMk id="16" creationId="{C169E99F-2B97-4DDE-BD49-03EE0401AE06}"/>
          </ac:spMkLst>
        </pc:spChg>
        <pc:picChg chg="del">
          <ac:chgData name="tryu" userId="3b4bc7ff-e6cf-471e-8ace-3b8dab073c5b" providerId="ADAL" clId="{6B894057-47A3-430A-84EE-19B63C1A27B8}" dt="2018-08-21T02:36:10.870" v="9" actId="478"/>
          <ac:picMkLst>
            <pc:docMk/>
            <pc:sldMk cId="2069934760" sldId="261"/>
            <ac:picMk id="12" creationId="{F802B786-8334-49E7-B129-80A40E15EEE6}"/>
          </ac:picMkLst>
        </pc:picChg>
        <pc:picChg chg="del">
          <ac:chgData name="tryu" userId="3b4bc7ff-e6cf-471e-8ace-3b8dab073c5b" providerId="ADAL" clId="{6B894057-47A3-430A-84EE-19B63C1A27B8}" dt="2018-08-21T02:36:10.870" v="9" actId="478"/>
          <ac:picMkLst>
            <pc:docMk/>
            <pc:sldMk cId="2069934760" sldId="261"/>
            <ac:picMk id="13" creationId="{B590CF39-3C2C-4BF4-A7D9-E944DDCC9BD8}"/>
          </ac:picMkLst>
        </pc:picChg>
        <pc:picChg chg="add">
          <ac:chgData name="tryu" userId="3b4bc7ff-e6cf-471e-8ace-3b8dab073c5b" providerId="ADAL" clId="{6B894057-47A3-430A-84EE-19B63C1A27B8}" dt="2018-08-21T02:36:17.019" v="10"/>
          <ac:picMkLst>
            <pc:docMk/>
            <pc:sldMk cId="2069934760" sldId="261"/>
            <ac:picMk id="17" creationId="{C6C8E016-1589-499D-A809-A2F90CF56353}"/>
          </ac:picMkLst>
        </pc:picChg>
        <pc:picChg chg="add">
          <ac:chgData name="tryu" userId="3b4bc7ff-e6cf-471e-8ace-3b8dab073c5b" providerId="ADAL" clId="{6B894057-47A3-430A-84EE-19B63C1A27B8}" dt="2018-08-21T02:36:17.019" v="10"/>
          <ac:picMkLst>
            <pc:docMk/>
            <pc:sldMk cId="2069934760" sldId="261"/>
            <ac:picMk id="18" creationId="{661DAB0F-2F7E-4165-AE4E-A6B04F87B750}"/>
          </ac:picMkLst>
        </pc:picChg>
      </pc:sldChg>
      <pc:sldChg chg="addSp delSp">
        <pc:chgData name="tryu" userId="3b4bc7ff-e6cf-471e-8ace-3b8dab073c5b" providerId="ADAL" clId="{6B894057-47A3-430A-84EE-19B63C1A27B8}" dt="2018-08-21T02:36:05.452" v="8"/>
        <pc:sldMkLst>
          <pc:docMk/>
          <pc:sldMk cId="3306238250" sldId="265"/>
        </pc:sldMkLst>
        <pc:spChg chg="add">
          <ac:chgData name="tryu" userId="3b4bc7ff-e6cf-471e-8ace-3b8dab073c5b" providerId="ADAL" clId="{6B894057-47A3-430A-84EE-19B63C1A27B8}" dt="2018-08-21T02:36:05.452" v="8"/>
          <ac:spMkLst>
            <pc:docMk/>
            <pc:sldMk cId="3306238250" sldId="265"/>
            <ac:spMk id="9" creationId="{F2E3BE29-0DC2-4176-83D0-2EB32922034B}"/>
          </ac:spMkLst>
        </pc:spChg>
        <pc:spChg chg="add">
          <ac:chgData name="tryu" userId="3b4bc7ff-e6cf-471e-8ace-3b8dab073c5b" providerId="ADAL" clId="{6B894057-47A3-430A-84EE-19B63C1A27B8}" dt="2018-08-21T02:36:05.452" v="8"/>
          <ac:spMkLst>
            <pc:docMk/>
            <pc:sldMk cId="3306238250" sldId="265"/>
            <ac:spMk id="10" creationId="{7AC09779-821B-462A-A809-7EA9594BC202}"/>
          </ac:spMkLst>
        </pc:spChg>
        <pc:spChg chg="add">
          <ac:chgData name="tryu" userId="3b4bc7ff-e6cf-471e-8ace-3b8dab073c5b" providerId="ADAL" clId="{6B894057-47A3-430A-84EE-19B63C1A27B8}" dt="2018-08-21T02:36:05.452" v="8"/>
          <ac:spMkLst>
            <pc:docMk/>
            <pc:sldMk cId="3306238250" sldId="265"/>
            <ac:spMk id="11" creationId="{5DD35A24-8470-4112-8AC1-A88FDDEE9965}"/>
          </ac:spMkLst>
        </pc:spChg>
        <pc:spChg chg="del">
          <ac:chgData name="tryu" userId="3b4bc7ff-e6cf-471e-8ace-3b8dab073c5b" providerId="ADAL" clId="{6B894057-47A3-430A-84EE-19B63C1A27B8}" dt="2018-08-21T02:36:01.732" v="7" actId="478"/>
          <ac:spMkLst>
            <pc:docMk/>
            <pc:sldMk cId="3306238250" sldId="265"/>
            <ac:spMk id="13" creationId="{44EF2E7B-6611-40C5-AC76-39FF5C41F450}"/>
          </ac:spMkLst>
        </pc:spChg>
        <pc:spChg chg="del">
          <ac:chgData name="tryu" userId="3b4bc7ff-e6cf-471e-8ace-3b8dab073c5b" providerId="ADAL" clId="{6B894057-47A3-430A-84EE-19B63C1A27B8}" dt="2018-08-21T02:36:01.732" v="7" actId="478"/>
          <ac:spMkLst>
            <pc:docMk/>
            <pc:sldMk cId="3306238250" sldId="265"/>
            <ac:spMk id="14" creationId="{1E841F3D-94E4-4003-8F7B-3806D0299294}"/>
          </ac:spMkLst>
        </pc:spChg>
        <pc:spChg chg="del">
          <ac:chgData name="tryu" userId="3b4bc7ff-e6cf-471e-8ace-3b8dab073c5b" providerId="ADAL" clId="{6B894057-47A3-430A-84EE-19B63C1A27B8}" dt="2018-08-21T02:36:01.732" v="7" actId="478"/>
          <ac:spMkLst>
            <pc:docMk/>
            <pc:sldMk cId="3306238250" sldId="265"/>
            <ac:spMk id="15" creationId="{72CD1617-5869-4905-9BC4-D2409600E60A}"/>
          </ac:spMkLst>
        </pc:spChg>
        <pc:picChg chg="add">
          <ac:chgData name="tryu" userId="3b4bc7ff-e6cf-471e-8ace-3b8dab073c5b" providerId="ADAL" clId="{6B894057-47A3-430A-84EE-19B63C1A27B8}" dt="2018-08-21T02:36:05.452" v="8"/>
          <ac:picMkLst>
            <pc:docMk/>
            <pc:sldMk cId="3306238250" sldId="265"/>
            <ac:picMk id="12" creationId="{1299B769-6682-4485-A683-B9CC7327B0ED}"/>
          </ac:picMkLst>
        </pc:picChg>
        <pc:picChg chg="del">
          <ac:chgData name="tryu" userId="3b4bc7ff-e6cf-471e-8ace-3b8dab073c5b" providerId="ADAL" clId="{6B894057-47A3-430A-84EE-19B63C1A27B8}" dt="2018-08-21T02:36:01.732" v="7" actId="478"/>
          <ac:picMkLst>
            <pc:docMk/>
            <pc:sldMk cId="3306238250" sldId="265"/>
            <ac:picMk id="16" creationId="{8056C349-977B-4526-9C9C-B367C06657B8}"/>
          </ac:picMkLst>
        </pc:picChg>
        <pc:picChg chg="del">
          <ac:chgData name="tryu" userId="3b4bc7ff-e6cf-471e-8ace-3b8dab073c5b" providerId="ADAL" clId="{6B894057-47A3-430A-84EE-19B63C1A27B8}" dt="2018-08-21T02:36:01.732" v="7" actId="478"/>
          <ac:picMkLst>
            <pc:docMk/>
            <pc:sldMk cId="3306238250" sldId="265"/>
            <ac:picMk id="17" creationId="{5E45BB93-95FF-4C68-82DC-96FBD5F513AF}"/>
          </ac:picMkLst>
        </pc:picChg>
        <pc:picChg chg="add">
          <ac:chgData name="tryu" userId="3b4bc7ff-e6cf-471e-8ace-3b8dab073c5b" providerId="ADAL" clId="{6B894057-47A3-430A-84EE-19B63C1A27B8}" dt="2018-08-21T02:36:05.452" v="8"/>
          <ac:picMkLst>
            <pc:docMk/>
            <pc:sldMk cId="3306238250" sldId="265"/>
            <ac:picMk id="18" creationId="{12E511E3-C4CA-4927-91E1-5F9A457E2255}"/>
          </ac:picMkLst>
        </pc:picChg>
      </pc:sldChg>
    </pc:docChg>
  </pc:docChgLst>
  <pc:docChgLst>
    <pc:chgData name="tryu" userId="3b4bc7ff-e6cf-471e-8ace-3b8dab073c5b" providerId="ADAL" clId="{BD06A8BB-524D-4AD1-9E74-5B5ED84E80D5}"/>
    <pc:docChg chg="custSel addSld delSld modSld">
      <pc:chgData name="tryu" userId="3b4bc7ff-e6cf-471e-8ace-3b8dab073c5b" providerId="ADAL" clId="{BD06A8BB-524D-4AD1-9E74-5B5ED84E80D5}" dt="2018-08-21T02:29:38.476" v="31" actId="2696"/>
      <pc:docMkLst>
        <pc:docMk/>
      </pc:docMkLst>
      <pc:sldChg chg="addSp delSp modSp">
        <pc:chgData name="tryu" userId="3b4bc7ff-e6cf-471e-8ace-3b8dab073c5b" providerId="ADAL" clId="{BD06A8BB-524D-4AD1-9E74-5B5ED84E80D5}" dt="2018-08-21T02:06:21.261" v="5" actId="14100"/>
        <pc:sldMkLst>
          <pc:docMk/>
          <pc:sldMk cId="3539949619" sldId="256"/>
        </pc:sldMkLst>
        <pc:spChg chg="del">
          <ac:chgData name="tryu" userId="3b4bc7ff-e6cf-471e-8ace-3b8dab073c5b" providerId="ADAL" clId="{BD06A8BB-524D-4AD1-9E74-5B5ED84E80D5}" dt="2018-08-21T02:06:10.308" v="0" actId="478"/>
          <ac:spMkLst>
            <pc:docMk/>
            <pc:sldMk cId="3539949619" sldId="256"/>
            <ac:spMk id="26" creationId="{6E23F3BD-DB93-481B-AE67-1B82B4B07D1B}"/>
          </ac:spMkLst>
        </pc:spChg>
        <pc:picChg chg="add mod">
          <ac:chgData name="tryu" userId="3b4bc7ff-e6cf-471e-8ace-3b8dab073c5b" providerId="ADAL" clId="{BD06A8BB-524D-4AD1-9E74-5B5ED84E80D5}" dt="2018-08-21T02:06:21.261" v="5" actId="14100"/>
          <ac:picMkLst>
            <pc:docMk/>
            <pc:sldMk cId="3539949619" sldId="256"/>
            <ac:picMk id="3" creationId="{38D3A7A5-3C76-4755-8405-49F14DB8A426}"/>
          </ac:picMkLst>
        </pc:picChg>
      </pc:sldChg>
      <pc:sldChg chg="del">
        <pc:chgData name="tryu" userId="3b4bc7ff-e6cf-471e-8ace-3b8dab073c5b" providerId="ADAL" clId="{BD06A8BB-524D-4AD1-9E74-5B5ED84E80D5}" dt="2018-08-21T02:11:47.599" v="27" actId="2696"/>
        <pc:sldMkLst>
          <pc:docMk/>
          <pc:sldMk cId="1575998100" sldId="257"/>
        </pc:sldMkLst>
      </pc:sldChg>
      <pc:sldChg chg="del">
        <pc:chgData name="tryu" userId="3b4bc7ff-e6cf-471e-8ace-3b8dab073c5b" providerId="ADAL" clId="{BD06A8BB-524D-4AD1-9E74-5B5ED84E80D5}" dt="2018-08-21T02:10:26.925" v="14" actId="2696"/>
        <pc:sldMkLst>
          <pc:docMk/>
          <pc:sldMk cId="2855622396" sldId="258"/>
        </pc:sldMkLst>
      </pc:sldChg>
      <pc:sldChg chg="addSp modSp">
        <pc:chgData name="tryu" userId="3b4bc7ff-e6cf-471e-8ace-3b8dab073c5b" providerId="ADAL" clId="{BD06A8BB-524D-4AD1-9E74-5B5ED84E80D5}" dt="2018-08-21T02:10:37.440" v="17" actId="1076"/>
        <pc:sldMkLst>
          <pc:docMk/>
          <pc:sldMk cId="1388507799" sldId="260"/>
        </pc:sldMkLst>
        <pc:spChg chg="add mod">
          <ac:chgData name="tryu" userId="3b4bc7ff-e6cf-471e-8ace-3b8dab073c5b" providerId="ADAL" clId="{BD06A8BB-524D-4AD1-9E74-5B5ED84E80D5}" dt="2018-08-21T02:10:37.440" v="17" actId="1076"/>
          <ac:spMkLst>
            <pc:docMk/>
            <pc:sldMk cId="1388507799" sldId="260"/>
            <ac:spMk id="4" creationId="{EF327CF4-1C72-45A7-ADB7-C36833D2EE93}"/>
          </ac:spMkLst>
        </pc:spChg>
        <pc:picChg chg="add mod">
          <ac:chgData name="tryu" userId="3b4bc7ff-e6cf-471e-8ace-3b8dab073c5b" providerId="ADAL" clId="{BD06A8BB-524D-4AD1-9E74-5B5ED84E80D5}" dt="2018-08-21T02:10:37.440" v="17" actId="1076"/>
          <ac:picMkLst>
            <pc:docMk/>
            <pc:sldMk cId="1388507799" sldId="260"/>
            <ac:picMk id="5" creationId="{27B11989-978C-458A-B24F-6E873B5B31D2}"/>
          </ac:picMkLst>
        </pc:picChg>
      </pc:sldChg>
      <pc:sldChg chg="addSp modSp">
        <pc:chgData name="tryu" userId="3b4bc7ff-e6cf-471e-8ace-3b8dab073c5b" providerId="ADAL" clId="{BD06A8BB-524D-4AD1-9E74-5B5ED84E80D5}" dt="2018-08-21T02:12:42.703" v="29" actId="20577"/>
        <pc:sldMkLst>
          <pc:docMk/>
          <pc:sldMk cId="2069934760" sldId="261"/>
        </pc:sldMkLst>
        <pc:spChg chg="mod">
          <ac:chgData name="tryu" userId="3b4bc7ff-e6cf-471e-8ace-3b8dab073c5b" providerId="ADAL" clId="{BD06A8BB-524D-4AD1-9E74-5B5ED84E80D5}" dt="2018-08-21T02:12:42.703" v="29" actId="20577"/>
          <ac:spMkLst>
            <pc:docMk/>
            <pc:sldMk cId="2069934760" sldId="261"/>
            <ac:spMk id="2" creationId="{97A7C898-9D2D-4E31-B4E4-9AA1E613CA54}"/>
          </ac:spMkLst>
        </pc:spChg>
        <pc:spChg chg="add mod">
          <ac:chgData name="tryu" userId="3b4bc7ff-e6cf-471e-8ace-3b8dab073c5b" providerId="ADAL" clId="{BD06A8BB-524D-4AD1-9E74-5B5ED84E80D5}" dt="2018-08-21T02:11:12.784" v="22" actId="1076"/>
          <ac:spMkLst>
            <pc:docMk/>
            <pc:sldMk cId="2069934760" sldId="261"/>
            <ac:spMk id="4" creationId="{8E3E4EB9-9E8D-4962-BB04-3A0C11F36F9A}"/>
          </ac:spMkLst>
        </pc:spChg>
        <pc:spChg chg="add mod">
          <ac:chgData name="tryu" userId="3b4bc7ff-e6cf-471e-8ace-3b8dab073c5b" providerId="ADAL" clId="{BD06A8BB-524D-4AD1-9E74-5B5ED84E80D5}" dt="2018-08-21T02:11:12.784" v="22" actId="1076"/>
          <ac:spMkLst>
            <pc:docMk/>
            <pc:sldMk cId="2069934760" sldId="261"/>
            <ac:spMk id="5" creationId="{B859F5BA-3F4F-477C-BD74-3C902177419D}"/>
          </ac:spMkLst>
        </pc:spChg>
        <pc:spChg chg="add mod">
          <ac:chgData name="tryu" userId="3b4bc7ff-e6cf-471e-8ace-3b8dab073c5b" providerId="ADAL" clId="{BD06A8BB-524D-4AD1-9E74-5B5ED84E80D5}" dt="2018-08-21T02:11:12.784" v="22" actId="1076"/>
          <ac:spMkLst>
            <pc:docMk/>
            <pc:sldMk cId="2069934760" sldId="261"/>
            <ac:spMk id="6" creationId="{DE6EB474-9A66-4946-8594-6DC60D2A1063}"/>
          </ac:spMkLst>
        </pc:spChg>
        <pc:picChg chg="add mod">
          <ac:chgData name="tryu" userId="3b4bc7ff-e6cf-471e-8ace-3b8dab073c5b" providerId="ADAL" clId="{BD06A8BB-524D-4AD1-9E74-5B5ED84E80D5}" dt="2018-08-21T02:11:12.784" v="22" actId="1076"/>
          <ac:picMkLst>
            <pc:docMk/>
            <pc:sldMk cId="2069934760" sldId="261"/>
            <ac:picMk id="7" creationId="{0BE9B920-56B2-42C2-9A28-71F033E2B9C2}"/>
          </ac:picMkLst>
        </pc:picChg>
        <pc:picChg chg="add mod">
          <ac:chgData name="tryu" userId="3b4bc7ff-e6cf-471e-8ace-3b8dab073c5b" providerId="ADAL" clId="{BD06A8BB-524D-4AD1-9E74-5B5ED84E80D5}" dt="2018-08-21T02:11:12.784" v="22" actId="1076"/>
          <ac:picMkLst>
            <pc:docMk/>
            <pc:sldMk cId="2069934760" sldId="261"/>
            <ac:picMk id="8" creationId="{9AE6699A-CDEC-4EC9-8819-9C05B6F4A9CB}"/>
          </ac:picMkLst>
        </pc:picChg>
      </pc:sldChg>
      <pc:sldChg chg="del">
        <pc:chgData name="tryu" userId="3b4bc7ff-e6cf-471e-8ace-3b8dab073c5b" providerId="ADAL" clId="{BD06A8BB-524D-4AD1-9E74-5B5ED84E80D5}" dt="2018-08-21T02:29:38.476" v="31" actId="2696"/>
        <pc:sldMkLst>
          <pc:docMk/>
          <pc:sldMk cId="4230889701" sldId="263"/>
        </pc:sldMkLst>
      </pc:sldChg>
      <pc:sldChg chg="del">
        <pc:chgData name="tryu" userId="3b4bc7ff-e6cf-471e-8ace-3b8dab073c5b" providerId="ADAL" clId="{BD06A8BB-524D-4AD1-9E74-5B5ED84E80D5}" dt="2018-08-21T02:11:51.931" v="28" actId="2696"/>
        <pc:sldMkLst>
          <pc:docMk/>
          <pc:sldMk cId="69249365" sldId="264"/>
        </pc:sldMkLst>
      </pc:sldChg>
      <pc:sldChg chg="addSp modSp add">
        <pc:chgData name="tryu" userId="3b4bc7ff-e6cf-471e-8ace-3b8dab073c5b" providerId="ADAL" clId="{BD06A8BB-524D-4AD1-9E74-5B5ED84E80D5}" dt="2018-08-21T02:12:45.143" v="30" actId="20577"/>
        <pc:sldMkLst>
          <pc:docMk/>
          <pc:sldMk cId="3306238250" sldId="265"/>
        </pc:sldMkLst>
        <pc:spChg chg="add mod">
          <ac:chgData name="tryu" userId="3b4bc7ff-e6cf-471e-8ace-3b8dab073c5b" providerId="ADAL" clId="{BD06A8BB-524D-4AD1-9E74-5B5ED84E80D5}" dt="2018-08-21T02:12:45.143" v="30" actId="20577"/>
          <ac:spMkLst>
            <pc:docMk/>
            <pc:sldMk cId="3306238250" sldId="265"/>
            <ac:spMk id="2" creationId="{57557E2C-03E3-43CD-A1F3-9472BC6DCE50}"/>
          </ac:spMkLst>
        </pc:spChg>
        <pc:spChg chg="add">
          <ac:chgData name="tryu" userId="3b4bc7ff-e6cf-471e-8ace-3b8dab073c5b" providerId="ADAL" clId="{BD06A8BB-524D-4AD1-9E74-5B5ED84E80D5}" dt="2018-08-21T02:11:32.440" v="24"/>
          <ac:spMkLst>
            <pc:docMk/>
            <pc:sldMk cId="3306238250" sldId="265"/>
            <ac:spMk id="3" creationId="{4934C26A-5304-46D9-BF10-A4F74F62005F}"/>
          </ac:spMkLst>
        </pc:spChg>
        <pc:spChg chg="add mod">
          <ac:chgData name="tryu" userId="3b4bc7ff-e6cf-471e-8ace-3b8dab073c5b" providerId="ADAL" clId="{BD06A8BB-524D-4AD1-9E74-5B5ED84E80D5}" dt="2018-08-21T02:11:41.263" v="26" actId="1076"/>
          <ac:spMkLst>
            <pc:docMk/>
            <pc:sldMk cId="3306238250" sldId="265"/>
            <ac:spMk id="4" creationId="{A6B659DB-CFCA-4B1E-8340-238A20A78923}"/>
          </ac:spMkLst>
        </pc:spChg>
        <pc:spChg chg="add mod">
          <ac:chgData name="tryu" userId="3b4bc7ff-e6cf-471e-8ace-3b8dab073c5b" providerId="ADAL" clId="{BD06A8BB-524D-4AD1-9E74-5B5ED84E80D5}" dt="2018-08-21T02:11:41.263" v="26" actId="1076"/>
          <ac:spMkLst>
            <pc:docMk/>
            <pc:sldMk cId="3306238250" sldId="265"/>
            <ac:spMk id="5" creationId="{6E02284E-5617-4578-A8F0-96580F9BD6BE}"/>
          </ac:spMkLst>
        </pc:spChg>
        <pc:spChg chg="add mod">
          <ac:chgData name="tryu" userId="3b4bc7ff-e6cf-471e-8ace-3b8dab073c5b" providerId="ADAL" clId="{BD06A8BB-524D-4AD1-9E74-5B5ED84E80D5}" dt="2018-08-21T02:11:41.263" v="26" actId="1076"/>
          <ac:spMkLst>
            <pc:docMk/>
            <pc:sldMk cId="3306238250" sldId="265"/>
            <ac:spMk id="6" creationId="{06704D40-F3B7-4BF3-92A5-9FB973F4434B}"/>
          </ac:spMkLst>
        </pc:spChg>
        <pc:spChg chg="add mod">
          <ac:chgData name="tryu" userId="3b4bc7ff-e6cf-471e-8ace-3b8dab073c5b" providerId="ADAL" clId="{BD06A8BB-524D-4AD1-9E74-5B5ED84E80D5}" dt="2018-08-21T02:11:41.263" v="26" actId="1076"/>
          <ac:spMkLst>
            <pc:docMk/>
            <pc:sldMk cId="3306238250" sldId="265"/>
            <ac:spMk id="9" creationId="{15D104AB-BEE5-4E33-A4E9-CB9EDC89EE7F}"/>
          </ac:spMkLst>
        </pc:spChg>
        <pc:spChg chg="add mod">
          <ac:chgData name="tryu" userId="3b4bc7ff-e6cf-471e-8ace-3b8dab073c5b" providerId="ADAL" clId="{BD06A8BB-524D-4AD1-9E74-5B5ED84E80D5}" dt="2018-08-21T02:11:41.263" v="26" actId="1076"/>
          <ac:spMkLst>
            <pc:docMk/>
            <pc:sldMk cId="3306238250" sldId="265"/>
            <ac:spMk id="11" creationId="{323DED8F-8A32-48A5-814B-11854CC7606E}"/>
          </ac:spMkLst>
        </pc:spChg>
        <pc:picChg chg="add mod">
          <ac:chgData name="tryu" userId="3b4bc7ff-e6cf-471e-8ace-3b8dab073c5b" providerId="ADAL" clId="{BD06A8BB-524D-4AD1-9E74-5B5ED84E80D5}" dt="2018-08-21T02:11:41.263" v="26" actId="1076"/>
          <ac:picMkLst>
            <pc:docMk/>
            <pc:sldMk cId="3306238250" sldId="265"/>
            <ac:picMk id="7" creationId="{EE7A8781-14C8-4794-921A-285FA492CC37}"/>
          </ac:picMkLst>
        </pc:picChg>
        <pc:picChg chg="add mod">
          <ac:chgData name="tryu" userId="3b4bc7ff-e6cf-471e-8ace-3b8dab073c5b" providerId="ADAL" clId="{BD06A8BB-524D-4AD1-9E74-5B5ED84E80D5}" dt="2018-08-21T02:11:41.263" v="26" actId="1076"/>
          <ac:picMkLst>
            <pc:docMk/>
            <pc:sldMk cId="3306238250" sldId="265"/>
            <ac:picMk id="8" creationId="{94CF39A6-F81E-46C7-B663-0A04648D3E93}"/>
          </ac:picMkLst>
        </pc:picChg>
        <pc:picChg chg="add mod">
          <ac:chgData name="tryu" userId="3b4bc7ff-e6cf-471e-8ace-3b8dab073c5b" providerId="ADAL" clId="{BD06A8BB-524D-4AD1-9E74-5B5ED84E80D5}" dt="2018-08-21T02:11:41.263" v="26" actId="1076"/>
          <ac:picMkLst>
            <pc:docMk/>
            <pc:sldMk cId="3306238250" sldId="265"/>
            <ac:picMk id="10" creationId="{2287AC43-CD47-4FD3-8D07-8E7E7F1F697E}"/>
          </ac:picMkLst>
        </pc:picChg>
        <pc:picChg chg="add mod">
          <ac:chgData name="tryu" userId="3b4bc7ff-e6cf-471e-8ace-3b8dab073c5b" providerId="ADAL" clId="{BD06A8BB-524D-4AD1-9E74-5B5ED84E80D5}" dt="2018-08-21T02:11:41.263" v="26" actId="1076"/>
          <ac:picMkLst>
            <pc:docMk/>
            <pc:sldMk cId="3306238250" sldId="265"/>
            <ac:picMk id="12" creationId="{1BEEF8E2-4E39-44EB-BA30-57AAC3728EB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타이틀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>
            <a:extLst>
              <a:ext uri="{FF2B5EF4-FFF2-40B4-BE49-F238E27FC236}">
                <a16:creationId xmlns:a16="http://schemas.microsoft.com/office/drawing/2014/main" id="{1BB6FBDE-FB9E-4287-A091-974164219155}"/>
              </a:ext>
            </a:extLst>
          </p:cNvPr>
          <p:cNvGrpSpPr/>
          <p:nvPr userDrawn="1"/>
        </p:nvGrpSpPr>
        <p:grpSpPr>
          <a:xfrm>
            <a:off x="4161835" y="5899749"/>
            <a:ext cx="4500736" cy="737346"/>
            <a:chOff x="3905251" y="6225204"/>
            <a:chExt cx="3094613" cy="506984"/>
          </a:xfrm>
        </p:grpSpPr>
        <p:pic>
          <p:nvPicPr>
            <p:cNvPr id="12" name="그림 11" descr="아콩다콩로고_150325_web.gif">
              <a:extLst>
                <a:ext uri="{FF2B5EF4-FFF2-40B4-BE49-F238E27FC236}">
                  <a16:creationId xmlns:a16="http://schemas.microsoft.com/office/drawing/2014/main" id="{6BE22403-3E80-4246-8E56-A9EC68350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7D762D84-065E-4AD8-8D19-19E7DD9A1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  <p:sp>
        <p:nvSpPr>
          <p:cNvPr id="2" name="직각 삼각형 1">
            <a:extLst>
              <a:ext uri="{FF2B5EF4-FFF2-40B4-BE49-F238E27FC236}">
                <a16:creationId xmlns:a16="http://schemas.microsoft.com/office/drawing/2014/main" id="{1FA9B4E2-9970-49B5-8117-68198FC612ED}"/>
              </a:ext>
            </a:extLst>
          </p:cNvPr>
          <p:cNvSpPr/>
          <p:nvPr userDrawn="1"/>
        </p:nvSpPr>
        <p:spPr>
          <a:xfrm>
            <a:off x="0" y="0"/>
            <a:ext cx="862641" cy="6858000"/>
          </a:xfrm>
          <a:prstGeom prst="rtTriangle">
            <a:avLst/>
          </a:prstGeom>
          <a:solidFill>
            <a:srgbClr val="EB192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각 삼각형 15">
            <a:extLst>
              <a:ext uri="{FF2B5EF4-FFF2-40B4-BE49-F238E27FC236}">
                <a16:creationId xmlns:a16="http://schemas.microsoft.com/office/drawing/2014/main" id="{00D2D488-E6A6-444A-8604-3BEB39681CFC}"/>
              </a:ext>
            </a:extLst>
          </p:cNvPr>
          <p:cNvSpPr/>
          <p:nvPr userDrawn="1"/>
        </p:nvSpPr>
        <p:spPr>
          <a:xfrm rot="10800000">
            <a:off x="11329359" y="0"/>
            <a:ext cx="862641" cy="6858000"/>
          </a:xfrm>
          <a:prstGeom prst="rtTriangle">
            <a:avLst/>
          </a:prstGeom>
          <a:solidFill>
            <a:srgbClr val="FFC6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699451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16207E07-75D6-4193-9EF4-A88D31C852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44" r="3004" b="20791"/>
          <a:stretch/>
        </p:blipFill>
        <p:spPr>
          <a:xfrm>
            <a:off x="5029200" y="0"/>
            <a:ext cx="7162800" cy="6858000"/>
          </a:xfrm>
          <a:prstGeom prst="rect">
            <a:avLst/>
          </a:prstGeom>
        </p:spPr>
      </p:pic>
      <p:sp>
        <p:nvSpPr>
          <p:cNvPr id="9" name="평행 사변형 8">
            <a:extLst>
              <a:ext uri="{FF2B5EF4-FFF2-40B4-BE49-F238E27FC236}">
                <a16:creationId xmlns:a16="http://schemas.microsoft.com/office/drawing/2014/main" id="{8EFBB4B5-5E20-439A-AFBD-71383526B91F}"/>
              </a:ext>
            </a:extLst>
          </p:cNvPr>
          <p:cNvSpPr/>
          <p:nvPr userDrawn="1"/>
        </p:nvSpPr>
        <p:spPr>
          <a:xfrm>
            <a:off x="-1364343" y="0"/>
            <a:ext cx="13556343" cy="6858000"/>
          </a:xfrm>
          <a:prstGeom prst="parallelogram">
            <a:avLst>
              <a:gd name="adj" fmla="val 77875"/>
            </a:avLst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58C6BFD-274E-424E-9475-A20C337BEA38}"/>
              </a:ext>
            </a:extLst>
          </p:cNvPr>
          <p:cNvGrpSpPr/>
          <p:nvPr userDrawn="1"/>
        </p:nvGrpSpPr>
        <p:grpSpPr>
          <a:xfrm>
            <a:off x="0" y="-963038"/>
            <a:ext cx="2587556" cy="2967078"/>
            <a:chOff x="0" y="-963038"/>
            <a:chExt cx="2587556" cy="2967078"/>
          </a:xfrm>
        </p:grpSpPr>
        <p:sp>
          <p:nvSpPr>
            <p:cNvPr id="17" name="직각 삼각형 16">
              <a:extLst>
                <a:ext uri="{FF2B5EF4-FFF2-40B4-BE49-F238E27FC236}">
                  <a16:creationId xmlns:a16="http://schemas.microsoft.com/office/drawing/2014/main" id="{838346F5-C6C8-4690-8CFD-EBFE305DE801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각 삼각형 17">
              <a:extLst>
                <a:ext uri="{FF2B5EF4-FFF2-40B4-BE49-F238E27FC236}">
                  <a16:creationId xmlns:a16="http://schemas.microsoft.com/office/drawing/2014/main" id="{543A2693-6AEF-4471-9FF0-94E3281B734F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EB1C24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E0824C10-AFF4-420F-AC22-893EEB24A8E4}"/>
              </a:ext>
            </a:extLst>
          </p:cNvPr>
          <p:cNvGrpSpPr/>
          <p:nvPr userDrawn="1"/>
        </p:nvGrpSpPr>
        <p:grpSpPr>
          <a:xfrm>
            <a:off x="4690119" y="571132"/>
            <a:ext cx="2637704" cy="861774"/>
            <a:chOff x="4777067" y="571132"/>
            <a:chExt cx="2637704" cy="861774"/>
          </a:xfrm>
        </p:grpSpPr>
        <p:sp>
          <p:nvSpPr>
            <p:cNvPr id="19" name="직각 삼각형 18">
              <a:extLst>
                <a:ext uri="{FF2B5EF4-FFF2-40B4-BE49-F238E27FC236}">
                  <a16:creationId xmlns:a16="http://schemas.microsoft.com/office/drawing/2014/main" id="{EC8EA59E-884B-424C-86A3-7F41D0CFE4BE}"/>
                </a:ext>
              </a:extLst>
            </p:cNvPr>
            <p:cNvSpPr/>
            <p:nvPr userDrawn="1"/>
          </p:nvSpPr>
          <p:spPr>
            <a:xfrm rot="16200000">
              <a:off x="4777067" y="667657"/>
              <a:ext cx="601050" cy="601050"/>
            </a:xfrm>
            <a:prstGeom prst="rtTriangle">
              <a:avLst/>
            </a:prstGeom>
            <a:solidFill>
              <a:srgbClr val="0588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E32B91A-0F4A-43E5-9B1D-12119095E266}"/>
                </a:ext>
              </a:extLst>
            </p:cNvPr>
            <p:cNvSpPr txBox="1"/>
            <p:nvPr userDrawn="1"/>
          </p:nvSpPr>
          <p:spPr>
            <a:xfrm>
              <a:off x="5372031" y="571132"/>
              <a:ext cx="204274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48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목차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CA8CF29D-5AFC-4140-AA3D-517241C1BA31}"/>
              </a:ext>
            </a:extLst>
          </p:cNvPr>
          <p:cNvSpPr txBox="1"/>
          <p:nvPr userDrawn="1"/>
        </p:nvSpPr>
        <p:spPr>
          <a:xfrm>
            <a:off x="3328097" y="1814937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F1606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endParaRPr lang="ko-KR" altLang="en-US" sz="6000" dirty="0">
              <a:solidFill>
                <a:srgbClr val="F1606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51E4A2C-53DC-4412-82C8-C3F2529B0A77}"/>
              </a:ext>
            </a:extLst>
          </p:cNvPr>
          <p:cNvSpPr txBox="1"/>
          <p:nvPr userDrawn="1"/>
        </p:nvSpPr>
        <p:spPr>
          <a:xfrm>
            <a:off x="2574045" y="2830600"/>
            <a:ext cx="8740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F1606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2.</a:t>
            </a:r>
            <a:endParaRPr lang="ko-KR" altLang="en-US" sz="6000" dirty="0">
              <a:solidFill>
                <a:srgbClr val="F1606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8D9481D-8DBE-466F-A7D6-E8EEEE0C640F}"/>
              </a:ext>
            </a:extLst>
          </p:cNvPr>
          <p:cNvSpPr txBox="1"/>
          <p:nvPr userDrawn="1"/>
        </p:nvSpPr>
        <p:spPr>
          <a:xfrm>
            <a:off x="1820720" y="3846263"/>
            <a:ext cx="7085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F1606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3.</a:t>
            </a:r>
            <a:endParaRPr lang="ko-KR" altLang="en-US" sz="6000" dirty="0">
              <a:solidFill>
                <a:srgbClr val="F1606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7FAB566-7E89-48DB-AFDC-29ED80A08D25}"/>
              </a:ext>
            </a:extLst>
          </p:cNvPr>
          <p:cNvSpPr txBox="1"/>
          <p:nvPr userDrawn="1"/>
        </p:nvSpPr>
        <p:spPr>
          <a:xfrm>
            <a:off x="1067396" y="4861926"/>
            <a:ext cx="7085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F1606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4.</a:t>
            </a:r>
            <a:endParaRPr lang="ko-KR" altLang="en-US" sz="6000" dirty="0">
              <a:solidFill>
                <a:srgbClr val="F1606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106F314A-4086-4C36-9CEE-0C5491FE9F6F}"/>
              </a:ext>
            </a:extLst>
          </p:cNvPr>
          <p:cNvGrpSpPr/>
          <p:nvPr userDrawn="1"/>
        </p:nvGrpSpPr>
        <p:grpSpPr>
          <a:xfrm>
            <a:off x="3905251" y="6225204"/>
            <a:ext cx="3094613" cy="506984"/>
            <a:chOff x="3905251" y="6225204"/>
            <a:chExt cx="3094613" cy="506984"/>
          </a:xfrm>
        </p:grpSpPr>
        <p:pic>
          <p:nvPicPr>
            <p:cNvPr id="27" name="그림 26" descr="아콩다콩로고_150325_web.gif">
              <a:extLst>
                <a:ext uri="{FF2B5EF4-FFF2-40B4-BE49-F238E27FC236}">
                  <a16:creationId xmlns:a16="http://schemas.microsoft.com/office/drawing/2014/main" id="{A0A3E8EC-A1FE-4A6C-8637-17A58459D4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28" name="그림 27">
              <a:extLst>
                <a:ext uri="{FF2B5EF4-FFF2-40B4-BE49-F238E27FC236}">
                  <a16:creationId xmlns:a16="http://schemas.microsoft.com/office/drawing/2014/main" id="{5EEF27C9-056B-4865-B346-7233C947A5D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91145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>
            <a:extLst>
              <a:ext uri="{FF2B5EF4-FFF2-40B4-BE49-F238E27FC236}">
                <a16:creationId xmlns:a16="http://schemas.microsoft.com/office/drawing/2014/main" id="{7731F380-B93A-4860-A126-FCB09DE549E6}"/>
              </a:ext>
            </a:extLst>
          </p:cNvPr>
          <p:cNvGrpSpPr/>
          <p:nvPr userDrawn="1"/>
        </p:nvGrpSpPr>
        <p:grpSpPr>
          <a:xfrm>
            <a:off x="277997" y="290941"/>
            <a:ext cx="731248" cy="724722"/>
            <a:chOff x="2987314" y="444571"/>
            <a:chExt cx="2232092" cy="2212173"/>
          </a:xfrm>
        </p:grpSpPr>
        <p:sp>
          <p:nvSpPr>
            <p:cNvPr id="9" name="직각 삼각형 8">
              <a:extLst>
                <a:ext uri="{FF2B5EF4-FFF2-40B4-BE49-F238E27FC236}">
                  <a16:creationId xmlns:a16="http://schemas.microsoft.com/office/drawing/2014/main" id="{A57A3359-AE9D-485B-8BF1-FBDE787A1910}"/>
                </a:ext>
              </a:extLst>
            </p:cNvPr>
            <p:cNvSpPr/>
            <p:nvPr/>
          </p:nvSpPr>
          <p:spPr>
            <a:xfrm rot="16200000">
              <a:off x="3215367" y="652705"/>
              <a:ext cx="2004040" cy="2004038"/>
            </a:xfrm>
            <a:prstGeom prst="rtTriangle">
              <a:avLst/>
            </a:prstGeom>
            <a:solidFill>
              <a:srgbClr val="EB1C24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" name="직각 삼각형 7">
              <a:extLst>
                <a:ext uri="{FF2B5EF4-FFF2-40B4-BE49-F238E27FC236}">
                  <a16:creationId xmlns:a16="http://schemas.microsoft.com/office/drawing/2014/main" id="{583B8A2C-F7AD-4F2D-8AB7-E8338027C191}"/>
                </a:ext>
              </a:extLst>
            </p:cNvPr>
            <p:cNvSpPr/>
            <p:nvPr/>
          </p:nvSpPr>
          <p:spPr>
            <a:xfrm rot="16200000">
              <a:off x="2987312" y="444573"/>
              <a:ext cx="1926078" cy="1926074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5DAC9D1-9B2C-492D-B778-657FDBA86BC8}"/>
              </a:ext>
            </a:extLst>
          </p:cNvPr>
          <p:cNvGrpSpPr/>
          <p:nvPr userDrawn="1"/>
        </p:nvGrpSpPr>
        <p:grpSpPr>
          <a:xfrm rot="10800000">
            <a:off x="10666122" y="5702300"/>
            <a:ext cx="1525878" cy="1749682"/>
            <a:chOff x="0" y="-963038"/>
            <a:chExt cx="2587556" cy="2967078"/>
          </a:xfrm>
        </p:grpSpPr>
        <p:sp>
          <p:nvSpPr>
            <p:cNvPr id="14" name="직각 삼각형 13">
              <a:extLst>
                <a:ext uri="{FF2B5EF4-FFF2-40B4-BE49-F238E27FC236}">
                  <a16:creationId xmlns:a16="http://schemas.microsoft.com/office/drawing/2014/main" id="{6B573813-C305-41EB-B69D-19CDFF00635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각 삼각형 14">
              <a:extLst>
                <a:ext uri="{FF2B5EF4-FFF2-40B4-BE49-F238E27FC236}">
                  <a16:creationId xmlns:a16="http://schemas.microsoft.com/office/drawing/2014/main" id="{8F7476C6-E3CD-48CC-BAEA-24D491584BEC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F16065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B4DD3474-C118-440E-8C6F-D8A9958E5E05}"/>
              </a:ext>
            </a:extLst>
          </p:cNvPr>
          <p:cNvGrpSpPr/>
          <p:nvPr userDrawn="1"/>
        </p:nvGrpSpPr>
        <p:grpSpPr>
          <a:xfrm>
            <a:off x="4548693" y="6120741"/>
            <a:ext cx="3094613" cy="506984"/>
            <a:chOff x="3905251" y="6225204"/>
            <a:chExt cx="3094613" cy="506984"/>
          </a:xfrm>
        </p:grpSpPr>
        <p:pic>
          <p:nvPicPr>
            <p:cNvPr id="18" name="그림 17" descr="아콩다콩로고_150325_web.gif">
              <a:extLst>
                <a:ext uri="{FF2B5EF4-FFF2-40B4-BE49-F238E27FC236}">
                  <a16:creationId xmlns:a16="http://schemas.microsoft.com/office/drawing/2014/main" id="{7C5EC2C9-75FC-4FA0-A13F-F4491B8D4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C79DEC30-0038-4CF0-BC94-8B365172CE9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909181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시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ABC86B2A-13F6-4038-9E83-58F9B58CE2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83" b="28071"/>
          <a:stretch/>
        </p:blipFill>
        <p:spPr>
          <a:xfrm>
            <a:off x="420024" y="5155"/>
            <a:ext cx="11771976" cy="6855435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C94C3539-88D5-41D4-9D27-B1FE80378753}"/>
              </a:ext>
            </a:extLst>
          </p:cNvPr>
          <p:cNvSpPr/>
          <p:nvPr userDrawn="1"/>
        </p:nvSpPr>
        <p:spPr>
          <a:xfrm>
            <a:off x="0" y="-12701"/>
            <a:ext cx="12192000" cy="6842712"/>
          </a:xfrm>
          <a:prstGeom prst="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각 삼각형 19">
            <a:extLst>
              <a:ext uri="{FF2B5EF4-FFF2-40B4-BE49-F238E27FC236}">
                <a16:creationId xmlns:a16="http://schemas.microsoft.com/office/drawing/2014/main" id="{90A55710-278B-422D-BA53-3B428750F2A2}"/>
              </a:ext>
            </a:extLst>
          </p:cNvPr>
          <p:cNvSpPr/>
          <p:nvPr userDrawn="1"/>
        </p:nvSpPr>
        <p:spPr>
          <a:xfrm rot="5400000">
            <a:off x="3487" y="-12701"/>
            <a:ext cx="9124950" cy="9124950"/>
          </a:xfrm>
          <a:prstGeom prst="rtTriangle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FB73730-69CE-40BF-B236-F96948E1B1C5}"/>
              </a:ext>
            </a:extLst>
          </p:cNvPr>
          <p:cNvGrpSpPr/>
          <p:nvPr userDrawn="1"/>
        </p:nvGrpSpPr>
        <p:grpSpPr>
          <a:xfrm>
            <a:off x="3242" y="-975738"/>
            <a:ext cx="2587556" cy="2967078"/>
            <a:chOff x="0" y="-963038"/>
            <a:chExt cx="2587556" cy="2967078"/>
          </a:xfrm>
        </p:grpSpPr>
        <p:sp>
          <p:nvSpPr>
            <p:cNvPr id="22" name="직각 삼각형 21">
              <a:extLst>
                <a:ext uri="{FF2B5EF4-FFF2-40B4-BE49-F238E27FC236}">
                  <a16:creationId xmlns:a16="http://schemas.microsoft.com/office/drawing/2014/main" id="{C145B091-80CA-4BEC-8601-EBB8104FFF3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각 삼각형 22">
              <a:extLst>
                <a:ext uri="{FF2B5EF4-FFF2-40B4-BE49-F238E27FC236}">
                  <a16:creationId xmlns:a16="http://schemas.microsoft.com/office/drawing/2014/main" id="{C464E8EA-D642-4486-803B-68DFDDDC1388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EB1C24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B634B8B-1B27-451C-8314-53D0F7CC21C1}"/>
              </a:ext>
            </a:extLst>
          </p:cNvPr>
          <p:cNvSpPr txBox="1"/>
          <p:nvPr userDrawn="1"/>
        </p:nvSpPr>
        <p:spPr>
          <a:xfrm>
            <a:off x="-248422" y="1644919"/>
            <a:ext cx="622662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6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게임을</a:t>
            </a:r>
            <a:endParaRPr lang="en-US" altLang="ko-KR" sz="66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algn="ctr"/>
            <a:r>
              <a:rPr lang="ko-KR" altLang="en-US" sz="66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시작해볼까요</a:t>
            </a:r>
            <a:r>
              <a:rPr lang="en-US" altLang="ko-KR" sz="66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?</a:t>
            </a:r>
            <a:endParaRPr lang="ko-KR" altLang="en-US" sz="66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05EE9455-68BC-40CC-95C2-09CD94EAB19D}"/>
              </a:ext>
            </a:extLst>
          </p:cNvPr>
          <p:cNvGrpSpPr/>
          <p:nvPr userDrawn="1"/>
        </p:nvGrpSpPr>
        <p:grpSpPr>
          <a:xfrm rot="10800000">
            <a:off x="9604444" y="4856550"/>
            <a:ext cx="2587556" cy="2967078"/>
            <a:chOff x="0" y="-963038"/>
            <a:chExt cx="2587556" cy="2967078"/>
          </a:xfrm>
        </p:grpSpPr>
        <p:sp>
          <p:nvSpPr>
            <p:cNvPr id="30" name="직각 삼각형 29">
              <a:extLst>
                <a:ext uri="{FF2B5EF4-FFF2-40B4-BE49-F238E27FC236}">
                  <a16:creationId xmlns:a16="http://schemas.microsoft.com/office/drawing/2014/main" id="{4A4AE6B9-7956-42B0-B5FC-88A8314EE466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C1BD73C9-BE4D-4058-AD2F-E0DDCA230BB4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EB1C24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41698AE6-463E-4085-B54D-116ACFE752B6}"/>
              </a:ext>
            </a:extLst>
          </p:cNvPr>
          <p:cNvGrpSpPr/>
          <p:nvPr userDrawn="1"/>
        </p:nvGrpSpPr>
        <p:grpSpPr>
          <a:xfrm>
            <a:off x="773949" y="4050538"/>
            <a:ext cx="3094613" cy="506984"/>
            <a:chOff x="3905251" y="6225204"/>
            <a:chExt cx="3094613" cy="506984"/>
          </a:xfrm>
        </p:grpSpPr>
        <p:pic>
          <p:nvPicPr>
            <p:cNvPr id="16" name="그림 15" descr="아콩다콩로고_150325_web.gif">
              <a:extLst>
                <a:ext uri="{FF2B5EF4-FFF2-40B4-BE49-F238E27FC236}">
                  <a16:creationId xmlns:a16="http://schemas.microsoft.com/office/drawing/2014/main" id="{804F904F-CEB9-4E9A-9480-D09A574814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F620E483-A59F-4FEF-A32E-776DDC8899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9585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감사합니다!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133A76C9-095D-4B39-A258-DDAEA89815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6"/>
          <a:stretch/>
        </p:blipFill>
        <p:spPr>
          <a:xfrm rot="10800000">
            <a:off x="0" y="-3"/>
            <a:ext cx="12192000" cy="6858001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C94C3539-88D5-41D4-9D27-B1FE80378753}"/>
              </a:ext>
            </a:extLst>
          </p:cNvPr>
          <p:cNvSpPr/>
          <p:nvPr userDrawn="1"/>
        </p:nvSpPr>
        <p:spPr>
          <a:xfrm>
            <a:off x="0" y="0"/>
            <a:ext cx="12192000" cy="6842712"/>
          </a:xfrm>
          <a:prstGeom prst="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각 삼각형 19">
            <a:extLst>
              <a:ext uri="{FF2B5EF4-FFF2-40B4-BE49-F238E27FC236}">
                <a16:creationId xmlns:a16="http://schemas.microsoft.com/office/drawing/2014/main" id="{90A55710-278B-422D-BA53-3B428750F2A2}"/>
              </a:ext>
            </a:extLst>
          </p:cNvPr>
          <p:cNvSpPr/>
          <p:nvPr userDrawn="1"/>
        </p:nvSpPr>
        <p:spPr>
          <a:xfrm rot="16200000">
            <a:off x="2413675" y="-2922230"/>
            <a:ext cx="9780230" cy="9780230"/>
          </a:xfrm>
          <a:prstGeom prst="rtTriangle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FB73730-69CE-40BF-B236-F96948E1B1C5}"/>
              </a:ext>
            </a:extLst>
          </p:cNvPr>
          <p:cNvGrpSpPr/>
          <p:nvPr userDrawn="1"/>
        </p:nvGrpSpPr>
        <p:grpSpPr>
          <a:xfrm>
            <a:off x="3242" y="-975738"/>
            <a:ext cx="2587556" cy="2967078"/>
            <a:chOff x="0" y="-963038"/>
            <a:chExt cx="2587556" cy="2967078"/>
          </a:xfrm>
        </p:grpSpPr>
        <p:sp>
          <p:nvSpPr>
            <p:cNvPr id="22" name="직각 삼각형 21">
              <a:extLst>
                <a:ext uri="{FF2B5EF4-FFF2-40B4-BE49-F238E27FC236}">
                  <a16:creationId xmlns:a16="http://schemas.microsoft.com/office/drawing/2014/main" id="{C145B091-80CA-4BEC-8601-EBB8104FFF3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각 삼각형 22">
              <a:extLst>
                <a:ext uri="{FF2B5EF4-FFF2-40B4-BE49-F238E27FC236}">
                  <a16:creationId xmlns:a16="http://schemas.microsoft.com/office/drawing/2014/main" id="{C464E8EA-D642-4486-803B-68DFDDDC1388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EB1C24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B634B8B-1B27-451C-8314-53D0F7CC21C1}"/>
              </a:ext>
            </a:extLst>
          </p:cNvPr>
          <p:cNvSpPr txBox="1"/>
          <p:nvPr userDrawn="1"/>
        </p:nvSpPr>
        <p:spPr>
          <a:xfrm>
            <a:off x="5965371" y="3336188"/>
            <a:ext cx="62266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감사합니다</a:t>
            </a:r>
            <a:r>
              <a:rPr lang="en-US" altLang="ko-KR" sz="8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.</a:t>
            </a:r>
            <a:endParaRPr lang="ko-KR" altLang="en-US" sz="80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05EE9455-68BC-40CC-95C2-09CD94EAB19D}"/>
              </a:ext>
            </a:extLst>
          </p:cNvPr>
          <p:cNvGrpSpPr/>
          <p:nvPr userDrawn="1"/>
        </p:nvGrpSpPr>
        <p:grpSpPr>
          <a:xfrm rot="10800000">
            <a:off x="9604444" y="4856550"/>
            <a:ext cx="2587556" cy="2967078"/>
            <a:chOff x="0" y="-963038"/>
            <a:chExt cx="2587556" cy="2967078"/>
          </a:xfrm>
        </p:grpSpPr>
        <p:sp>
          <p:nvSpPr>
            <p:cNvPr id="30" name="직각 삼각형 29">
              <a:extLst>
                <a:ext uri="{FF2B5EF4-FFF2-40B4-BE49-F238E27FC236}">
                  <a16:creationId xmlns:a16="http://schemas.microsoft.com/office/drawing/2014/main" id="{4A4AE6B9-7956-42B0-B5FC-88A8314EE466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C1BD73C9-BE4D-4058-AD2F-E0DDCA230BB4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EB1C24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A343E0B3-D502-44DA-ACDD-F730636E4480}"/>
              </a:ext>
            </a:extLst>
          </p:cNvPr>
          <p:cNvGrpSpPr/>
          <p:nvPr userDrawn="1"/>
        </p:nvGrpSpPr>
        <p:grpSpPr>
          <a:xfrm>
            <a:off x="4548693" y="6120741"/>
            <a:ext cx="3094613" cy="506984"/>
            <a:chOff x="3905251" y="6225204"/>
            <a:chExt cx="3094613" cy="506984"/>
          </a:xfrm>
        </p:grpSpPr>
        <p:pic>
          <p:nvPicPr>
            <p:cNvPr id="25" name="그림 24" descr="아콩다콩로고_150325_web.gif">
              <a:extLst>
                <a:ext uri="{FF2B5EF4-FFF2-40B4-BE49-F238E27FC236}">
                  <a16:creationId xmlns:a16="http://schemas.microsoft.com/office/drawing/2014/main" id="{AFC7B4B4-C72E-4335-89F3-D091A183B7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26" name="그림 25">
              <a:extLst>
                <a:ext uri="{FF2B5EF4-FFF2-40B4-BE49-F238E27FC236}">
                  <a16:creationId xmlns:a16="http://schemas.microsoft.com/office/drawing/2014/main" id="{0F50C551-0643-4E48-B337-8B4CB909A81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8883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29308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슬라이드 순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90859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40607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5267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1152396-639D-4C4B-AA0A-0B4A322A3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1761B40-45EF-498B-924F-A1CAACBA6F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AD5264A-559F-4583-85B0-7966647876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C51E695-2780-45E8-8811-6716FCD943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5BB7DEAA-3481-407C-A007-1A81AED0F8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56ACEDAF-CFB5-41A0-9583-2995C6359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t>2018-08-21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8DE238C-83B6-46DE-94DB-A8D728B60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E8ACD7F9-B936-4B5D-BDC8-124115FF7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3081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5289185-B6B8-4BB1-8BE0-0A2C33B38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4642CE2-2EAC-4B0A-A549-35BA16452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t>2018-08-21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61B720B-5E08-4262-9014-58C74E9C8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DF8F551-2FDC-48F4-946E-384F54D91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05031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44B74F45-85D7-46EA-A55D-09E5BCA3B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t>2018-08-21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561FEEEE-0861-4FD0-9320-B8666AE86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0D64146-E0CD-465E-9993-AF8B75D6F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53844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CC6641D-B977-40F5-AC2A-0C2047578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F0E618D-3D48-4162-8754-C7603FE67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71E1165-7CDD-4FFB-939A-8DB8CE58B8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A432521-57B2-437F-8374-2A28EDF21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t>2018-08-21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377CB15-BA34-4FCC-B2A4-CD3892242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C0E96F9-B033-4E97-87EB-65EE7B728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40884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8AB85EF-BEEE-4505-AF5D-2D6589EB6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2E39D027-A5B4-4DB1-A47A-C03160D33E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85A0A88-B624-49DB-918B-07EB7FD6E7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BEC3829-5091-4DCA-B468-EC47B882F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t>2018-08-21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B2CE533-3D4F-4483-BEF7-82AD9205E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F067CD-EA85-4FAB-9D3F-BBB15084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09611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D498B0C-54A6-44D3-94AF-D6DF149A7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30C4CD6-2F80-4AC2-91A2-333DD2BC1C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58167A6-E221-42BF-9AE6-074A6FF00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t>2018-08-21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A28B44B-67FB-4A20-B055-F21008ED7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E22E34F-EF45-45B6-A454-ED4AB2E57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51228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39B437B9-46C9-4F2F-AAD3-A5DD648EDB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78EE51B-DCD2-434C-9A42-545A22C888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8A7CB99-3C14-42C8-812A-E5261FB92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t>2018-08-21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82B39D7-D605-4312-B9FF-5FF375457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89ACAD8-0C4B-4CF4-9D18-39BC1F6D8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6561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21B52498-36B0-47DA-90A1-252ECB641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9BDC4F6-E3CF-4ED3-ABC0-8AB1C0461D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58B61B7-C12B-409A-BFF2-A5AC103D68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21F0A-B15B-4745-AF3D-CD699F38CB0A}" type="datetimeFigureOut">
              <a:rPr lang="ko-KR" altLang="en-US" smtClean="0"/>
              <a:t>2018-08-21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B87E3F2-5D4D-46D3-8261-C89D691141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7C0F7FE-EF36-416E-98E3-B577891375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AB33B-4E95-4949-9C0D-EF53A02AD8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3945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0" r:id="rId2"/>
    <p:sldLayoutId id="2147483661" r:id="rId3"/>
    <p:sldLayoutId id="2147483662" r:id="rId4"/>
    <p:sldLayoutId id="2147483663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divedice.com/uploaded/prd/889551478841962.jpg">
            <a:extLst>
              <a:ext uri="{FF2B5EF4-FFF2-40B4-BE49-F238E27FC236}">
                <a16:creationId xmlns:a16="http://schemas.microsoft.com/office/drawing/2014/main" id="{E0DE8588-FFE9-4606-9228-51249E532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799" y="655047"/>
            <a:ext cx="4724402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9949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소개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02F5FC-323C-4859-AED6-82A1F11975C0}"/>
              </a:ext>
            </a:extLst>
          </p:cNvPr>
          <p:cNvSpPr txBox="1"/>
          <p:nvPr/>
        </p:nvSpPr>
        <p:spPr>
          <a:xfrm>
            <a:off x="1265143" y="3441066"/>
            <a:ext cx="52320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>
              <a:lnSpc>
                <a:spcPct val="150000"/>
              </a:lnSpc>
              <a:buAutoNum type="arabicPeriod"/>
            </a:pPr>
            <a:r>
              <a:rPr lang="ko-KR" altLang="en-US" sz="2400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패턴 인식에 순발력 게임 요소 결합</a:t>
            </a:r>
            <a:endParaRPr lang="en-US" altLang="ko-KR" sz="2400" b="1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  <a:p>
            <a:pPr marL="355600" indent="-355600">
              <a:lnSpc>
                <a:spcPct val="150000"/>
              </a:lnSpc>
              <a:buAutoNum type="arabicPeriod"/>
            </a:pPr>
            <a:r>
              <a:rPr lang="ko-KR" altLang="en-US" sz="2400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유령이 찍은 사진을 보고 유령이 원하는 물건을 찾는 게임</a:t>
            </a:r>
            <a:endParaRPr lang="en-US" altLang="ko-KR" sz="2400" b="1" dirty="0">
              <a:latin typeface="KoPub돋움체 Medium" panose="00000600000000000000" pitchFamily="2" charset="-127"/>
              <a:ea typeface="KoPub돋움체 Medium" panose="00000600000000000000" pitchFamily="2" charset="-127"/>
            </a:endParaRPr>
          </a:p>
        </p:txBody>
      </p:sp>
      <p:pic>
        <p:nvPicPr>
          <p:cNvPr id="7" name="Picture 2" descr="http://www.divedice.com/uploaded/prd/889551478841962.jpg">
            <a:extLst>
              <a:ext uri="{FF2B5EF4-FFF2-40B4-BE49-F238E27FC236}">
                <a16:creationId xmlns:a16="http://schemas.microsoft.com/office/drawing/2014/main" id="{E7DFAFA9-5AE4-4F2F-A714-09756332D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331" y="1735825"/>
            <a:ext cx="3617919" cy="3617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8507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557E2C-03E3-43CD-A1F3-9472BC6DCE50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34C26A-5304-46D9-BF10-A4F74F62005F}"/>
              </a:ext>
            </a:extLst>
          </p:cNvPr>
          <p:cNvSpPr txBox="1"/>
          <p:nvPr/>
        </p:nvSpPr>
        <p:spPr>
          <a:xfrm>
            <a:off x="1125128" y="307777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F403BF-657C-4214-A753-0BB33E917792}"/>
              </a:ext>
            </a:extLst>
          </p:cNvPr>
          <p:cNvSpPr txBox="1"/>
          <p:nvPr/>
        </p:nvSpPr>
        <p:spPr>
          <a:xfrm>
            <a:off x="6489370" y="2422041"/>
            <a:ext cx="4435805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ko-KR" altLang="en-US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물건 </a:t>
            </a:r>
            <a:r>
              <a:rPr lang="en-US" altLang="ko-KR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5</a:t>
            </a:r>
            <a:r>
              <a:rPr lang="ko-KR" altLang="en-US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개를 테이블 가운데 놓고</a:t>
            </a:r>
            <a:r>
              <a:rPr lang="en-US" altLang="ko-KR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카드는 그림이 보이지 않도록 더미를 만듭니다</a:t>
            </a:r>
            <a:r>
              <a:rPr lang="en-US" altLang="ko-KR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ko-KR" altLang="en-US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모든 플레이어는 한 손만 이용해 게임을 진행합니다</a:t>
            </a:r>
            <a:r>
              <a:rPr lang="en-US" altLang="ko-KR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ko-KR" altLang="en-US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게임은 두 가지 규칙으로 즐길 수 있습니다</a:t>
            </a:r>
            <a:r>
              <a:rPr lang="en-US" altLang="ko-KR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</a:p>
        </p:txBody>
      </p:sp>
      <p:pic>
        <p:nvPicPr>
          <p:cNvPr id="14" name="그림 13" descr="EMB00005274bf4e">
            <a:extLst>
              <a:ext uri="{FF2B5EF4-FFF2-40B4-BE49-F238E27FC236}">
                <a16:creationId xmlns:a16="http://schemas.microsoft.com/office/drawing/2014/main" id="{52760B65-56C0-4A66-BE1B-560A14AC87A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864608"/>
            <a:ext cx="5160963" cy="31201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06238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36A655-6296-4096-9523-BD65BDCCE562}"/>
              </a:ext>
            </a:extLst>
          </p:cNvPr>
          <p:cNvSpPr txBox="1"/>
          <p:nvPr/>
        </p:nvSpPr>
        <p:spPr>
          <a:xfrm>
            <a:off x="1091812" y="4531374"/>
            <a:ext cx="4292066" cy="88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펼쳐진 카드의 그림과 모양</a:t>
            </a:r>
            <a:r>
              <a:rPr lang="en-US" altLang="ko-KR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색깔이 모두 같은 물건이 있다면 그 물건을 재빨리 잡습니다</a:t>
            </a:r>
            <a:r>
              <a:rPr lang="en-US" altLang="ko-KR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B8315F-4110-490C-A94C-932945D6A882}"/>
              </a:ext>
            </a:extLst>
          </p:cNvPr>
          <p:cNvSpPr txBox="1"/>
          <p:nvPr/>
        </p:nvSpPr>
        <p:spPr>
          <a:xfrm>
            <a:off x="6648450" y="4531374"/>
            <a:ext cx="437091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카드의 그림</a:t>
            </a:r>
            <a:r>
              <a:rPr lang="en-US" altLang="ko-KR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모양</a:t>
            </a:r>
            <a:r>
              <a:rPr lang="en-US" altLang="ko-KR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색깔이 모두 같은 물건이 없다면</a:t>
            </a:r>
            <a:r>
              <a:rPr lang="en-US" altLang="ko-KR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카드에 그려진 물건이 아니고 카드에 있는 색깔도 아닌 물건을 잡아야 합니다</a:t>
            </a:r>
            <a:r>
              <a:rPr lang="en-US" altLang="ko-KR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</a:p>
        </p:txBody>
      </p:sp>
      <p:sp>
        <p:nvSpPr>
          <p:cNvPr id="11" name="화살표: 갈매기형 수장 10">
            <a:extLst>
              <a:ext uri="{FF2B5EF4-FFF2-40B4-BE49-F238E27FC236}">
                <a16:creationId xmlns:a16="http://schemas.microsoft.com/office/drawing/2014/main" id="{6D097090-B116-43CC-8A96-AC82CFF5AB86}"/>
              </a:ext>
            </a:extLst>
          </p:cNvPr>
          <p:cNvSpPr/>
          <p:nvPr/>
        </p:nvSpPr>
        <p:spPr>
          <a:xfrm>
            <a:off x="5839873" y="3136360"/>
            <a:ext cx="585280" cy="585280"/>
          </a:xfrm>
          <a:prstGeom prst="chevro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67E26C-10C6-49F3-B919-B4661D7805CC}"/>
              </a:ext>
            </a:extLst>
          </p:cNvPr>
          <p:cNvSpPr txBox="1"/>
          <p:nvPr/>
        </p:nvSpPr>
        <p:spPr>
          <a:xfrm>
            <a:off x="1185359" y="1227078"/>
            <a:ext cx="41040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chemeClr val="accent1">
                    <a:lumMod val="75000"/>
                  </a:scheme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규칙 </a:t>
            </a:r>
            <a:r>
              <a:rPr lang="en-US" altLang="ko-KR" sz="2800" dirty="0">
                <a:solidFill>
                  <a:schemeClr val="accent1">
                    <a:lumMod val="75000"/>
                  </a:scheme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#1</a:t>
            </a:r>
            <a:endParaRPr lang="ko-KR" altLang="en-US" sz="2800" dirty="0">
              <a:solidFill>
                <a:schemeClr val="accent1">
                  <a:lumMod val="75000"/>
                </a:schemeClr>
              </a:solidFill>
              <a:latin typeface="KoPub돋움체 Bold" panose="00000800000000000000" pitchFamily="2" charset="-127"/>
              <a:ea typeface="KoPub돋움체 Bold" panose="00000800000000000000" pitchFamily="2" charset="-127"/>
            </a:endParaRPr>
          </a:p>
        </p:txBody>
      </p:sp>
      <p:pic>
        <p:nvPicPr>
          <p:cNvPr id="13" name="그림 12" descr="EMB00005274bf4f">
            <a:extLst>
              <a:ext uri="{FF2B5EF4-FFF2-40B4-BE49-F238E27FC236}">
                <a16:creationId xmlns:a16="http://schemas.microsoft.com/office/drawing/2014/main" id="{A185B690-D130-46E1-8649-487C7373164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1" y="1809019"/>
            <a:ext cx="3525654" cy="2663634"/>
          </a:xfrm>
          <a:prstGeom prst="rect">
            <a:avLst/>
          </a:prstGeom>
          <a:noFill/>
        </p:spPr>
      </p:pic>
      <p:pic>
        <p:nvPicPr>
          <p:cNvPr id="19" name="그림 18" descr="EMB00005274bf50">
            <a:extLst>
              <a:ext uri="{FF2B5EF4-FFF2-40B4-BE49-F238E27FC236}">
                <a16:creationId xmlns:a16="http://schemas.microsoft.com/office/drawing/2014/main" id="{F45D93E5-7F37-4E2C-A07F-25DDB09C356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5073" y="1809019"/>
            <a:ext cx="3180528" cy="21413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69934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BD4E9F6-A068-40B7-870F-C12921DC5BBB}"/>
              </a:ext>
            </a:extLst>
          </p:cNvPr>
          <p:cNvSpPr txBox="1"/>
          <p:nvPr/>
        </p:nvSpPr>
        <p:spPr>
          <a:xfrm>
            <a:off x="688987" y="4599582"/>
            <a:ext cx="501648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카드 그림에 책이 있다면</a:t>
            </a:r>
            <a:r>
              <a:rPr lang="en-US" altLang="ko-KR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정답이 되는 물건을 잡는 것이 아니라 물건의 이름을 외쳐야 합니다</a:t>
            </a:r>
            <a:r>
              <a:rPr lang="en-US" altLang="ko-KR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 (</a:t>
            </a:r>
            <a:r>
              <a:rPr lang="ko-KR" altLang="en-US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예시</a:t>
            </a:r>
            <a:r>
              <a:rPr lang="en-US" altLang="ko-KR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 </a:t>
            </a:r>
            <a:r>
              <a:rPr lang="ko-KR" altLang="en-US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위 그림의 경우 </a:t>
            </a:r>
            <a:r>
              <a:rPr lang="en-US" altLang="ko-KR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‘</a:t>
            </a:r>
            <a:r>
              <a:rPr lang="ko-KR" altLang="en-US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병</a:t>
            </a:r>
            <a:r>
              <a:rPr lang="en-US" altLang="ko-KR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‘</a:t>
            </a:r>
            <a:r>
              <a:rPr lang="ko-KR" altLang="en-US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이라고 외칩니다</a:t>
            </a:r>
            <a:r>
              <a:rPr lang="en-US" altLang="ko-KR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012034-753E-4539-8762-C3C29768BEFB}"/>
              </a:ext>
            </a:extLst>
          </p:cNvPr>
          <p:cNvSpPr txBox="1"/>
          <p:nvPr/>
        </p:nvSpPr>
        <p:spPr>
          <a:xfrm>
            <a:off x="6590010" y="4599582"/>
            <a:ext cx="466854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카드 그림에 책이 없다면</a:t>
            </a:r>
            <a:r>
              <a:rPr lang="en-US" altLang="ko-KR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첫 번째 규칙을 따릅니다</a:t>
            </a:r>
            <a:r>
              <a:rPr lang="en-US" altLang="ko-KR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 (</a:t>
            </a:r>
            <a:r>
              <a:rPr lang="ko-KR" altLang="en-US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예시</a:t>
            </a:r>
            <a:r>
              <a:rPr lang="en-US" altLang="ko-KR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) </a:t>
            </a:r>
            <a:r>
              <a:rPr lang="ko-KR" altLang="en-US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정답을 외치지 말고 카드에 그려진 그림과 색깔이 모두 일치하는 </a:t>
            </a:r>
            <a:r>
              <a:rPr lang="en-US" altLang="ko-KR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‘</a:t>
            </a:r>
            <a:r>
              <a:rPr lang="ko-KR" altLang="en-US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유령</a:t>
            </a:r>
            <a:r>
              <a:rPr lang="en-US" altLang="ko-KR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‘</a:t>
            </a:r>
            <a:r>
              <a:rPr lang="ko-KR" altLang="en-US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을 가져옵니다</a:t>
            </a:r>
            <a:r>
              <a:rPr lang="en-US" altLang="ko-KR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</a:p>
        </p:txBody>
      </p:sp>
      <p:sp>
        <p:nvSpPr>
          <p:cNvPr id="4" name="화살표: 갈매기형 수장 3">
            <a:extLst>
              <a:ext uri="{FF2B5EF4-FFF2-40B4-BE49-F238E27FC236}">
                <a16:creationId xmlns:a16="http://schemas.microsoft.com/office/drawing/2014/main" id="{C5621413-FDC5-466E-A84A-6B85F6C9E3E0}"/>
              </a:ext>
            </a:extLst>
          </p:cNvPr>
          <p:cNvSpPr/>
          <p:nvPr/>
        </p:nvSpPr>
        <p:spPr>
          <a:xfrm>
            <a:off x="5911948" y="3136360"/>
            <a:ext cx="585280" cy="585280"/>
          </a:xfrm>
          <a:prstGeom prst="chevro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111893-88CB-42C8-A14A-F44D03E0580E}"/>
              </a:ext>
            </a:extLst>
          </p:cNvPr>
          <p:cNvSpPr txBox="1"/>
          <p:nvPr/>
        </p:nvSpPr>
        <p:spPr>
          <a:xfrm>
            <a:off x="1185359" y="1180269"/>
            <a:ext cx="41040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chemeClr val="accent1">
                    <a:lumMod val="75000"/>
                  </a:scheme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규칙 </a:t>
            </a:r>
            <a:r>
              <a:rPr lang="en-US" altLang="ko-KR" sz="2800" dirty="0">
                <a:solidFill>
                  <a:schemeClr val="accent1">
                    <a:lumMod val="75000"/>
                  </a:scheme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#2</a:t>
            </a:r>
            <a:endParaRPr lang="ko-KR" altLang="en-US" sz="2800" dirty="0">
              <a:solidFill>
                <a:schemeClr val="accent1">
                  <a:lumMod val="75000"/>
                </a:schemeClr>
              </a:solidFill>
              <a:latin typeface="KoPub돋움체 Bold" panose="00000800000000000000" pitchFamily="2" charset="-127"/>
              <a:ea typeface="KoPub돋움체 Bold" panose="00000800000000000000" pitchFamily="2" charset="-127"/>
            </a:endParaRPr>
          </a:p>
        </p:txBody>
      </p:sp>
      <p:pic>
        <p:nvPicPr>
          <p:cNvPr id="6" name="그림 5" descr="EMB00005274bf51">
            <a:extLst>
              <a:ext uri="{FF2B5EF4-FFF2-40B4-BE49-F238E27FC236}">
                <a16:creationId xmlns:a16="http://schemas.microsoft.com/office/drawing/2014/main" id="{8AFEFEEA-FC57-4AAB-B35F-383C6ACDD12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069" y="1864095"/>
            <a:ext cx="3530456" cy="2574881"/>
          </a:xfrm>
          <a:prstGeom prst="rect">
            <a:avLst/>
          </a:prstGeom>
          <a:noFill/>
        </p:spPr>
      </p:pic>
      <p:pic>
        <p:nvPicPr>
          <p:cNvPr id="7" name="그림 6" descr="EMB00005274bf52">
            <a:extLst>
              <a:ext uri="{FF2B5EF4-FFF2-40B4-BE49-F238E27FC236}">
                <a16:creationId xmlns:a16="http://schemas.microsoft.com/office/drawing/2014/main" id="{0AFF89D3-EA82-40E7-A248-B82665FC4A6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3411" y="1703489"/>
            <a:ext cx="3706514" cy="2266238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50AF563-7293-4528-B35D-3CF68174D4E9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037BCA-2748-4477-BDFC-C290F57E91FA}"/>
              </a:ext>
            </a:extLst>
          </p:cNvPr>
          <p:cNvSpPr txBox="1"/>
          <p:nvPr/>
        </p:nvSpPr>
        <p:spPr>
          <a:xfrm>
            <a:off x="1125128" y="307777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</a:t>
            </a:r>
          </a:p>
        </p:txBody>
      </p:sp>
    </p:spTree>
    <p:extLst>
      <p:ext uri="{BB962C8B-B14F-4D97-AF65-F5344CB8AC3E}">
        <p14:creationId xmlns:p14="http://schemas.microsoft.com/office/powerpoint/2010/main" val="1781722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256EF6-0AC2-47D8-A5AA-510D7FF7A29C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50F34A-6AA4-4253-AC56-589BB3F246CE}"/>
              </a:ext>
            </a:extLst>
          </p:cNvPr>
          <p:cNvSpPr txBox="1"/>
          <p:nvPr/>
        </p:nvSpPr>
        <p:spPr>
          <a:xfrm>
            <a:off x="1125128" y="307777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B1BF8D-FF8A-48BC-A443-3E799737D697}"/>
              </a:ext>
            </a:extLst>
          </p:cNvPr>
          <p:cNvSpPr txBox="1"/>
          <p:nvPr/>
        </p:nvSpPr>
        <p:spPr>
          <a:xfrm>
            <a:off x="6381106" y="2651636"/>
            <a:ext cx="477649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답이 되는 물건은 항상 한 개입니다</a:t>
            </a:r>
            <a:r>
              <a:rPr lang="en-US" altLang="ko-KR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ko-KR" altLang="en-US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카드 더미의 카드가 모두 떨어지면 게임이 끝나고</a:t>
            </a:r>
            <a:r>
              <a:rPr lang="en-US" altLang="ko-KR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, </a:t>
            </a:r>
            <a:r>
              <a:rPr lang="ko-KR" altLang="en-US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카드를 가장 많이 모은 사람이 게임에서 승리합니다</a:t>
            </a:r>
            <a:r>
              <a:rPr lang="en-US" altLang="ko-KR" b="1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.</a:t>
            </a:r>
          </a:p>
        </p:txBody>
      </p:sp>
      <p:pic>
        <p:nvPicPr>
          <p:cNvPr id="5" name="그림 4" descr="EMB00005274bf53">
            <a:extLst>
              <a:ext uri="{FF2B5EF4-FFF2-40B4-BE49-F238E27FC236}">
                <a16:creationId xmlns:a16="http://schemas.microsoft.com/office/drawing/2014/main" id="{40D6D632-D3BB-4DF2-BB74-21AC6E8A720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734" y="1697929"/>
            <a:ext cx="4800232" cy="37408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8906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8378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183</Words>
  <Application>Microsoft Office PowerPoint</Application>
  <PresentationFormat>와이드스크린</PresentationFormat>
  <Paragraphs>23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4" baseType="lpstr">
      <vt:lpstr>Arial</vt:lpstr>
      <vt:lpstr>KoPub돋움체 Bold</vt:lpstr>
      <vt:lpstr>KoPub돋움체 Medium</vt:lpstr>
      <vt:lpstr>맑은 고딕</vt:lpstr>
      <vt:lpstr>나눔스퀘어 Bold</vt:lpstr>
      <vt:lpstr>나눔스퀘어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사용자</dc:creator>
  <cp:lastModifiedBy>tryu</cp:lastModifiedBy>
  <cp:revision>9</cp:revision>
  <dcterms:created xsi:type="dcterms:W3CDTF">2017-12-14T07:04:43Z</dcterms:created>
  <dcterms:modified xsi:type="dcterms:W3CDTF">2018-08-21T04:01:37Z</dcterms:modified>
</cp:coreProperties>
</file>