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0" r:id="rId3"/>
    <p:sldId id="265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8" r:id="rId14"/>
    <p:sldId id="280" r:id="rId15"/>
    <p:sldId id="331" r:id="rId16"/>
    <p:sldId id="279" r:id="rId17"/>
    <p:sldId id="330" r:id="rId18"/>
    <p:sldId id="259" r:id="rId19"/>
  </p:sldIdLst>
  <p:sldSz cx="12192000" cy="6858000"/>
  <p:notesSz cx="6858000" cy="9144000"/>
  <p:embeddedFontLst>
    <p:embeddedFont>
      <p:font typeface="KoPub돋움체 Medium" panose="00000600000000000000" pitchFamily="2" charset="-127"/>
      <p:regular r:id="rId20"/>
    </p:embeddedFont>
    <p:embeddedFont>
      <p:font typeface="나눔스퀘어" panose="020B0600000101010101" pitchFamily="50" charset="-127"/>
      <p:regular r:id="rId21"/>
    </p:embeddedFont>
    <p:embeddedFont>
      <p:font typeface="나눔스퀘어 Bold" panose="020B0600000101010101" pitchFamily="50" charset="-127"/>
      <p:bold r:id="rId22"/>
    </p:embeddedFont>
    <p:embeddedFont>
      <p:font typeface="맑은 고딕" panose="020B0503020000020004" pitchFamily="50" charset="-127"/>
      <p:regular r:id="rId23"/>
      <p:bold r:id="rId24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EE1727"/>
    <a:srgbClr val="063E97"/>
    <a:srgbClr val="FFC600"/>
    <a:srgbClr val="EB1921"/>
    <a:srgbClr val="F69297"/>
    <a:srgbClr val="F9F9F9"/>
    <a:srgbClr val="F16065"/>
    <a:srgbClr val="0588C9"/>
    <a:srgbClr val="FFC8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74" autoAdjust="0"/>
    <p:restoredTop sz="94660"/>
  </p:normalViewPr>
  <p:slideViewPr>
    <p:cSldViewPr snapToGrid="0">
      <p:cViewPr varScale="1">
        <p:scale>
          <a:sx n="96" d="100"/>
          <a:sy n="96" d="100"/>
        </p:scale>
        <p:origin x="96" y="6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타이틀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그룹 10">
            <a:extLst>
              <a:ext uri="{FF2B5EF4-FFF2-40B4-BE49-F238E27FC236}">
                <a16:creationId xmlns:a16="http://schemas.microsoft.com/office/drawing/2014/main" id="{1BB6FBDE-FB9E-4287-A091-974164219155}"/>
              </a:ext>
            </a:extLst>
          </p:cNvPr>
          <p:cNvGrpSpPr/>
          <p:nvPr userDrawn="1"/>
        </p:nvGrpSpPr>
        <p:grpSpPr>
          <a:xfrm>
            <a:off x="4161835" y="5899749"/>
            <a:ext cx="4500736" cy="737346"/>
            <a:chOff x="3905251" y="6225204"/>
            <a:chExt cx="3094613" cy="506984"/>
          </a:xfrm>
        </p:grpSpPr>
        <p:pic>
          <p:nvPicPr>
            <p:cNvPr id="12" name="그림 11" descr="아콩다콩로고_150325_web.gif">
              <a:extLst>
                <a:ext uri="{FF2B5EF4-FFF2-40B4-BE49-F238E27FC236}">
                  <a16:creationId xmlns:a16="http://schemas.microsoft.com/office/drawing/2014/main" id="{6BE22403-3E80-4246-8E56-A9EC68350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7D762D84-065E-4AD8-8D19-19E7DD9A15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  <p:sp>
        <p:nvSpPr>
          <p:cNvPr id="2" name="직각 삼각형 1">
            <a:extLst>
              <a:ext uri="{FF2B5EF4-FFF2-40B4-BE49-F238E27FC236}">
                <a16:creationId xmlns:a16="http://schemas.microsoft.com/office/drawing/2014/main" id="{1FA9B4E2-9970-49B5-8117-68198FC612ED}"/>
              </a:ext>
            </a:extLst>
          </p:cNvPr>
          <p:cNvSpPr/>
          <p:nvPr userDrawn="1"/>
        </p:nvSpPr>
        <p:spPr>
          <a:xfrm>
            <a:off x="0" y="0"/>
            <a:ext cx="862641" cy="6858000"/>
          </a:xfrm>
          <a:prstGeom prst="rtTriangle">
            <a:avLst/>
          </a:prstGeom>
          <a:solidFill>
            <a:srgbClr val="EB19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직각 삼각형 15">
            <a:extLst>
              <a:ext uri="{FF2B5EF4-FFF2-40B4-BE49-F238E27FC236}">
                <a16:creationId xmlns:a16="http://schemas.microsoft.com/office/drawing/2014/main" id="{00D2D488-E6A6-444A-8604-3BEB39681CFC}"/>
              </a:ext>
            </a:extLst>
          </p:cNvPr>
          <p:cNvSpPr/>
          <p:nvPr userDrawn="1"/>
        </p:nvSpPr>
        <p:spPr>
          <a:xfrm rot="10800000">
            <a:off x="11329359" y="0"/>
            <a:ext cx="862641" cy="6858000"/>
          </a:xfrm>
          <a:prstGeom prst="rtTriangle">
            <a:avLst/>
          </a:prstGeom>
          <a:solidFill>
            <a:srgbClr val="FFC6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699451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1152396-639D-4C4B-AA0A-0B4A322A3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A1761B40-45EF-498B-924F-A1CAACBA6F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AD5264A-559F-4583-85B0-796664787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C51E695-2780-45E8-8811-6716FCD943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5BB7DEAA-3481-407C-A007-1A81AED0F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56ACEDAF-CFB5-41A0-9583-2995C6359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2019-05-13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8DE238C-83B6-46DE-94DB-A8D728B60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8ACD7F9-B936-4B5D-BDC8-124115FF7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83081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5289185-B6B8-4BB1-8BE0-0A2C33B38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B4642CE2-2EAC-4B0A-A549-35BA16452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2019-05-13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961B720B-5E08-4262-9014-58C74E9C82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DF8F551-2FDC-48F4-946E-384F54D91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905031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44B74F45-85D7-46EA-A55D-09E5BCA3B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2019-05-13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61FEEEE-0861-4FD0-9320-B8666AE86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0D64146-E0CD-465E-9993-AF8B75D6F4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53844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CC6641D-B977-40F5-AC2A-0C2047578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F0E618D-3D48-4162-8754-C7603FE673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71E1165-7CDD-4FFB-939A-8DB8CE58B8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BA432521-57B2-437F-8374-2A28EDF21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2019-05-13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377CB15-BA34-4FCC-B2A4-CD3892242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C0E96F9-B033-4E97-87EB-65EE7B728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44088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AB85EF-BEEE-4505-AF5D-2D6589EB6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2E39D027-A5B4-4DB1-A47A-C03160D33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E85A0A88-B624-49DB-918B-07EB7FD6E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 편집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BEC3829-5091-4DCA-B468-EC47B882F6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2019-05-13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B2CE533-3D4F-4483-BEF7-82AD9205ED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47F067CD-EA85-4FAB-9D3F-BBB15084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509611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498B0C-54A6-44D3-94AF-D6DF149A7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30C4CD6-2F80-4AC2-91A2-333DD2BC1C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58167A6-E221-42BF-9AE6-074A6FF00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2019-05-13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A28B44B-67FB-4A20-B055-F21008ED7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2E34F-EF45-45B6-A454-ED4AB2E57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45122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9B437B9-46C9-4F2F-AAD3-A5DD648EDB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78EE51B-DCD2-434C-9A42-545A22C888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38A7CB99-3C14-42C8-812A-E5261FB92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21F0A-B15B-4745-AF3D-CD699F38CB0A}" type="datetimeFigureOut">
              <a:rPr lang="ko-KR" altLang="en-US" smtClean="0"/>
              <a:t>2019-05-13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2B39D7-D605-4312-B9FF-5FF375457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89ACAD8-0C4B-4CF4-9D18-39BC1F6D8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6561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16207E07-75D6-4193-9EF4-A88D31C852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44" r="3004" b="20791"/>
          <a:stretch/>
        </p:blipFill>
        <p:spPr>
          <a:xfrm>
            <a:off x="5029200" y="0"/>
            <a:ext cx="7162800" cy="6858000"/>
          </a:xfrm>
          <a:prstGeom prst="rect">
            <a:avLst/>
          </a:prstGeom>
        </p:spPr>
      </p:pic>
      <p:sp>
        <p:nvSpPr>
          <p:cNvPr id="9" name="평행 사변형 8">
            <a:extLst>
              <a:ext uri="{FF2B5EF4-FFF2-40B4-BE49-F238E27FC236}">
                <a16:creationId xmlns:a16="http://schemas.microsoft.com/office/drawing/2014/main" id="{8EFBB4B5-5E20-439A-AFBD-71383526B91F}"/>
              </a:ext>
            </a:extLst>
          </p:cNvPr>
          <p:cNvSpPr/>
          <p:nvPr userDrawn="1"/>
        </p:nvSpPr>
        <p:spPr>
          <a:xfrm>
            <a:off x="-1364343" y="0"/>
            <a:ext cx="13556343" cy="6858000"/>
          </a:xfrm>
          <a:prstGeom prst="parallelogram">
            <a:avLst>
              <a:gd name="adj" fmla="val 77875"/>
            </a:avLst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A58C6BFD-274E-424E-9475-A20C337BEA38}"/>
              </a:ext>
            </a:extLst>
          </p:cNvPr>
          <p:cNvGrpSpPr/>
          <p:nvPr userDrawn="1"/>
        </p:nvGrpSpPr>
        <p:grpSpPr>
          <a:xfrm>
            <a:off x="0" y="-963038"/>
            <a:ext cx="2587556" cy="2967078"/>
            <a:chOff x="0" y="-963038"/>
            <a:chExt cx="2587556" cy="2967078"/>
          </a:xfrm>
        </p:grpSpPr>
        <p:sp>
          <p:nvSpPr>
            <p:cNvPr id="17" name="직각 삼각형 16">
              <a:extLst>
                <a:ext uri="{FF2B5EF4-FFF2-40B4-BE49-F238E27FC236}">
                  <a16:creationId xmlns:a16="http://schemas.microsoft.com/office/drawing/2014/main" id="{838346F5-C6C8-4690-8CFD-EBFE305DE801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직각 삼각형 17">
              <a:extLst>
                <a:ext uri="{FF2B5EF4-FFF2-40B4-BE49-F238E27FC236}">
                  <a16:creationId xmlns:a16="http://schemas.microsoft.com/office/drawing/2014/main" id="{543A2693-6AEF-4471-9FF0-94E3281B734F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824C10-AFF4-420F-AC22-893EEB24A8E4}"/>
              </a:ext>
            </a:extLst>
          </p:cNvPr>
          <p:cNvGrpSpPr/>
          <p:nvPr userDrawn="1"/>
        </p:nvGrpSpPr>
        <p:grpSpPr>
          <a:xfrm>
            <a:off x="4690119" y="571132"/>
            <a:ext cx="2637704" cy="861774"/>
            <a:chOff x="4777067" y="571132"/>
            <a:chExt cx="2637704" cy="861774"/>
          </a:xfrm>
        </p:grpSpPr>
        <p:sp>
          <p:nvSpPr>
            <p:cNvPr id="19" name="직각 삼각형 18">
              <a:extLst>
                <a:ext uri="{FF2B5EF4-FFF2-40B4-BE49-F238E27FC236}">
                  <a16:creationId xmlns:a16="http://schemas.microsoft.com/office/drawing/2014/main" id="{EC8EA59E-884B-424C-86A3-7F41D0CFE4BE}"/>
                </a:ext>
              </a:extLst>
            </p:cNvPr>
            <p:cNvSpPr/>
            <p:nvPr userDrawn="1"/>
          </p:nvSpPr>
          <p:spPr>
            <a:xfrm rot="16200000">
              <a:off x="4777067" y="667657"/>
              <a:ext cx="601050" cy="601050"/>
            </a:xfrm>
            <a:prstGeom prst="rtTriangle">
              <a:avLst/>
            </a:prstGeom>
            <a:solidFill>
              <a:srgbClr val="0588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E32B91A-0F4A-43E5-9B1D-12119095E266}"/>
                </a:ext>
              </a:extLst>
            </p:cNvPr>
            <p:cNvSpPr txBox="1"/>
            <p:nvPr userDrawn="1"/>
          </p:nvSpPr>
          <p:spPr>
            <a:xfrm>
              <a:off x="5372031" y="571132"/>
              <a:ext cx="2042740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800" dirty="0">
                  <a:latin typeface="나눔스퀘어 Bold" panose="020B0600000101010101" pitchFamily="50" charset="-127"/>
                  <a:ea typeface="나눔스퀘어 Bold" panose="020B0600000101010101" pitchFamily="50" charset="-127"/>
                </a:rPr>
                <a:t>목차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CA8CF29D-5AFC-4140-AA3D-517241C1BA31}"/>
              </a:ext>
            </a:extLst>
          </p:cNvPr>
          <p:cNvSpPr txBox="1"/>
          <p:nvPr userDrawn="1"/>
        </p:nvSpPr>
        <p:spPr>
          <a:xfrm>
            <a:off x="3328097" y="1814937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1. 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1E4A2C-53DC-4412-82C8-C3F2529B0A77}"/>
              </a:ext>
            </a:extLst>
          </p:cNvPr>
          <p:cNvSpPr txBox="1"/>
          <p:nvPr userDrawn="1"/>
        </p:nvSpPr>
        <p:spPr>
          <a:xfrm>
            <a:off x="2574045" y="2830600"/>
            <a:ext cx="8740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8D9481D-8DBE-466F-A7D6-E8EEEE0C640F}"/>
              </a:ext>
            </a:extLst>
          </p:cNvPr>
          <p:cNvSpPr txBox="1"/>
          <p:nvPr userDrawn="1"/>
        </p:nvSpPr>
        <p:spPr>
          <a:xfrm>
            <a:off x="1820720" y="3846263"/>
            <a:ext cx="7085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7FAB566-7E89-48DB-AFDC-29ED80A08D25}"/>
              </a:ext>
            </a:extLst>
          </p:cNvPr>
          <p:cNvSpPr txBox="1"/>
          <p:nvPr userDrawn="1"/>
        </p:nvSpPr>
        <p:spPr>
          <a:xfrm>
            <a:off x="1067396" y="4861926"/>
            <a:ext cx="7085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F16065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4.</a:t>
            </a:r>
            <a:endParaRPr lang="ko-KR" altLang="en-US" sz="6000" dirty="0">
              <a:solidFill>
                <a:srgbClr val="F16065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106F314A-4086-4C36-9CEE-0C5491FE9F6F}"/>
              </a:ext>
            </a:extLst>
          </p:cNvPr>
          <p:cNvGrpSpPr/>
          <p:nvPr userDrawn="1"/>
        </p:nvGrpSpPr>
        <p:grpSpPr>
          <a:xfrm>
            <a:off x="3905251" y="6225204"/>
            <a:ext cx="3094613" cy="506984"/>
            <a:chOff x="3905251" y="6225204"/>
            <a:chExt cx="3094613" cy="506984"/>
          </a:xfrm>
        </p:grpSpPr>
        <p:pic>
          <p:nvPicPr>
            <p:cNvPr id="27" name="그림 26" descr="아콩다콩로고_150325_web.gif">
              <a:extLst>
                <a:ext uri="{FF2B5EF4-FFF2-40B4-BE49-F238E27FC236}">
                  <a16:creationId xmlns:a16="http://schemas.microsoft.com/office/drawing/2014/main" id="{A0A3E8EC-A1FE-4A6C-8637-17A58459D4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5EEF27C9-056B-4865-B346-7233C947A5D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9114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17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본문"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그룹 15">
            <a:extLst>
              <a:ext uri="{FF2B5EF4-FFF2-40B4-BE49-F238E27FC236}">
                <a16:creationId xmlns:a16="http://schemas.microsoft.com/office/drawing/2014/main" id="{7731F380-B93A-4860-A126-FCB09DE549E6}"/>
              </a:ext>
            </a:extLst>
          </p:cNvPr>
          <p:cNvGrpSpPr/>
          <p:nvPr userDrawn="1"/>
        </p:nvGrpSpPr>
        <p:grpSpPr>
          <a:xfrm>
            <a:off x="277997" y="290941"/>
            <a:ext cx="731248" cy="724722"/>
            <a:chOff x="2987314" y="444571"/>
            <a:chExt cx="2232092" cy="2212173"/>
          </a:xfrm>
        </p:grpSpPr>
        <p:sp>
          <p:nvSpPr>
            <p:cNvPr id="9" name="직각 삼각형 8">
              <a:extLst>
                <a:ext uri="{FF2B5EF4-FFF2-40B4-BE49-F238E27FC236}">
                  <a16:creationId xmlns:a16="http://schemas.microsoft.com/office/drawing/2014/main" id="{A57A3359-AE9D-485B-8BF1-FBDE787A1910}"/>
                </a:ext>
              </a:extLst>
            </p:cNvPr>
            <p:cNvSpPr/>
            <p:nvPr/>
          </p:nvSpPr>
          <p:spPr>
            <a:xfrm rot="16200000">
              <a:off x="3215367" y="652705"/>
              <a:ext cx="2004040" cy="2004038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8" name="직각 삼각형 7">
              <a:extLst>
                <a:ext uri="{FF2B5EF4-FFF2-40B4-BE49-F238E27FC236}">
                  <a16:creationId xmlns:a16="http://schemas.microsoft.com/office/drawing/2014/main" id="{583B8A2C-F7AD-4F2D-8AB7-E8338027C191}"/>
                </a:ext>
              </a:extLst>
            </p:cNvPr>
            <p:cNvSpPr/>
            <p:nvPr/>
          </p:nvSpPr>
          <p:spPr>
            <a:xfrm rot="16200000">
              <a:off x="2987312" y="444573"/>
              <a:ext cx="1926078" cy="1926074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5DAC9D1-9B2C-492D-B778-657FDBA86BC8}"/>
              </a:ext>
            </a:extLst>
          </p:cNvPr>
          <p:cNvGrpSpPr/>
          <p:nvPr userDrawn="1"/>
        </p:nvGrpSpPr>
        <p:grpSpPr>
          <a:xfrm rot="10800000">
            <a:off x="10666122" y="5702300"/>
            <a:ext cx="1525878" cy="1749682"/>
            <a:chOff x="0" y="-963038"/>
            <a:chExt cx="2587556" cy="2967078"/>
          </a:xfrm>
        </p:grpSpPr>
        <p:sp>
          <p:nvSpPr>
            <p:cNvPr id="14" name="직각 삼각형 13">
              <a:extLst>
                <a:ext uri="{FF2B5EF4-FFF2-40B4-BE49-F238E27FC236}">
                  <a16:creationId xmlns:a16="http://schemas.microsoft.com/office/drawing/2014/main" id="{6B573813-C305-41EB-B69D-19CDFF00635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직각 삼각형 14">
              <a:extLst>
                <a:ext uri="{FF2B5EF4-FFF2-40B4-BE49-F238E27FC236}">
                  <a16:creationId xmlns:a16="http://schemas.microsoft.com/office/drawing/2014/main" id="{8F7476C6-E3CD-48CC-BAEA-24D491584BEC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F1606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B4DD3474-C118-440E-8C6F-D8A9958E5E05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18" name="그림 17" descr="아콩다콩로고_150325_web.gif">
              <a:extLst>
                <a:ext uri="{FF2B5EF4-FFF2-40B4-BE49-F238E27FC236}">
                  <a16:creationId xmlns:a16="http://schemas.microsoft.com/office/drawing/2014/main" id="{7C5EC2C9-75FC-4FA0-A13F-F4491B8D49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C79DEC30-0038-4CF0-BC94-8B365172CE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69091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게임 시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ABC86B2A-13F6-4038-9E83-58F9B58CE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83" b="28071"/>
          <a:stretch/>
        </p:blipFill>
        <p:spPr>
          <a:xfrm>
            <a:off x="420024" y="5155"/>
            <a:ext cx="11771976" cy="6855435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-12701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5400000">
            <a:off x="3487" y="-12701"/>
            <a:ext cx="9124950" cy="912495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-248422" y="1644919"/>
            <a:ext cx="622662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게임을</a:t>
            </a:r>
            <a:endParaRPr lang="en-US" altLang="ko-KR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  <a:p>
            <a:pPr algn="ctr"/>
            <a:r>
              <a:rPr lang="ko-KR" altLang="en-US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시작해볼까요</a:t>
            </a:r>
            <a:r>
              <a:rPr lang="en-US" altLang="ko-KR" sz="66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?</a:t>
            </a:r>
            <a:endParaRPr lang="ko-KR" altLang="en-US" sz="66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41698AE6-463E-4085-B54D-116ACFE752B6}"/>
              </a:ext>
            </a:extLst>
          </p:cNvPr>
          <p:cNvGrpSpPr/>
          <p:nvPr userDrawn="1"/>
        </p:nvGrpSpPr>
        <p:grpSpPr>
          <a:xfrm>
            <a:off x="773949" y="4050538"/>
            <a:ext cx="3094613" cy="506984"/>
            <a:chOff x="3905251" y="6225204"/>
            <a:chExt cx="3094613" cy="506984"/>
          </a:xfrm>
        </p:grpSpPr>
        <p:pic>
          <p:nvPicPr>
            <p:cNvPr id="16" name="그림 15" descr="아콩다콩로고_150325_web.gif">
              <a:extLst>
                <a:ext uri="{FF2B5EF4-FFF2-40B4-BE49-F238E27FC236}">
                  <a16:creationId xmlns:a16="http://schemas.microsoft.com/office/drawing/2014/main" id="{804F904F-CEB9-4E9A-9480-D09A57481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F620E483-A59F-4FEF-A32E-776DDC8899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9585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감사합니다!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133A76C9-095D-4B39-A258-DDAEA89815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6"/>
          <a:stretch/>
        </p:blipFill>
        <p:spPr>
          <a:xfrm rot="10800000">
            <a:off x="0" y="-3"/>
            <a:ext cx="12192000" cy="6858001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94C3539-88D5-41D4-9D27-B1FE80378753}"/>
              </a:ext>
            </a:extLst>
          </p:cNvPr>
          <p:cNvSpPr/>
          <p:nvPr userDrawn="1"/>
        </p:nvSpPr>
        <p:spPr>
          <a:xfrm>
            <a:off x="0" y="0"/>
            <a:ext cx="12192000" cy="6842712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각 삼각형 19">
            <a:extLst>
              <a:ext uri="{FF2B5EF4-FFF2-40B4-BE49-F238E27FC236}">
                <a16:creationId xmlns:a16="http://schemas.microsoft.com/office/drawing/2014/main" id="{90A55710-278B-422D-BA53-3B428750F2A2}"/>
              </a:ext>
            </a:extLst>
          </p:cNvPr>
          <p:cNvSpPr/>
          <p:nvPr userDrawn="1"/>
        </p:nvSpPr>
        <p:spPr>
          <a:xfrm rot="16200000">
            <a:off x="2413675" y="-2922230"/>
            <a:ext cx="9780230" cy="9780230"/>
          </a:xfrm>
          <a:prstGeom prst="rtTriangle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DFB73730-69CE-40BF-B236-F96948E1B1C5}"/>
              </a:ext>
            </a:extLst>
          </p:cNvPr>
          <p:cNvGrpSpPr/>
          <p:nvPr userDrawn="1"/>
        </p:nvGrpSpPr>
        <p:grpSpPr>
          <a:xfrm>
            <a:off x="3242" y="-975738"/>
            <a:ext cx="2587556" cy="2967078"/>
            <a:chOff x="0" y="-963038"/>
            <a:chExt cx="2587556" cy="2967078"/>
          </a:xfrm>
        </p:grpSpPr>
        <p:sp>
          <p:nvSpPr>
            <p:cNvPr id="22" name="직각 삼각형 21">
              <a:extLst>
                <a:ext uri="{FF2B5EF4-FFF2-40B4-BE49-F238E27FC236}">
                  <a16:creationId xmlns:a16="http://schemas.microsoft.com/office/drawing/2014/main" id="{C145B091-80CA-4BEC-8601-EBB8104FFF34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각 삼각형 22">
              <a:extLst>
                <a:ext uri="{FF2B5EF4-FFF2-40B4-BE49-F238E27FC236}">
                  <a16:creationId xmlns:a16="http://schemas.microsoft.com/office/drawing/2014/main" id="{C464E8EA-D642-4486-803B-68DFDDDC1388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6B634B8B-1B27-451C-8314-53D0F7CC21C1}"/>
              </a:ext>
            </a:extLst>
          </p:cNvPr>
          <p:cNvSpPr txBox="1"/>
          <p:nvPr userDrawn="1"/>
        </p:nvSpPr>
        <p:spPr>
          <a:xfrm>
            <a:off x="5965371" y="3336188"/>
            <a:ext cx="62266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감사합니다</a:t>
            </a:r>
            <a:r>
              <a:rPr lang="en-US" altLang="ko-KR" sz="8000" dirty="0">
                <a:latin typeface="나눔스퀘어 Bold" panose="020B0600000101010101" pitchFamily="50" charset="-127"/>
                <a:ea typeface="나눔스퀘어 Bold" panose="020B0600000101010101" pitchFamily="50" charset="-127"/>
              </a:rPr>
              <a:t>.</a:t>
            </a:r>
            <a:endParaRPr lang="ko-KR" altLang="en-US" sz="8000" dirty="0">
              <a:latin typeface="나눔스퀘어 Bold" panose="020B0600000101010101" pitchFamily="50" charset="-127"/>
              <a:ea typeface="나눔스퀘어 Bold" panose="020B0600000101010101" pitchFamily="50" charset="-127"/>
            </a:endParaRP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5EE9455-68BC-40CC-95C2-09CD94EAB19D}"/>
              </a:ext>
            </a:extLst>
          </p:cNvPr>
          <p:cNvGrpSpPr/>
          <p:nvPr userDrawn="1"/>
        </p:nvGrpSpPr>
        <p:grpSpPr>
          <a:xfrm rot="10800000">
            <a:off x="9604444" y="4856550"/>
            <a:ext cx="2587556" cy="2967078"/>
            <a:chOff x="0" y="-963038"/>
            <a:chExt cx="2587556" cy="2967078"/>
          </a:xfrm>
        </p:grpSpPr>
        <p:sp>
          <p:nvSpPr>
            <p:cNvPr id="30" name="직각 삼각형 29">
              <a:extLst>
                <a:ext uri="{FF2B5EF4-FFF2-40B4-BE49-F238E27FC236}">
                  <a16:creationId xmlns:a16="http://schemas.microsoft.com/office/drawing/2014/main" id="{4A4AE6B9-7956-42B0-B5FC-88A8314EE466}"/>
                </a:ext>
              </a:extLst>
            </p:cNvPr>
            <p:cNvSpPr/>
            <p:nvPr/>
          </p:nvSpPr>
          <p:spPr>
            <a:xfrm rot="18900000">
              <a:off x="661480" y="-963038"/>
              <a:ext cx="1926076" cy="1926076"/>
            </a:xfrm>
            <a:prstGeom prst="rtTriangle">
              <a:avLst/>
            </a:prstGeom>
            <a:solidFill>
              <a:srgbClr val="FFC80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각 삼각형 30">
              <a:extLst>
                <a:ext uri="{FF2B5EF4-FFF2-40B4-BE49-F238E27FC236}">
                  <a16:creationId xmlns:a16="http://schemas.microsoft.com/office/drawing/2014/main" id="{C1BD73C9-BE4D-4058-AD2F-E0DDCA230BB4}"/>
                </a:ext>
              </a:extLst>
            </p:cNvPr>
            <p:cNvSpPr/>
            <p:nvPr/>
          </p:nvSpPr>
          <p:spPr>
            <a:xfrm rot="5400000">
              <a:off x="0" y="0"/>
              <a:ext cx="2004040" cy="2004040"/>
            </a:xfrm>
            <a:prstGeom prst="rtTriangle">
              <a:avLst/>
            </a:prstGeom>
            <a:solidFill>
              <a:srgbClr val="EB1C24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A343E0B3-D502-44DA-ACDD-F730636E4480}"/>
              </a:ext>
            </a:extLst>
          </p:cNvPr>
          <p:cNvGrpSpPr/>
          <p:nvPr userDrawn="1"/>
        </p:nvGrpSpPr>
        <p:grpSpPr>
          <a:xfrm>
            <a:off x="4548693" y="6120741"/>
            <a:ext cx="3094613" cy="506984"/>
            <a:chOff x="3905251" y="6225204"/>
            <a:chExt cx="3094613" cy="506984"/>
          </a:xfrm>
        </p:grpSpPr>
        <p:pic>
          <p:nvPicPr>
            <p:cNvPr id="25" name="그림 24" descr="아콩다콩로고_150325_web.gif">
              <a:extLst>
                <a:ext uri="{FF2B5EF4-FFF2-40B4-BE49-F238E27FC236}">
                  <a16:creationId xmlns:a16="http://schemas.microsoft.com/office/drawing/2014/main" id="{AFC7B4B4-C72E-4335-89F3-D091A183B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05251" y="6247994"/>
              <a:ext cx="1031374" cy="461404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0F50C551-0643-4E48-B337-8B4CB909A81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92527" y="6225204"/>
              <a:ext cx="2007337" cy="5069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788835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293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슬라이드 순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0859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4060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26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21B52498-36B0-47DA-90A1-252ECB641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BDC4F6-E3CF-4ED3-ABC0-8AB1C0461D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58B61B7-C12B-409A-BFF2-A5AC103D68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F21F0A-B15B-4745-AF3D-CD699F38CB0A}" type="datetimeFigureOut">
              <a:rPr lang="ko-KR" altLang="en-US" smtClean="0"/>
              <a:t>2019-05-13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B87E3F2-5D4D-46D3-8261-C89D691141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7C0F7FE-EF36-416E-98E3-B577891375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AB33B-4E95-4949-9C0D-EF53A02AD8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3945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0" r:id="rId2"/>
    <p:sldLayoutId id="2147483661" r:id="rId3"/>
    <p:sldLayoutId id="2147483662" r:id="rId4"/>
    <p:sldLayoutId id="2147483663" r:id="rId5"/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5.wdp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divedice.com/uploaded/prd/390701473311086.jpg">
            <a:extLst>
              <a:ext uri="{FF2B5EF4-FFF2-40B4-BE49-F238E27FC236}">
                <a16:creationId xmlns:a16="http://schemas.microsoft.com/office/drawing/2014/main" id="{1196B6BC-A636-4659-BC89-C2F616CDBC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774" y="465121"/>
            <a:ext cx="5042452" cy="504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9949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50F90-2469-48D3-8951-B5D1485550A6}"/>
              </a:ext>
            </a:extLst>
          </p:cNvPr>
          <p:cNvSpPr txBox="1"/>
          <p:nvPr/>
        </p:nvSpPr>
        <p:spPr>
          <a:xfrm>
            <a:off x="723899" y="1323440"/>
            <a:ext cx="6263309" cy="417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게임 인원이 홀수일 때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(5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혹은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7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명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 : </a:t>
            </a:r>
          </a:p>
          <a:p>
            <a:pPr>
              <a:lnSpc>
                <a:spcPct val="15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페이지 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“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그림을 그려요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!”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를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펼쳐서 그대로 왼쪽 사람에게 전달 후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각 사람은 스케치북을 받고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정답 확인 후 그림 그릴 준비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9A5DCECA-A553-4C4E-B15D-DCEC412E57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250" b="83750" l="63568" r="82057">
                        <a14:foregroundMark x1="69531" y1="36083" x2="69661" y2="35667"/>
                        <a14:foregroundMark x1="70391" y1="38750" x2="69271" y2="40250"/>
                        <a14:foregroundMark x1="69323" y1="38250" x2="69297" y2="38333"/>
                        <a14:foregroundMark x1="74193" y1="34500" x2="76172" y2="45417"/>
                        <a14:foregroundMark x1="76172" y1="45417" x2="74010" y2="55917"/>
                        <a14:foregroundMark x1="74010" y1="55917" x2="74245" y2="34333"/>
                        <a14:foregroundMark x1="69531" y1="47500" x2="70286" y2="47083"/>
                        <a14:foregroundMark x1="71693" y1="58333" x2="70755" y2="63917"/>
                        <a14:foregroundMark x1="71745" y1="79000" x2="68177" y2="81417"/>
                        <a14:foregroundMark x1="74036" y1="79667" x2="74245" y2="78750"/>
                        <a14:foregroundMark x1="68281" y1="83833" x2="70938" y2="83333"/>
                        <a14:foregroundMark x1="75104" y1="53333" x2="75182" y2="54417"/>
                        <a14:foregroundMark x1="76771" y1="61167" x2="76745" y2="59083"/>
                        <a14:foregroundMark x1="73672" y1="67667" x2="73802" y2="66667"/>
                        <a14:foregroundMark x1="66563" y1="46833" x2="65365" y2="50500"/>
                        <a14:foregroundMark x1="64115" y1="42583" x2="63568" y2="49667"/>
                        <a14:foregroundMark x1="69141" y1="37917" x2="69167" y2="38167"/>
                        <a14:foregroundMark x1="70625" y1="37750" x2="69036" y2="40750"/>
                        <a14:foregroundMark x1="69453" y1="41583" x2="69557" y2="40917"/>
                        <a14:foregroundMark x1="65260" y1="52667" x2="64141" y2="64833"/>
                        <a14:foregroundMark x1="64141" y1="64833" x2="65339" y2="53083"/>
                        <a14:foregroundMark x1="66120" y1="63750" x2="66406" y2="63583"/>
                        <a14:foregroundMark x1="66042" y1="63250" x2="64297" y2="64333"/>
                        <a14:foregroundMark x1="67448" y1="53083" x2="67083" y2="56000"/>
                        <a14:foregroundMark x1="66406" y1="66333" x2="66172" y2="66500"/>
                        <a14:foregroundMark x1="71354" y1="63083" x2="71484" y2="62083"/>
                        <a14:foregroundMark x1="79349" y1="47167" x2="81563" y2="57833"/>
                        <a14:foregroundMark x1="81563" y1="57833" x2="79427" y2="47333"/>
                        <a14:foregroundMark x1="79740" y1="55167" x2="80729" y2="57417"/>
                        <a14:foregroundMark x1="80833" y1="60667" x2="80755" y2="60667"/>
                        <a14:foregroundMark x1="80469" y1="62500" x2="81510" y2="61667"/>
                        <a14:foregroundMark x1="77266" y1="65417" x2="79323" y2="70750"/>
                        <a14:foregroundMark x1="76432" y1="64000" x2="76432" y2="66500"/>
                        <a14:foregroundMark x1="76615" y1="69000" x2="77344" y2="70667"/>
                        <a14:foregroundMark x1="79792" y1="80667" x2="80286" y2="79667"/>
                        <a14:foregroundMark x1="80573" y1="79750" x2="80755" y2="80083"/>
                        <a14:foregroundMark x1="67214" y1="46167" x2="67214" y2="47917"/>
                        <a14:foregroundMark x1="71797" y1="56500" x2="71719" y2="58417"/>
                        <a14:foregroundMark x1="73984" y1="66583" x2="73854" y2="68000"/>
                        <a14:foregroundMark x1="81510" y1="51417" x2="81719" y2="56333"/>
                        <a14:foregroundMark x1="78802" y1="66667" x2="79609" y2="73667"/>
                        <a14:foregroundMark x1="69948" y1="58833" x2="70052" y2="61167"/>
                        <a14:foregroundMark x1="82318" y1="59417" x2="78438" y2="63000"/>
                        <a14:foregroundMark x1="78438" y1="63000" x2="80026" y2="51417"/>
                        <a14:foregroundMark x1="80026" y1="51417" x2="82057" y2="60250"/>
                        <a14:foregroundMark x1="70573" y1="38333" x2="70755" y2="38000"/>
                        <a14:foregroundMark x1="70964" y1="38667" x2="69531" y2="43167"/>
                        <a14:foregroundMark x1="69375" y1="44583" x2="69427" y2="44417"/>
                        <a14:foregroundMark x1="71875" y1="67417" x2="67943" y2="67083"/>
                        <a14:foregroundMark x1="67943" y1="67083" x2="71953" y2="69667"/>
                        <a14:foregroundMark x1="71953" y1="69667" x2="71693" y2="68000"/>
                        <a14:foregroundMark x1="72578" y1="73000" x2="73490" y2="68750"/>
                        <a14:foregroundMark x1="70521" y1="44833" x2="70417" y2="44417"/>
                        <a14:foregroundMark x1="70521" y1="44500" x2="70573" y2="45000"/>
                        <a14:foregroundMark x1="70703" y1="44833" x2="71172" y2="46583"/>
                        <a14:foregroundMark x1="71302" y1="47583" x2="71302" y2="49250"/>
                        <a14:foregroundMark x1="70990" y1="50833" x2="69974" y2="51167"/>
                        <a14:foregroundMark x1="73672" y1="68500" x2="73568" y2="69000"/>
                        <a14:foregroundMark x1="74193" y1="65667" x2="74349" y2="65333"/>
                        <a14:foregroundMark x1="74349" y1="67583" x2="74609" y2="67167"/>
                        <a14:foregroundMark x1="74245" y1="68167" x2="74583" y2="68417"/>
                        <a14:foregroundMark x1="73099" y1="51333" x2="74036" y2="51333"/>
                        <a14:foregroundMark x1="78968" y1="52083" x2="79766" y2="52083"/>
                        <a14:foregroundMark x1="77428" y1="52083" x2="77924" y2="52083"/>
                        <a14:foregroundMark x1="79349" y1="45750" x2="80104" y2="48000"/>
                        <a14:backgroundMark x1="76849" y1="51417" x2="77448" y2="52000"/>
                        <a14:backgroundMark x1="77943" y1="52000" x2="78854" y2="52583"/>
                        <a14:backgroundMark x1="72188" y1="51083" x2="73099" y2="51333"/>
                        <a14:backgroundMark x1="67917" y1="51167" x2="68646" y2="52250"/>
                        <a14:backgroundMark x1="67240" y1="50833" x2="67370" y2="50917"/>
                        <a14:backgroundMark x1="66172" y1="52667" x2="67552" y2="50167"/>
                        <a14:backgroundMark x1="67865" y1="51167" x2="68073" y2="51667"/>
                      </a14:backgroundRemoval>
                    </a14:imgEffect>
                  </a14:imgLayer>
                </a14:imgProps>
              </a:ext>
            </a:extLst>
          </a:blip>
          <a:srcRect l="62201" t="31218" r="16766" b="14783"/>
          <a:stretch/>
        </p:blipFill>
        <p:spPr>
          <a:xfrm>
            <a:off x="7367503" y="2759975"/>
            <a:ext cx="3879972" cy="3113002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25E009D0-6C37-4581-963F-6B06771DF1F7}"/>
              </a:ext>
            </a:extLst>
          </p:cNvPr>
          <p:cNvGrpSpPr/>
          <p:nvPr/>
        </p:nvGrpSpPr>
        <p:grpSpPr>
          <a:xfrm>
            <a:off x="8278810" y="627761"/>
            <a:ext cx="2788062" cy="2132214"/>
            <a:chOff x="5016124" y="507831"/>
            <a:chExt cx="3113871" cy="2423259"/>
          </a:xfrm>
        </p:grpSpPr>
        <p:pic>
          <p:nvPicPr>
            <p:cNvPr id="4" name="그림 3">
              <a:extLst>
                <a:ext uri="{FF2B5EF4-FFF2-40B4-BE49-F238E27FC236}">
                  <a16:creationId xmlns:a16="http://schemas.microsoft.com/office/drawing/2014/main" id="{DE037706-7EBC-4B3A-9F19-BCE2C1ADB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5CF02"/>
                </a:clrFrom>
                <a:clrTo>
                  <a:srgbClr val="F5CF02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977" b="90341" l="7229" r="89157">
                          <a14:foregroundMark x1="75904" y1="91477" x2="51205" y2="87500"/>
                          <a14:foregroundMark x1="10241" y1="45455" x2="7831" y2="72727"/>
                          <a14:foregroundMark x1="7831" y1="72727" x2="12048" y2="80682"/>
                          <a14:foregroundMark x1="89759" y1="30114" x2="86747" y2="21023"/>
                          <a14:foregroundMark x1="87952" y1="12500" x2="24699" y2="7386"/>
                          <a14:foregroundMark x1="24699" y1="7386" x2="16867" y2="397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844421" y="507831"/>
              <a:ext cx="2285574" cy="2423259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3149B50A-DAAE-4B6C-8336-C3DF43D6F4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299" b="91909" l="2212" r="96682">
                          <a14:foregroundMark x1="88693" y1="14020" x2="89889" y2="14315"/>
                          <a14:foregroundMark x1="84587" y1="15761" x2="81517" y2="16598"/>
                          <a14:foregroundMark x1="89889" y1="14315" x2="88934" y2="14576"/>
                          <a14:foregroundMark x1="81517" y1="16598" x2="78199" y2="15975"/>
                          <a14:foregroundMark x1="73018" y1="13913" x2="70807" y2="14524"/>
                          <a14:foregroundMark x1="93365" y1="14523" x2="93681" y2="25934"/>
                          <a14:foregroundMark x1="93681" y1="25934" x2="89100" y2="46680"/>
                          <a14:foregroundMark x1="89100" y1="46680" x2="88942" y2="52282"/>
                          <a14:foregroundMark x1="61137" y1="44191" x2="63612" y2="43881"/>
                          <a14:foregroundMark x1="91311" y1="56017" x2="90205" y2="55187"/>
                          <a14:foregroundMark x1="60348" y1="47510" x2="60348" y2="45851"/>
                          <a14:foregroundMark x1="84676" y1="91909" x2="67773" y2="89004"/>
                          <a14:foregroundMark x1="40707" y1="55292" x2="40600" y2="51660"/>
                          <a14:foregroundMark x1="40796" y1="58326" x2="40768" y2="57377"/>
                          <a14:foregroundMark x1="40890" y1="61556" x2="40818" y2="59093"/>
                          <a14:foregroundMark x1="40600" y1="51660" x2="41923" y2="44433"/>
                          <a14:foregroundMark x1="47393" y1="35062" x2="48341" y2="31743"/>
                          <a14:foregroundMark x1="83254" y1="17427" x2="91469" y2="18050"/>
                          <a14:foregroundMark x1="96840" y1="14938" x2="96998" y2="16183"/>
                          <a14:foregroundMark x1="16588" y1="18625" x2="16588" y2="17733"/>
                          <a14:foregroundMark x1="50395" y1="29031" x2="50395" y2="29461"/>
                          <a14:foregroundMark x1="45972" y1="33610" x2="45498" y2="36515"/>
                          <a14:foregroundMark x1="42654" y1="42739" x2="45656" y2="35270"/>
                          <a14:foregroundMark x1="39810" y1="50830" x2="41390" y2="47510"/>
                          <a14:foregroundMark x1="40758" y1="54357" x2="42812" y2="48548"/>
                          <a14:foregroundMark x1="41706" y1="52697" x2="43444" y2="46888"/>
                          <a14:foregroundMark x1="37964" y1="58037" x2="38073" y2="57884"/>
                          <a14:foregroundMark x1="35917" y1="60904" x2="36593" y2="59957"/>
                          <a14:foregroundMark x1="39652" y1="57054" x2="39494" y2="58714"/>
                          <a14:foregroundMark x1="36493" y1="63693" x2="36809" y2="63693"/>
                          <a14:backgroundMark x1="14692" y1="27801" x2="14692" y2="26556"/>
                          <a14:backgroundMark x1="47709" y1="28008" x2="47709" y2="26971"/>
                          <a14:backgroundMark x1="68404" y1="9751" x2="63981" y2="81743"/>
                          <a14:backgroundMark x1="63981" y1="81743" x2="72828" y2="85685"/>
                          <a14:backgroundMark x1="72828" y1="85685" x2="79621" y2="86100"/>
                          <a14:backgroundMark x1="79621" y1="86100" x2="85466" y2="84232"/>
                          <a14:backgroundMark x1="85466" y1="84232" x2="91311" y2="21162"/>
                          <a14:backgroundMark x1="91311" y1="21162" x2="87994" y2="13485"/>
                          <a14:backgroundMark x1="87994" y1="13485" x2="64613" y2="9751"/>
                          <a14:backgroundMark x1="45182" y1="25519" x2="44310" y2="33149"/>
                          <a14:backgroundMark x1="43040" y1="35833" x2="39810" y2="41286"/>
                          <a14:backgroundMark x1="39810" y1="41286" x2="33965" y2="65353"/>
                          <a14:backgroundMark x1="36151" y1="65051" x2="39968" y2="64523"/>
                          <a14:backgroundMark x1="33965" y1="65353" x2="35812" y2="65098"/>
                          <a14:backgroundMark x1="42150" y1="57461" x2="44392" y2="50207"/>
                          <a14:backgroundMark x1="39968" y1="64523" x2="41654" y2="59066"/>
                          <a14:backgroundMark x1="42022" y1="25934" x2="23855" y2="23237"/>
                          <a14:backgroundMark x1="23855" y1="23237" x2="13902" y2="32365"/>
                          <a14:backgroundMark x1="13902" y1="32365" x2="7583" y2="33610"/>
                          <a14:backgroundMark x1="7583" y1="33610" x2="6003" y2="41286"/>
                          <a14:backgroundMark x1="6003" y1="41286" x2="9479" y2="57469"/>
                          <a14:backgroundMark x1="9479" y1="57469" x2="28120" y2="62241"/>
                          <a14:backgroundMark x1="28120" y1="62241" x2="32227" y2="55809"/>
                          <a14:backgroundMark x1="32227" y1="55809" x2="34755" y2="40664"/>
                          <a14:backgroundMark x1="34755" y1="40664" x2="41548" y2="25726"/>
                          <a14:backgroundMark x1="33175" y1="30290" x2="24803" y2="32573"/>
                          <a14:backgroundMark x1="24803" y1="32573" x2="17536" y2="38797"/>
                          <a14:backgroundMark x1="17536" y1="38797" x2="14534" y2="45643"/>
                          <a14:backgroundMark x1="14534" y1="45643" x2="14692" y2="49793"/>
                          <a14:backgroundMark x1="33175" y1="36515" x2="33333" y2="47303"/>
                          <a14:backgroundMark x1="33333" y1="47303" x2="31754" y2="53942"/>
                          <a14:backgroundMark x1="32385" y1="30290" x2="23539" y2="56224"/>
                          <a14:backgroundMark x1="40779" y1="57237" x2="40916" y2="56846"/>
                          <a14:backgroundMark x1="39021" y1="62241" x2="40219" y2="58832"/>
                          <a14:backgroundMark x1="40858" y1="57250" x2="40916" y2="56224"/>
                          <a14:backgroundMark x1="40600" y1="61826" x2="40764" y2="58921"/>
                          <a14:backgroundMark x1="41285" y1="57320" x2="41390" y2="55187"/>
                          <a14:backgroundMark x1="41074" y1="61618" x2="41203" y2="58993"/>
                          <a14:backgroundMark x1="32385" y1="64730" x2="27962" y2="63900"/>
                          <a14:backgroundMark x1="24013" y1="56846" x2="19747" y2="50207"/>
                          <a14:backgroundMark x1="19747" y1="50207" x2="18641" y2="45436"/>
                          <a14:backgroundMark x1="15166" y1="51037" x2="21485" y2="46888"/>
                          <a14:backgroundMark x1="21485" y1="46888" x2="23697" y2="43361"/>
                          <a14:backgroundMark x1="23855" y1="47303" x2="23381" y2="44813"/>
                          <a14:backgroundMark x1="24171" y1="46266" x2="23539" y2="45436"/>
                          <a14:backgroundMark x1="23223" y1="45436" x2="23223" y2="45436"/>
                          <a14:backgroundMark x1="23065" y1="45436" x2="26066" y2="45228"/>
                          <a14:backgroundMark x1="28752" y1="46680" x2="30332" y2="46888"/>
                          <a14:backgroundMark x1="32070" y1="46473" x2="29700" y2="47303"/>
                          <a14:backgroundMark x1="15798" y1="50830" x2="13428" y2="48548"/>
                          <a14:backgroundMark x1="2212" y1="36100" x2="10900" y2="31743"/>
                          <a14:backgroundMark x1="2528" y1="33610" x2="2212" y2="35062"/>
                          <a14:backgroundMark x1="2054" y1="33817" x2="3949" y2="32988"/>
                          <a14:backgroundMark x1="4265" y1="39419" x2="7109" y2="44398"/>
                          <a14:backgroundMark x1="8531" y1="56846" x2="8847" y2="59336"/>
                          <a14:backgroundMark x1="14692" y1="37552" x2="17378" y2="38174"/>
                          <a14:backgroundMark x1="17062" y1="18050" x2="23539" y2="24481"/>
                          <a14:backgroundMark x1="16904" y1="19295" x2="16588" y2="17220"/>
                          <a14:backgroundMark x1="15798" y1="14523" x2="17378" y2="17012"/>
                          <a14:backgroundMark x1="33175" y1="28216" x2="36335" y2="34232"/>
                          <a14:backgroundMark x1="36809" y1="33402" x2="38547" y2="40041"/>
                          <a14:backgroundMark x1="27646" y1="35477" x2="25908" y2="36307"/>
                          <a14:backgroundMark x1="42338" y1="42324" x2="41390" y2="43983"/>
                          <a14:backgroundMark x1="41864" y1="25104" x2="44234" y2="24274"/>
                          <a14:backgroundMark x1="44392" y1="24896" x2="46761" y2="25311"/>
                          <a14:backgroundMark x1="46445" y1="25311" x2="47709" y2="25519"/>
                          <a14:backgroundMark x1="43918" y1="25311" x2="45498" y2="24066"/>
                          <a14:backgroundMark x1="50711" y1="29668" x2="51027" y2="29046"/>
                          <a14:backgroundMark x1="50237" y1="27593" x2="50711" y2="27593"/>
                          <a14:backgroundMark x1="50553" y1="27801" x2="51027" y2="28216"/>
                          <a14:backgroundMark x1="48183" y1="27178" x2="51185" y2="26763"/>
                          <a14:backgroundMark x1="47235" y1="28631" x2="46445" y2="30705"/>
                          <a14:backgroundMark x1="39652" y1="59129" x2="40916" y2="56846"/>
                          <a14:backgroundMark x1="40916" y1="58714" x2="41232" y2="56639"/>
                          <a14:backgroundMark x1="40600" y1="58299" x2="41232" y2="55602"/>
                          <a14:backgroundMark x1="40442" y1="56846" x2="41864" y2="54149"/>
                          <a14:backgroundMark x1="39494" y1="59129" x2="40442" y2="57054"/>
                          <a14:backgroundMark x1="44076" y1="47303" x2="45972" y2="44813"/>
                          <a14:backgroundMark x1="36809" y1="56846" x2="35387" y2="58714"/>
                          <a14:backgroundMark x1="35387" y1="60581" x2="34913" y2="61826"/>
                        </a14:backgroundRemoval>
                      </a14:imgEffect>
                    </a14:imgLayer>
                  </a14:imgProps>
                </a:ext>
              </a:extLst>
            </a:blip>
            <a:srcRect l="33189" t="25991" r="48288" b="34501"/>
            <a:stretch/>
          </p:blipFill>
          <p:spPr>
            <a:xfrm rot="20765787">
              <a:off x="5016124" y="625442"/>
              <a:ext cx="1220633" cy="1982444"/>
            </a:xfrm>
            <a:prstGeom prst="rect">
              <a:avLst/>
            </a:prstGeom>
          </p:spPr>
        </p:pic>
      </p:grpSp>
      <p:sp>
        <p:nvSpPr>
          <p:cNvPr id="9" name="화살표: 아래로 구부러짐 8">
            <a:extLst>
              <a:ext uri="{FF2B5EF4-FFF2-40B4-BE49-F238E27FC236}">
                <a16:creationId xmlns:a16="http://schemas.microsoft.com/office/drawing/2014/main" id="{97F21A62-40B3-4486-86F6-3D09D6E04AF3}"/>
              </a:ext>
            </a:extLst>
          </p:cNvPr>
          <p:cNvSpPr/>
          <p:nvPr/>
        </p:nvSpPr>
        <p:spPr>
          <a:xfrm rot="16429066">
            <a:off x="5890823" y="3211766"/>
            <a:ext cx="3400543" cy="1339228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1" name="화살표: 아래로 구부러짐 10">
            <a:extLst>
              <a:ext uri="{FF2B5EF4-FFF2-40B4-BE49-F238E27FC236}">
                <a16:creationId xmlns:a16="http://schemas.microsoft.com/office/drawing/2014/main" id="{9395FED0-DA32-419A-87BD-966DCDE6653A}"/>
              </a:ext>
            </a:extLst>
          </p:cNvPr>
          <p:cNvSpPr/>
          <p:nvPr/>
        </p:nvSpPr>
        <p:spPr>
          <a:xfrm rot="5400000">
            <a:off x="9577928" y="3784139"/>
            <a:ext cx="3400543" cy="1352216"/>
          </a:xfrm>
          <a:prstGeom prst="curved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2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50F90-2469-48D3-8951-B5D1485550A6}"/>
              </a:ext>
            </a:extLst>
          </p:cNvPr>
          <p:cNvSpPr txBox="1"/>
          <p:nvPr/>
        </p:nvSpPr>
        <p:spPr>
          <a:xfrm>
            <a:off x="596349" y="1323440"/>
            <a:ext cx="6390860" cy="3486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모래시계를 돌리고 모래가 다 떨어질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때까지 앞의 단어를 설명하는 그림 그리기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모래가 다 떨어지면 한 페이지를 넘겨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페이지를 펼치고 모두 동시에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왼쪽 사람에게 자기 스케치북을 </a:t>
            </a:r>
            <a:r>
              <a:rPr lang="ko-KR" altLang="en-US" sz="3000" dirty="0" err="1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건네줌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69129FF0-F64D-4C16-BD73-E7C5A00D8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348" b="95841" l="9897" r="94092">
                        <a14:foregroundMark x1="36484" y1="3970" x2="90103" y2="12665"/>
                        <a14:foregroundMark x1="90103" y1="12665" x2="82570" y2="16446"/>
                        <a14:foregroundMark x1="82570" y1="16446" x2="37962" y2="8129"/>
                        <a14:foregroundMark x1="37962" y1="8129" x2="36484" y2="4348"/>
                        <a14:foregroundMark x1="94239" y1="11531" x2="89513" y2="47259"/>
                        <a14:foregroundMark x1="10783" y1="19849" x2="16691" y2="28355"/>
                        <a14:foregroundMark x1="10487" y1="19471" x2="16544" y2="25520"/>
                        <a14:foregroundMark x1="16544" y1="25520" x2="17430" y2="27410"/>
                        <a14:foregroundMark x1="35303" y1="10775" x2="34712" y2="11531"/>
                        <a14:foregroundMark x1="34417" y1="11909" x2="33826" y2="11909"/>
                        <a14:foregroundMark x1="10340" y1="19471" x2="11669" y2="19660"/>
                        <a14:foregroundMark x1="10044" y1="19282" x2="12851" y2="18715"/>
                        <a14:foregroundMark x1="24077" y1="37429" x2="23781" y2="36673"/>
                        <a14:foregroundMark x1="15510" y1="30057" x2="15510" y2="29301"/>
                        <a14:foregroundMark x1="19498" y1="44991" x2="11965" y2="45180"/>
                        <a14:foregroundMark x1="11965" y1="45180" x2="14623" y2="64650"/>
                        <a14:foregroundMark x1="14623" y1="64650" x2="13589" y2="74480"/>
                        <a14:foregroundMark x1="13589" y1="74480" x2="16248" y2="84121"/>
                        <a14:foregroundMark x1="16248" y1="84121" x2="18907" y2="74291"/>
                        <a14:foregroundMark x1="18907" y1="74291" x2="19498" y2="44802"/>
                        <a14:foregroundMark x1="46677" y1="89603" x2="54210" y2="89225"/>
                        <a14:foregroundMark x1="54210" y1="89225" x2="77253" y2="94140"/>
                        <a14:foregroundMark x1="77253" y1="94140" x2="84195" y2="91115"/>
                        <a14:foregroundMark x1="84195" y1="91115" x2="84343" y2="90170"/>
                        <a14:foregroundMark x1="88659" y1="76649" x2="88626" y2="76181"/>
                        <a14:foregroundMark x1="89217" y1="84499" x2="89110" y2="82987"/>
                        <a14:foregroundMark x1="83309" y1="94707" x2="71971" y2="95552"/>
                        <a14:backgroundMark x1="88183" y1="79395" x2="88183" y2="82609"/>
                        <a14:backgroundMark x1="88479" y1="78450" x2="88774" y2="79395"/>
                        <a14:backgroundMark x1="88331" y1="77316" x2="88626" y2="78828"/>
                        <a14:backgroundMark x1="88183" y1="77127" x2="88626" y2="77694"/>
                        <a14:backgroundMark x1="88774" y1="82231" x2="88774" y2="82987"/>
                        <a14:backgroundMark x1="68095" y1="96219" x2="71640" y2="96219"/>
                        <a14:backgroundMark x1="67208" y1="95652" x2="68981" y2="9640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30589" y="1192697"/>
            <a:ext cx="5145625" cy="40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9960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50F90-2469-48D3-8951-B5D1485550A6}"/>
              </a:ext>
            </a:extLst>
          </p:cNvPr>
          <p:cNvSpPr txBox="1"/>
          <p:nvPr/>
        </p:nvSpPr>
        <p:spPr>
          <a:xfrm>
            <a:off x="596349" y="1323440"/>
            <a:ext cx="6390860" cy="365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한 페이지 앞을 펼쳐 몰래 그림을 보고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다시 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페이지를 펼쳐 답을 작성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다음 페이지를 모두 동시에 펼쳐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자기 왼쪽 사람에게 스케치북을 넘김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66A90B94-4131-451C-B831-A8AA4C092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292" b="93796" l="2062" r="96907">
                        <a14:foregroundMark x1="3093" y1="18066" x2="23024" y2="45803"/>
                        <a14:foregroundMark x1="2577" y1="17336" x2="10309" y2="25000"/>
                        <a14:foregroundMark x1="2062" y1="17518" x2="6186" y2="18066"/>
                        <a14:foregroundMark x1="2234" y1="17153" x2="5842" y2="17153"/>
                        <a14:foregroundMark x1="4811" y1="16423" x2="2062" y2="16788"/>
                        <a14:foregroundMark x1="2405" y1="16971" x2="9450" y2="22263"/>
                        <a14:foregroundMark x1="49656" y1="90328" x2="78007" y2="93796"/>
                        <a14:foregroundMark x1="78007" y1="93796" x2="56186" y2="88869"/>
                        <a14:foregroundMark x1="90083" y1="84124" x2="90034" y2="85219"/>
                        <a14:foregroundMark x1="90378" y1="77555" x2="90331" y2="78605"/>
                        <a14:foregroundMark x1="87801" y1="74635" x2="94502" y2="27190"/>
                        <a14:foregroundMark x1="94502" y1="27190" x2="91065" y2="17336"/>
                        <a14:foregroundMark x1="91065" y1="17336" x2="83162" y2="10219"/>
                        <a14:foregroundMark x1="83162" y1="10219" x2="64261" y2="10766"/>
                        <a14:foregroundMark x1="64261" y1="10766" x2="28007" y2="5474"/>
                        <a14:foregroundMark x1="28007" y1="5474" x2="40378" y2="7117"/>
                        <a14:foregroundMark x1="87629" y1="17518" x2="83162" y2="27007"/>
                        <a14:foregroundMark x1="29210" y1="8577" x2="60653" y2="9124"/>
                        <a14:foregroundMark x1="60653" y1="9124" x2="69244" y2="13139"/>
                        <a14:foregroundMark x1="69244" y1="13139" x2="82990" y2="16241"/>
                        <a14:foregroundMark x1="68729" y1="15328" x2="45017" y2="11861"/>
                        <a14:foregroundMark x1="95189" y1="7847" x2="96907" y2="16241"/>
                        <a14:foregroundMark x1="26460" y1="12591" x2="27148" y2="10036"/>
                        <a14:foregroundMark x1="26804" y1="13321" x2="25773" y2="13321"/>
                        <a14:backgroundMark x1="89347" y1="79015" x2="89347" y2="77737"/>
                        <a14:backgroundMark x1="89347" y1="81387" x2="89347" y2="84124"/>
                        <a14:backgroundMark x1="89863" y1="79380" x2="90378" y2="81204"/>
                        <a14:backgroundMark x1="90034" y1="78650" x2="90206" y2="799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7388" y="1438275"/>
            <a:ext cx="3883963" cy="3657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7232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50F90-2469-48D3-8951-B5D1485550A6}"/>
              </a:ext>
            </a:extLst>
          </p:cNvPr>
          <p:cNvSpPr txBox="1"/>
          <p:nvPr/>
        </p:nvSpPr>
        <p:spPr>
          <a:xfrm>
            <a:off x="596349" y="1266290"/>
            <a:ext cx="6390860" cy="4583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한 번은 그림을 그리고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한 번은 답을 적는 과정을 계속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반복하며 스케치북을 돌림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한 바퀴 돌아서 자신의 스케치북을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받으면 라운드 종료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52897C1F-1B3A-4811-BEA0-C93193F63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993" y="1323440"/>
            <a:ext cx="6200563" cy="2824152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732CF790-B812-4B62-9F56-746B3DA87B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20" b="95255" l="6186" r="97595">
                        <a14:foregroundMark x1="12027" y1="11861" x2="19416" y2="17701"/>
                        <a14:foregroundMark x1="19416" y1="17701" x2="13230" y2="11314"/>
                        <a14:foregroundMark x1="35223" y1="3467" x2="44158" y2="3285"/>
                        <a14:foregroundMark x1="44158" y1="3285" x2="91581" y2="3285"/>
                        <a14:foregroundMark x1="91581" y1="3285" x2="94845" y2="11861"/>
                        <a14:foregroundMark x1="94845" y1="11861" x2="93471" y2="21533"/>
                        <a14:foregroundMark x1="93471" y1="21533" x2="65120" y2="20985"/>
                        <a14:foregroundMark x1="65120" y1="20985" x2="37113" y2="14234"/>
                        <a14:foregroundMark x1="37113" y1="14234" x2="33677" y2="5292"/>
                        <a14:foregroundMark x1="33677" y1="5292" x2="35052" y2="3102"/>
                        <a14:foregroundMark x1="93127" y1="4745" x2="95017" y2="15146"/>
                        <a14:foregroundMark x1="95017" y1="15146" x2="93127" y2="5839"/>
                        <a14:foregroundMark x1="93127" y1="5839" x2="93471" y2="5109"/>
                        <a14:foregroundMark x1="6357" y1="44891" x2="13918" y2="49453"/>
                        <a14:foregroundMark x1="13918" y1="49453" x2="13058" y2="78285"/>
                        <a14:foregroundMark x1="13058" y1="78285" x2="8247" y2="48540"/>
                        <a14:foregroundMark x1="8247" y1="48540" x2="6701" y2="44891"/>
                        <a14:foregroundMark x1="33162" y1="14416" x2="31443" y2="17518"/>
                        <a14:foregroundMark x1="97595" y1="3467" x2="97251" y2="7299"/>
                        <a14:foregroundMark x1="91409" y1="32299" x2="92268" y2="27555"/>
                        <a14:foregroundMark x1="93127" y1="28285" x2="92784" y2="25000"/>
                        <a14:foregroundMark x1="89433" y1="85272" x2="89175" y2="87226"/>
                        <a14:foregroundMark x1="90378" y1="78102" x2="90314" y2="78584"/>
                        <a14:foregroundMark x1="86429" y1="88268" x2="79553" y2="90876"/>
                        <a14:foregroundMark x1="89175" y1="87226" x2="87976" y2="87681"/>
                        <a14:foregroundMark x1="83677" y1="91606" x2="74570" y2="92883"/>
                        <a14:foregroundMark x1="74570" y1="92883" x2="83333" y2="91241"/>
                        <a14:foregroundMark x1="83333" y1="91241" x2="83505" y2="91241"/>
                        <a14:foregroundMark x1="78522" y1="95255" x2="81443" y2="94891"/>
                        <a14:backgroundMark x1="87973" y1="78102" x2="87801" y2="77737"/>
                        <a14:backgroundMark x1="88660" y1="78467" x2="88316" y2="83942"/>
                        <a14:backgroundMark x1="87113" y1="87044" x2="86254" y2="88139"/>
                        <a14:backgroundMark x1="88488" y1="85949" x2="89691" y2="83029"/>
                        <a14:backgroundMark x1="90378" y1="83942" x2="89175" y2="8503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92047" y="1091036"/>
            <a:ext cx="4422454" cy="4164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8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EE8FEE1-B165-4DE9-909C-0874A57C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9" b="97770" l="4106" r="96481">
                        <a14:foregroundMark x1="12023" y1="5576" x2="19355" y2="9108"/>
                        <a14:foregroundMark x1="31672" y1="5019" x2="78299" y2="10037"/>
                        <a14:foregroundMark x1="78299" y1="10037" x2="91789" y2="14312"/>
                        <a14:foregroundMark x1="91789" y1="14312" x2="86804" y2="33086"/>
                        <a14:foregroundMark x1="96774" y1="12454" x2="96188" y2="14312"/>
                        <a14:foregroundMark x1="70381" y1="90335" x2="56012" y2="95353"/>
                        <a14:foregroundMark x1="56012" y1="95353" x2="9091" y2="89591"/>
                        <a14:foregroundMark x1="9091" y1="89591" x2="9677" y2="79182"/>
                        <a14:foregroundMark x1="9677" y1="79182" x2="42522" y2="86431"/>
                        <a14:foregroundMark x1="42522" y1="86431" x2="71261" y2="90149"/>
                        <a14:foregroundMark x1="69501" y1="93680" x2="53666" y2="94981"/>
                        <a14:foregroundMark x1="53666" y1="94981" x2="69501" y2="93680"/>
                        <a14:foregroundMark x1="69501" y1="93680" x2="70674" y2="93680"/>
                        <a14:foregroundMark x1="60997" y1="97398" x2="65982" y2="97770"/>
                        <a14:foregroundMark x1="4985" y1="90335" x2="4106" y2="82900"/>
                        <a14:foregroundMark x1="83284" y1="55576" x2="84164" y2="54461"/>
                        <a14:foregroundMark x1="18768" y1="43494" x2="16716" y2="44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5079" y="581025"/>
            <a:ext cx="3201633" cy="505125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50F90-2469-48D3-8951-B5D1485550A6}"/>
              </a:ext>
            </a:extLst>
          </p:cNvPr>
          <p:cNvSpPr txBox="1"/>
          <p:nvPr/>
        </p:nvSpPr>
        <p:spPr>
          <a:xfrm>
            <a:off x="529673" y="1094840"/>
            <a:ext cx="8747677" cy="4583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&lt;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경쟁 규칙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&gt;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라운드 점수 계산 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 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앞에 나온 답과 같은 답을 적은 사람 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점</a:t>
            </a:r>
            <a:endParaRPr lang="en-US" altLang="ko-KR" sz="3000" spc="-15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뒷사람이 점수를 받도록 그림을 그린 사람 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점</a:t>
            </a:r>
            <a:endParaRPr lang="en-US" altLang="ko-KR" sz="3000" spc="-15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마지막 답이 처음 정답과 같다면 문제를 낸 사람 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점</a:t>
            </a:r>
            <a:endParaRPr lang="en-US" altLang="ko-KR" sz="3000" spc="-15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  3 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라운드 진행 후 가장 높은 사람이 승리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89C36B18-D874-42FB-B2F2-7F8130581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515" y="5087340"/>
            <a:ext cx="621413" cy="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140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50F90-2469-48D3-8951-B5D1485550A6}"/>
              </a:ext>
            </a:extLst>
          </p:cNvPr>
          <p:cNvSpPr txBox="1"/>
          <p:nvPr/>
        </p:nvSpPr>
        <p:spPr>
          <a:xfrm>
            <a:off x="596348" y="1094840"/>
            <a:ext cx="7890427" cy="4583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&lt;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즐거운 규칙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&gt;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라운드 점수 계산 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 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가장 마음에 드는 그림을 그린 사람에게 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점</a:t>
            </a:r>
            <a:endParaRPr lang="en-US" altLang="ko-KR" sz="3000" spc="-15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가장 마음에 드는 답을 쓴 사람에게 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점</a:t>
            </a:r>
            <a:endParaRPr lang="en-US" altLang="ko-KR" sz="3000" spc="-15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 marL="514350" indent="-514350">
              <a:lnSpc>
                <a:spcPct val="200000"/>
              </a:lnSpc>
              <a:buAutoNum type="arabicPeriod"/>
            </a:pP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마지막 답이 처음 정답과 같다면 자신에게 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점</a:t>
            </a:r>
            <a:endParaRPr lang="en-US" altLang="ko-KR" sz="3000" spc="-15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  3 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라운드 진행 후 가장 높은 사람이 승리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EE8FEE1-B165-4DE9-909C-0874A57CAF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19" b="97770" l="4106" r="96481">
                        <a14:foregroundMark x1="12023" y1="5576" x2="19355" y2="9108"/>
                        <a14:foregroundMark x1="31672" y1="5019" x2="78299" y2="10037"/>
                        <a14:foregroundMark x1="78299" y1="10037" x2="91789" y2="14312"/>
                        <a14:foregroundMark x1="91789" y1="14312" x2="86804" y2="33086"/>
                        <a14:foregroundMark x1="96774" y1="12454" x2="96188" y2="14312"/>
                        <a14:foregroundMark x1="70381" y1="90335" x2="56012" y2="95353"/>
                        <a14:foregroundMark x1="56012" y1="95353" x2="9091" y2="89591"/>
                        <a14:foregroundMark x1="9091" y1="89591" x2="9677" y2="79182"/>
                        <a14:foregroundMark x1="9677" y1="79182" x2="42522" y2="86431"/>
                        <a14:foregroundMark x1="42522" y1="86431" x2="71261" y2="90149"/>
                        <a14:foregroundMark x1="69501" y1="93680" x2="53666" y2="94981"/>
                        <a14:foregroundMark x1="53666" y1="94981" x2="69501" y2="93680"/>
                        <a14:foregroundMark x1="69501" y1="93680" x2="70674" y2="93680"/>
                        <a14:foregroundMark x1="60997" y1="97398" x2="65982" y2="97770"/>
                        <a14:foregroundMark x1="4985" y1="90335" x2="4106" y2="82900"/>
                        <a14:foregroundMark x1="83284" y1="55576" x2="84164" y2="54461"/>
                        <a14:foregroundMark x1="18768" y1="43494" x2="16716" y2="4479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95079" y="581025"/>
            <a:ext cx="3201633" cy="5051256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50B56E09-9EE9-4593-8205-D2DA2CA4F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40" y="5068290"/>
            <a:ext cx="621413" cy="60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3044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50F90-2469-48D3-8951-B5D1485550A6}"/>
              </a:ext>
            </a:extLst>
          </p:cNvPr>
          <p:cNvSpPr txBox="1"/>
          <p:nvPr/>
        </p:nvSpPr>
        <p:spPr>
          <a:xfrm>
            <a:off x="596348" y="2133065"/>
            <a:ext cx="10776502" cy="365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1.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그림 그릴 때 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문자나 숫자 사용금지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그림을 그리지 않고 전달 불가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2.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답을 맞힐 때 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빈칸 혹은 물음표 금지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3.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스케치북을 넘길 때 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그림 혹은 답을 완성하면 한 페이지를 넘긴 채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                             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모두가 끝날 때까지 대기</a:t>
            </a:r>
            <a:r>
              <a:rPr lang="en-US" altLang="ko-KR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3000" spc="-15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전원 완성 시 동시전달</a:t>
            </a:r>
            <a:endParaRPr lang="en-US" altLang="ko-KR" sz="3000" spc="-15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5B5168F4-8CF0-4D0A-A026-810184986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2212" y="809090"/>
            <a:ext cx="4619625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4619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BE95F5CB-8599-4B81-862A-81B0C1CA0788}"/>
              </a:ext>
            </a:extLst>
          </p:cNvPr>
          <p:cNvSpPr/>
          <p:nvPr/>
        </p:nvSpPr>
        <p:spPr>
          <a:xfrm>
            <a:off x="1084720" y="3212058"/>
            <a:ext cx="4937599" cy="6236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짝수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본인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 Page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시작</a:t>
            </a: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07861688-1447-430A-8E51-937D6F6E53AB}"/>
              </a:ext>
            </a:extLst>
          </p:cNvPr>
          <p:cNvSpPr/>
          <p:nvPr/>
        </p:nvSpPr>
        <p:spPr>
          <a:xfrm>
            <a:off x="6169683" y="3212058"/>
            <a:ext cx="4979760" cy="6236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홀수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왼쪽으로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1 Page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전달 후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시작</a:t>
            </a: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DE474AA-2B08-4F86-9061-57112FCF80CA}"/>
              </a:ext>
            </a:extLst>
          </p:cNvPr>
          <p:cNvSpPr/>
          <p:nvPr/>
        </p:nvSpPr>
        <p:spPr>
          <a:xfrm>
            <a:off x="1074605" y="1724595"/>
            <a:ext cx="10074840" cy="6236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 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(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모래시계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스케치북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펜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단어카드</a:t>
            </a:r>
            <a:r>
              <a:rPr lang="en-US" altLang="ko-KR" sz="240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)</a:t>
            </a:r>
            <a:endParaRPr lang="ko-KR" altLang="en-US" sz="2400" dirty="0"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9A377885-28F6-4C89-9EAF-58709164F2BB}"/>
              </a:ext>
            </a:extLst>
          </p:cNvPr>
          <p:cNvSpPr/>
          <p:nvPr/>
        </p:nvSpPr>
        <p:spPr>
          <a:xfrm>
            <a:off x="1074604" y="4697958"/>
            <a:ext cx="10074839" cy="6236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라운드 종료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: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자신의 스케치북을 받고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,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점수 계산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95992A-6803-4687-A9E8-147149088D89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요약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1B499533-52C5-49B6-A415-1C2BE604A7D3}"/>
              </a:ext>
            </a:extLst>
          </p:cNvPr>
          <p:cNvSpPr/>
          <p:nvPr/>
        </p:nvSpPr>
        <p:spPr>
          <a:xfrm>
            <a:off x="1074604" y="2469108"/>
            <a:ext cx="10074839" cy="6236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이름 작성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 ⇒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주사위 굴림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⇒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답 작성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3E8ECC0F-AF84-46CD-9908-CD1E0397B7E6}"/>
              </a:ext>
            </a:extLst>
          </p:cNvPr>
          <p:cNvSpPr/>
          <p:nvPr/>
        </p:nvSpPr>
        <p:spPr>
          <a:xfrm>
            <a:off x="1084720" y="3955008"/>
            <a:ext cx="4937599" cy="6236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그림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page :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그림을 보고 답 작성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5B55A718-6318-4C5A-AD5F-19A405028999}"/>
              </a:ext>
            </a:extLst>
          </p:cNvPr>
          <p:cNvSpPr/>
          <p:nvPr/>
        </p:nvSpPr>
        <p:spPr>
          <a:xfrm>
            <a:off x="6169683" y="3955008"/>
            <a:ext cx="4979760" cy="62361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답 </a:t>
            </a:r>
            <a:r>
              <a:rPr lang="en-US" altLang="ko-KR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page : </a:t>
            </a:r>
            <a:r>
              <a:rPr lang="ko-KR" altLang="en-US" sz="2400" spc="-150" dirty="0">
                <a:latin typeface="나눔스퀘어" panose="020B0600000101010101" pitchFamily="50" charset="-127"/>
                <a:ea typeface="나눔스퀘어" panose="020B0600000101010101" pitchFamily="50" charset="-127"/>
              </a:rPr>
              <a:t>답을 보고 그림 그리기</a:t>
            </a:r>
          </a:p>
        </p:txBody>
      </p:sp>
    </p:spTree>
    <p:extLst>
      <p:ext uri="{BB962C8B-B14F-4D97-AF65-F5344CB8AC3E}">
        <p14:creationId xmlns:p14="http://schemas.microsoft.com/office/powerpoint/2010/main" val="37314298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8378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A7C898-9D2D-4E31-B4E4-9AA1E613CA54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1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E72BE-9FCC-4A66-A4C5-70FD04C6AEA5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소개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B15660-2BF0-4C9B-9B97-3CEAD15CD7EE}"/>
              </a:ext>
            </a:extLst>
          </p:cNvPr>
          <p:cNvSpPr txBox="1"/>
          <p:nvPr/>
        </p:nvSpPr>
        <p:spPr>
          <a:xfrm>
            <a:off x="359826" y="1499048"/>
            <a:ext cx="6821413" cy="417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150000"/>
              </a:lnSpc>
              <a:buAutoNum type="arabicPeriod"/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&lt;</a:t>
            </a:r>
            <a:r>
              <a:rPr lang="ko-KR" altLang="en-US" sz="3000" dirty="0" err="1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텔레스트레이션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&gt;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은 글을 그림으로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그림을 글로 전달하는 게임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2.‘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묘사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’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로 표현할 수 없는 애매한 개념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(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예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: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환생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훈계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등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들을 설명하기 위해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간단한 개념을 조합한 그림으로 의미를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전달하는 게임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80DA35E6-DC9E-4FF6-B1CD-CD4F93DCD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99" b="91909" l="2212" r="96682">
                        <a14:foregroundMark x1="66351" y1="8506" x2="89889" y2="14315"/>
                        <a14:foregroundMark x1="89889" y1="14315" x2="81517" y2="16598"/>
                        <a14:foregroundMark x1="81517" y1="16598" x2="78199" y2="15975"/>
                        <a14:foregroundMark x1="74566" y1="13485" x2="68562" y2="15145"/>
                        <a14:foregroundMark x1="93365" y1="14523" x2="93681" y2="25934"/>
                        <a14:foregroundMark x1="93681" y1="25934" x2="89100" y2="46680"/>
                        <a14:foregroundMark x1="89100" y1="46680" x2="88942" y2="52282"/>
                        <a14:foregroundMark x1="61137" y1="44191" x2="64455" y2="43776"/>
                        <a14:foregroundMark x1="91311" y1="56017" x2="90205" y2="55187"/>
                        <a14:foregroundMark x1="60348" y1="47510" x2="60348" y2="45851"/>
                        <a14:foregroundMark x1="84676" y1="91909" x2="67773" y2="89004"/>
                        <a14:foregroundMark x1="44076" y1="26349" x2="24013" y2="23444"/>
                        <a14:foregroundMark x1="15020" y1="29155" x2="9637" y2="32573"/>
                        <a14:foregroundMark x1="24013" y1="23444" x2="15282" y2="28989"/>
                        <a14:foregroundMark x1="9637" y1="32573" x2="6003" y2="42531"/>
                        <a14:foregroundMark x1="6003" y1="42531" x2="8531" y2="52697"/>
                        <a14:foregroundMark x1="8531" y1="52697" x2="16272" y2="59336"/>
                        <a14:foregroundMark x1="16272" y1="59336" x2="32859" y2="63485"/>
                        <a14:foregroundMark x1="32859" y1="63485" x2="40916" y2="62448"/>
                        <a14:foregroundMark x1="40916" y1="62448" x2="40600" y2="51660"/>
                        <a14:foregroundMark x1="40600" y1="51660" x2="44550" y2="30083"/>
                        <a14:foregroundMark x1="44550" y1="30083" x2="44234" y2="26763"/>
                        <a14:foregroundMark x1="38073" y1="45021" x2="36809" y2="33195"/>
                        <a14:foregroundMark x1="36809" y1="33195" x2="28594" y2="30083"/>
                        <a14:foregroundMark x1="28594" y1="30083" x2="20379" y2="33195"/>
                        <a14:foregroundMark x1="20379" y1="33195" x2="14534" y2="40249"/>
                        <a14:foregroundMark x1="14534" y1="40249" x2="15482" y2="51660"/>
                        <a14:foregroundMark x1="15482" y1="51660" x2="22275" y2="45436"/>
                        <a14:foregroundMark x1="22275" y1="45436" x2="31912" y2="47303"/>
                        <a14:foregroundMark x1="31912" y1="47303" x2="38389" y2="44606"/>
                        <a14:foregroundMark x1="32859" y1="41079" x2="26698" y2="34440"/>
                        <a14:foregroundMark x1="26698" y1="34440" x2="26698" y2="34440"/>
                        <a14:foregroundMark x1="22117" y1="21784" x2="22433" y2="21784"/>
                        <a14:foregroundMark x1="19589" y1="25519" x2="18009" y2="20124"/>
                        <a14:foregroundMark x1="10900" y1="31120" x2="5529" y2="34025"/>
                        <a14:foregroundMark x1="4265" y1="35062" x2="5845" y2="42739"/>
                        <a14:foregroundMark x1="3318" y1="34232" x2="6003" y2="32365"/>
                        <a14:foregroundMark x1="3318" y1="34232" x2="9005" y2="59751"/>
                        <a14:foregroundMark x1="35387" y1="29668" x2="33965" y2="28423"/>
                        <a14:foregroundMark x1="30964" y1="23444" x2="30648" y2="22199"/>
                        <a14:foregroundMark x1="47393" y1="35062" x2="48341" y2="31743"/>
                        <a14:foregroundMark x1="48973" y1="31535" x2="49131" y2="29668"/>
                        <a14:foregroundMark x1="83254" y1="17427" x2="91469" y2="18050"/>
                        <a14:foregroundMark x1="96840" y1="14938" x2="96998" y2="16183"/>
                        <a14:foregroundMark x1="44392" y1="24689" x2="42180" y2="24689"/>
                        <a14:foregroundMark x1="39179" y1="24481" x2="16904" y2="19502"/>
                        <a14:foregroundMark x1="45656" y1="23651" x2="46603" y2="24896"/>
                        <a14:foregroundMark x1="47393" y1="26141" x2="47077" y2="24274"/>
                        <a14:foregroundMark x1="16588" y1="19502" x2="16588" y2="17635"/>
                        <a14:foregroundMark x1="2528" y1="34647" x2="2686" y2="34232"/>
                        <a14:foregroundMark x1="2686" y1="34855" x2="2844" y2="33610"/>
                        <a14:foregroundMark x1="2212" y1="33610" x2="2844" y2="33402"/>
                        <a14:foregroundMark x1="4265" y1="42116" x2="6635" y2="51037"/>
                        <a14:backgroundMark x1="14692" y1="27801" x2="14692" y2="26556"/>
                        <a14:backgroundMark x1="47709" y1="28216" x2="47709" y2="26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6553" y="2311400"/>
            <a:ext cx="4748537" cy="3615790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30E97A8D-77B8-40DC-96A9-A7E7D0B3B7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50" b="90850" l="4251" r="95414">
                        <a14:foregroundMark x1="10067" y1="36601" x2="14430" y2="47386"/>
                        <a14:foregroundMark x1="14430" y1="47386" x2="29530" y2="50327"/>
                        <a14:foregroundMark x1="31208" y1="50000" x2="34340" y2="44444"/>
                        <a14:foregroundMark x1="31544" y1="44771" x2="16555" y2="42157"/>
                        <a14:foregroundMark x1="16555" y1="42157" x2="10962" y2="36928"/>
                        <a14:foregroundMark x1="10962" y1="36928" x2="6823" y2="49346"/>
                        <a14:foregroundMark x1="6823" y1="49346" x2="10291" y2="63725"/>
                        <a14:foregroundMark x1="10291" y1="63725" x2="15884" y2="62745"/>
                        <a14:foregroundMark x1="15884" y1="62745" x2="59620" y2="72549"/>
                        <a14:foregroundMark x1="59620" y1="72549" x2="78635" y2="71242"/>
                        <a14:foregroundMark x1="78635" y1="71242" x2="84564" y2="71242"/>
                        <a14:foregroundMark x1="84564" y1="71242" x2="90716" y2="70915"/>
                        <a14:foregroundMark x1="90716" y1="70915" x2="94743" y2="57843"/>
                        <a14:foregroundMark x1="94743" y1="57843" x2="90380" y2="44771"/>
                        <a14:foregroundMark x1="90380" y1="44771" x2="75391" y2="57516"/>
                        <a14:foregroundMark x1="75391" y1="57516" x2="51566" y2="54575"/>
                        <a14:foregroundMark x1="51566" y1="54575" x2="28635" y2="41830"/>
                        <a14:foregroundMark x1="28635" y1="41830" x2="27517" y2="44444"/>
                        <a14:foregroundMark x1="33110" y1="58824" x2="30761" y2="50327"/>
                        <a14:foregroundMark x1="30313" y1="59150" x2="23602" y2="55556"/>
                        <a14:foregroundMark x1="20805" y1="37908" x2="10738" y2="26797"/>
                        <a14:foregroundMark x1="8837" y1="47386" x2="14653" y2="56863"/>
                        <a14:foregroundMark x1="14653" y1="56863" x2="15213" y2="56863"/>
                        <a14:foregroundMark x1="5705" y1="27778" x2="4474" y2="43791"/>
                        <a14:foregroundMark x1="4474" y1="43791" x2="6152" y2="29412"/>
                        <a14:foregroundMark x1="93289" y1="47386" x2="95414" y2="63399"/>
                        <a14:foregroundMark x1="95414" y1="63399" x2="92841" y2="48693"/>
                        <a14:foregroundMark x1="75391" y1="90850" x2="76286" y2="86601"/>
                        <a14:foregroundMark x1="95414" y1="40523" x2="95190" y2="47712"/>
                        <a14:foregroundMark x1="10067" y1="9150" x2="10067" y2="1111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17876" y="886026"/>
            <a:ext cx="4905889" cy="1679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07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D6EDB-C588-43CF-93F3-8560949E748D}"/>
              </a:ext>
            </a:extLst>
          </p:cNvPr>
          <p:cNvSpPr txBox="1"/>
          <p:nvPr/>
        </p:nvSpPr>
        <p:spPr>
          <a:xfrm>
            <a:off x="472168" y="1470473"/>
            <a:ext cx="6821413" cy="365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>
              <a:lnSpc>
                <a:spcPct val="200000"/>
              </a:lnSpc>
              <a:buAutoNum type="arabicPeriod"/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단어 카드를 섞어 테이블 중앙에 쌓고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모래시계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주사위를 그 옆에 놓음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2.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단어 카드의 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“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이쪽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”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과 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“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저쪽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”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중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어느 쪽을 사용할지 결정 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색깔차이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X)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CD8C5C6A-6A07-46D8-BF66-50B1A1AA2D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465" y="1092756"/>
            <a:ext cx="5113292" cy="2466435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52D085B4-D1A2-43C4-9B58-7C97617928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4" b="91373" l="7576" r="90152">
                        <a14:foregroundMark x1="42424" y1="13333" x2="85606" y2="18824"/>
                        <a14:foregroundMark x1="85606" y1="18824" x2="77273" y2="78431"/>
                        <a14:foregroundMark x1="77273" y1="78431" x2="60606" y2="87843"/>
                        <a14:foregroundMark x1="60606" y1="87843" x2="41667" y2="81176"/>
                        <a14:foregroundMark x1="41667" y1="81176" x2="36742" y2="59608"/>
                        <a14:foregroundMark x1="36742" y1="59608" x2="44318" y2="19216"/>
                        <a14:foregroundMark x1="44318" y1="19216" x2="42803" y2="13725"/>
                        <a14:foregroundMark x1="7576" y1="22745" x2="10227" y2="20784"/>
                        <a14:foregroundMark x1="47348" y1="66275" x2="54167" y2="21569"/>
                        <a14:foregroundMark x1="54167" y1="21569" x2="71591" y2="31373"/>
                        <a14:foregroundMark x1="71591" y1="31373" x2="77273" y2="51765"/>
                        <a14:foregroundMark x1="77273" y1="51765" x2="73864" y2="72549"/>
                        <a14:foregroundMark x1="73864" y1="72549" x2="55682" y2="82353"/>
                        <a14:foregroundMark x1="55682" y1="82353" x2="46591" y2="67059"/>
                        <a14:foregroundMark x1="60227" y1="38431" x2="75000" y2="50980"/>
                        <a14:foregroundMark x1="75000" y1="50980" x2="68939" y2="69804"/>
                        <a14:foregroundMark x1="68939" y1="69804" x2="50000" y2="66275"/>
                        <a14:foregroundMark x1="50000" y1="66275" x2="52273" y2="47059"/>
                        <a14:foregroundMark x1="52273" y1="47059" x2="63636" y2="31765"/>
                        <a14:foregroundMark x1="66288" y1="51373" x2="64394" y2="47843"/>
                        <a14:foregroundMark x1="86742" y1="20392" x2="85606" y2="37255"/>
                        <a14:foregroundMark x1="84848" y1="44706" x2="88636" y2="21176"/>
                        <a14:foregroundMark x1="90530" y1="20000" x2="84091" y2="52941"/>
                        <a14:foregroundMark x1="64394" y1="90980" x2="75758" y2="91373"/>
                        <a14:foregroundMark x1="76894" y1="87843" x2="76894" y2="90196"/>
                        <a14:foregroundMark x1="48485" y1="23137" x2="54545" y2="21961"/>
                        <a14:foregroundMark x1="56439" y1="40392" x2="68182" y2="52157"/>
                        <a14:foregroundMark x1="39394" y1="13333" x2="40530" y2="12941"/>
                        <a14:foregroundMark x1="48106" y1="10980" x2="49242" y2="125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16223" y="3429000"/>
            <a:ext cx="2773642" cy="2679086"/>
          </a:xfrm>
          <a:prstGeom prst="rect">
            <a:avLst/>
          </a:prstGeom>
        </p:spPr>
      </p:pic>
      <p:sp>
        <p:nvSpPr>
          <p:cNvPr id="14" name="화살표: 아래쪽 13">
            <a:extLst>
              <a:ext uri="{FF2B5EF4-FFF2-40B4-BE49-F238E27FC236}">
                <a16:creationId xmlns:a16="http://schemas.microsoft.com/office/drawing/2014/main" id="{5392144B-29E2-4DCD-8835-7773FFB6FB6C}"/>
              </a:ext>
            </a:extLst>
          </p:cNvPr>
          <p:cNvSpPr/>
          <p:nvPr/>
        </p:nvSpPr>
        <p:spPr>
          <a:xfrm rot="1086786">
            <a:off x="9625358" y="2945503"/>
            <a:ext cx="606903" cy="817296"/>
          </a:xfrm>
          <a:prstGeom prst="downArrow">
            <a:avLst>
              <a:gd name="adj1" fmla="val 38203"/>
              <a:gd name="adj2" fmla="val 53103"/>
            </a:avLst>
          </a:prstGeom>
          <a:solidFill>
            <a:srgbClr val="063E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623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2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준비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D6EDB-C588-43CF-93F3-8560949E748D}"/>
              </a:ext>
            </a:extLst>
          </p:cNvPr>
          <p:cNvSpPr txBox="1"/>
          <p:nvPr/>
        </p:nvSpPr>
        <p:spPr>
          <a:xfrm>
            <a:off x="472168" y="1609619"/>
            <a:ext cx="7041815" cy="273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3.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각자 스케치북과 펜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단어 카드를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다른 사람이 보지 못하도록 하나씩 분배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4.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스케치북의 이름 적는 칸에 자기 이름 작성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5C57B0AD-D8D6-4311-BC28-46C0C7996F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99" b="91909" l="2212" r="96682">
                        <a14:foregroundMark x1="66351" y1="8506" x2="89889" y2="14315"/>
                        <a14:foregroundMark x1="89889" y1="14315" x2="81517" y2="16598"/>
                        <a14:foregroundMark x1="81517" y1="16598" x2="78199" y2="15975"/>
                        <a14:foregroundMark x1="74566" y1="13485" x2="68562" y2="15145"/>
                        <a14:foregroundMark x1="93365" y1="14523" x2="93681" y2="25934"/>
                        <a14:foregroundMark x1="93681" y1="25934" x2="89100" y2="46680"/>
                        <a14:foregroundMark x1="89100" y1="46680" x2="88942" y2="52282"/>
                        <a14:foregroundMark x1="61137" y1="44191" x2="64455" y2="43776"/>
                        <a14:foregroundMark x1="91311" y1="56017" x2="90205" y2="55187"/>
                        <a14:foregroundMark x1="60348" y1="47510" x2="60348" y2="45851"/>
                        <a14:foregroundMark x1="84676" y1="91909" x2="67773" y2="89004"/>
                        <a14:foregroundMark x1="44076" y1="26349" x2="24013" y2="23444"/>
                        <a14:foregroundMark x1="15020" y1="29155" x2="9637" y2="32573"/>
                        <a14:foregroundMark x1="24013" y1="23444" x2="15282" y2="28989"/>
                        <a14:foregroundMark x1="9637" y1="32573" x2="6003" y2="42531"/>
                        <a14:foregroundMark x1="6003" y1="42531" x2="8531" y2="52697"/>
                        <a14:foregroundMark x1="8531" y1="52697" x2="16272" y2="59336"/>
                        <a14:foregroundMark x1="16272" y1="59336" x2="32859" y2="63485"/>
                        <a14:foregroundMark x1="32859" y1="63485" x2="40916" y2="62448"/>
                        <a14:foregroundMark x1="40916" y1="62448" x2="40600" y2="51660"/>
                        <a14:foregroundMark x1="40600" y1="51660" x2="44550" y2="30083"/>
                        <a14:foregroundMark x1="44550" y1="30083" x2="44234" y2="26763"/>
                        <a14:foregroundMark x1="38073" y1="45021" x2="36809" y2="33195"/>
                        <a14:foregroundMark x1="36809" y1="33195" x2="28594" y2="30083"/>
                        <a14:foregroundMark x1="28594" y1="30083" x2="20379" y2="33195"/>
                        <a14:foregroundMark x1="20379" y1="33195" x2="14534" y2="40249"/>
                        <a14:foregroundMark x1="14534" y1="40249" x2="15482" y2="51660"/>
                        <a14:foregroundMark x1="15482" y1="51660" x2="22275" y2="45436"/>
                        <a14:foregroundMark x1="22275" y1="45436" x2="31912" y2="47303"/>
                        <a14:foregroundMark x1="31912" y1="47303" x2="38389" y2="44606"/>
                        <a14:foregroundMark x1="32859" y1="41079" x2="26698" y2="34440"/>
                        <a14:foregroundMark x1="26698" y1="34440" x2="26698" y2="34440"/>
                        <a14:foregroundMark x1="22117" y1="21784" x2="22433" y2="21784"/>
                        <a14:foregroundMark x1="19589" y1="25519" x2="18009" y2="20124"/>
                        <a14:foregroundMark x1="10900" y1="31120" x2="5529" y2="34025"/>
                        <a14:foregroundMark x1="4265" y1="35062" x2="5845" y2="42739"/>
                        <a14:foregroundMark x1="3318" y1="34232" x2="6003" y2="32365"/>
                        <a14:foregroundMark x1="3318" y1="34232" x2="9005" y2="59751"/>
                        <a14:foregroundMark x1="35387" y1="29668" x2="33965" y2="28423"/>
                        <a14:foregroundMark x1="30964" y1="23444" x2="30648" y2="22199"/>
                        <a14:foregroundMark x1="47393" y1="35062" x2="48341" y2="31743"/>
                        <a14:foregroundMark x1="48973" y1="31535" x2="49131" y2="29668"/>
                        <a14:foregroundMark x1="83254" y1="17427" x2="91469" y2="18050"/>
                        <a14:foregroundMark x1="96840" y1="14938" x2="96998" y2="16183"/>
                        <a14:foregroundMark x1="44392" y1="24689" x2="42180" y2="24689"/>
                        <a14:foregroundMark x1="39179" y1="24481" x2="16904" y2="19502"/>
                        <a14:foregroundMark x1="45656" y1="23651" x2="46603" y2="24896"/>
                        <a14:foregroundMark x1="47393" y1="26141" x2="47077" y2="24274"/>
                        <a14:foregroundMark x1="16588" y1="19502" x2="16588" y2="17635"/>
                        <a14:foregroundMark x1="2528" y1="34647" x2="2686" y2="34232"/>
                        <a14:foregroundMark x1="2686" y1="34855" x2="2844" y2="33610"/>
                        <a14:foregroundMark x1="2212" y1="33610" x2="2844" y2="33402"/>
                        <a14:foregroundMark x1="4265" y1="42116" x2="6635" y2="51037"/>
                        <a14:backgroundMark x1="14692" y1="27801" x2="14692" y2="26556"/>
                        <a14:backgroundMark x1="47709" y1="28216" x2="47709" y2="26971"/>
                      </a14:backgroundRemoval>
                    </a14:imgEffect>
                  </a14:imgLayer>
                </a14:imgProps>
              </a:ext>
            </a:extLst>
          </a:blip>
          <a:srcRect t="15242" r="48288" b="29233"/>
          <a:stretch/>
        </p:blipFill>
        <p:spPr>
          <a:xfrm>
            <a:off x="7400164" y="1724833"/>
            <a:ext cx="4168626" cy="340833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579C3A5E-F6DA-43C4-A261-9DB59B47B78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299" b="91909" l="2212" r="96682">
                        <a14:foregroundMark x1="66351" y1="8506" x2="89889" y2="14315"/>
                        <a14:foregroundMark x1="89889" y1="14315" x2="81517" y2="16598"/>
                        <a14:foregroundMark x1="81517" y1="16598" x2="78199" y2="15975"/>
                        <a14:foregroundMark x1="74566" y1="13485" x2="68562" y2="15145"/>
                        <a14:foregroundMark x1="93365" y1="14523" x2="93681" y2="25934"/>
                        <a14:foregroundMark x1="93681" y1="25934" x2="89100" y2="46680"/>
                        <a14:foregroundMark x1="89100" y1="46680" x2="88942" y2="52282"/>
                        <a14:foregroundMark x1="61137" y1="44191" x2="64455" y2="43776"/>
                        <a14:foregroundMark x1="91311" y1="56017" x2="90205" y2="55187"/>
                        <a14:foregroundMark x1="60348" y1="47510" x2="60348" y2="45851"/>
                        <a14:foregroundMark x1="84676" y1="91909" x2="67773" y2="89004"/>
                        <a14:foregroundMark x1="44076" y1="26349" x2="24013" y2="23444"/>
                        <a14:foregroundMark x1="15020" y1="29155" x2="9637" y2="32573"/>
                        <a14:foregroundMark x1="24013" y1="23444" x2="15282" y2="28989"/>
                        <a14:foregroundMark x1="9637" y1="32573" x2="6003" y2="42531"/>
                        <a14:foregroundMark x1="6003" y1="42531" x2="8531" y2="52697"/>
                        <a14:foregroundMark x1="8531" y1="52697" x2="16272" y2="59336"/>
                        <a14:foregroundMark x1="16272" y1="59336" x2="32859" y2="63485"/>
                        <a14:foregroundMark x1="32859" y1="63485" x2="40916" y2="62448"/>
                        <a14:foregroundMark x1="40916" y1="62448" x2="40600" y2="51660"/>
                        <a14:foregroundMark x1="40600" y1="51660" x2="44550" y2="30083"/>
                        <a14:foregroundMark x1="44550" y1="30083" x2="44234" y2="26763"/>
                        <a14:foregroundMark x1="38073" y1="45021" x2="36809" y2="33195"/>
                        <a14:foregroundMark x1="36809" y1="33195" x2="28594" y2="30083"/>
                        <a14:foregroundMark x1="28594" y1="30083" x2="20379" y2="33195"/>
                        <a14:foregroundMark x1="20379" y1="33195" x2="14534" y2="40249"/>
                        <a14:foregroundMark x1="14534" y1="40249" x2="15482" y2="51660"/>
                        <a14:foregroundMark x1="15482" y1="51660" x2="22275" y2="45436"/>
                        <a14:foregroundMark x1="22275" y1="45436" x2="31912" y2="47303"/>
                        <a14:foregroundMark x1="31912" y1="47303" x2="38389" y2="44606"/>
                        <a14:foregroundMark x1="32859" y1="41079" x2="26698" y2="34440"/>
                        <a14:foregroundMark x1="26698" y1="34440" x2="26698" y2="34440"/>
                        <a14:foregroundMark x1="22117" y1="21784" x2="22433" y2="21784"/>
                        <a14:foregroundMark x1="19589" y1="25519" x2="18009" y2="20124"/>
                        <a14:foregroundMark x1="10900" y1="31120" x2="5529" y2="34025"/>
                        <a14:foregroundMark x1="4265" y1="35062" x2="5845" y2="42739"/>
                        <a14:foregroundMark x1="3318" y1="34232" x2="6003" y2="32365"/>
                        <a14:foregroundMark x1="3318" y1="34232" x2="9005" y2="59751"/>
                        <a14:foregroundMark x1="35387" y1="29668" x2="33965" y2="28423"/>
                        <a14:foregroundMark x1="30964" y1="23444" x2="30648" y2="22199"/>
                        <a14:foregroundMark x1="47393" y1="35062" x2="48341" y2="31743"/>
                        <a14:foregroundMark x1="48973" y1="31535" x2="49131" y2="29668"/>
                        <a14:foregroundMark x1="83254" y1="17427" x2="91469" y2="18050"/>
                        <a14:foregroundMark x1="96840" y1="14938" x2="96998" y2="16183"/>
                        <a14:foregroundMark x1="44392" y1="24689" x2="42180" y2="24689"/>
                        <a14:foregroundMark x1="39179" y1="24481" x2="16904" y2="19502"/>
                        <a14:foregroundMark x1="45656" y1="23651" x2="46603" y2="24896"/>
                        <a14:foregroundMark x1="47393" y1="26141" x2="47077" y2="24274"/>
                        <a14:foregroundMark x1="16588" y1="19502" x2="16588" y2="17635"/>
                        <a14:foregroundMark x1="2528" y1="34647" x2="2686" y2="34232"/>
                        <a14:foregroundMark x1="2686" y1="34855" x2="2844" y2="33610"/>
                        <a14:foregroundMark x1="2212" y1="33610" x2="2844" y2="33402"/>
                        <a14:foregroundMark x1="4265" y1="42116" x2="6635" y2="51037"/>
                        <a14:backgroundMark x1="14692" y1="27801" x2="14692" y2="26556"/>
                        <a14:backgroundMark x1="47709" y1="28216" x2="47709" y2="26971"/>
                      </a14:backgroundRemoval>
                    </a14:imgEffect>
                  </a14:imgLayer>
                </a14:imgProps>
              </a:ext>
            </a:extLst>
          </a:blip>
          <a:srcRect l="52340"/>
          <a:stretch/>
        </p:blipFill>
        <p:spPr>
          <a:xfrm>
            <a:off x="8213730" y="507831"/>
            <a:ext cx="3461643" cy="5530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74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D6EDB-C588-43CF-93F3-8560949E748D}"/>
              </a:ext>
            </a:extLst>
          </p:cNvPr>
          <p:cNvSpPr txBox="1"/>
          <p:nvPr/>
        </p:nvSpPr>
        <p:spPr>
          <a:xfrm>
            <a:off x="472168" y="1552469"/>
            <a:ext cx="7757432" cy="365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1.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한 명이 주사위를 굴림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2.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각자 자신의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단어 카드에서 주사위 숫자에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  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해당하는 답을 찾아 스케치북에 작성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3.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답은 절대로 다른 사람들에게 보여주지 않음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B1DB6C56-68EC-4B90-B743-8798467A7C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59" b="94309" l="6017" r="95129">
                        <a14:foregroundMark x1="80007" y1="7409" x2="81662" y2="7317"/>
                        <a14:foregroundMark x1="70174" y1="7956" x2="70957" y2="7913"/>
                        <a14:foregroundMark x1="67049" y1="8130" x2="70084" y2="7961"/>
                        <a14:foregroundMark x1="91833" y1="13150" x2="95129" y2="15041"/>
                        <a14:foregroundMark x1="81662" y1="7317" x2="84115" y2="8724"/>
                        <a14:foregroundMark x1="95129" y1="15041" x2="87966" y2="54878"/>
                        <a14:foregroundMark x1="69311" y1="4107" x2="72622" y2="4859"/>
                        <a14:foregroundMark x1="67335" y1="3659" x2="69215" y2="4086"/>
                        <a14:foregroundMark x1="62751" y1="42276" x2="61891" y2="44309"/>
                        <a14:foregroundMark x1="90831" y1="52033" x2="90544" y2="56504"/>
                        <a14:foregroundMark x1="84527" y1="90244" x2="69914" y2="89837"/>
                        <a14:foregroundMark x1="69914" y1="89837" x2="84241" y2="89431"/>
                        <a14:foregroundMark x1="84241" y1="89431" x2="84814" y2="89431"/>
                        <a14:foregroundMark x1="83954" y1="93902" x2="82235" y2="94715"/>
                        <a14:foregroundMark x1="10315" y1="69512" x2="10602" y2="69512"/>
                        <a14:foregroundMark x1="6017" y1="63008" x2="8023" y2="72764"/>
                        <a14:foregroundMark x1="21000" y1="62813" x2="21490" y2="62195"/>
                        <a14:foregroundMark x1="18911" y1="65447" x2="19410" y2="64818"/>
                        <a14:foregroundMark x1="38395" y1="41463" x2="26648" y2="53659"/>
                        <a14:foregroundMark x1="28414" y1="66184" x2="29513" y2="73984"/>
                        <a14:foregroundMark x1="27450" y1="59347" x2="27747" y2="61455"/>
                        <a14:foregroundMark x1="26648" y1="53659" x2="27062" y2="56597"/>
                        <a14:foregroundMark x1="29513" y1="73984" x2="44126" y2="71138"/>
                        <a14:foregroundMark x1="43474" y1="61146" x2="42693" y2="49187"/>
                        <a14:foregroundMark x1="44126" y1="71138" x2="43518" y2="61821"/>
                        <a14:foregroundMark x1="42693" y1="49187" x2="38395" y2="41057"/>
                        <a14:foregroundMark x1="46991" y1="58943" x2="52149" y2="57724"/>
                        <a14:foregroundMark x1="42120" y1="44715" x2="27221" y2="42683"/>
                        <a14:foregroundMark x1="26504" y1="59969" x2="26431" y2="61720"/>
                        <a14:foregroundMark x1="27221" y1="42683" x2="26632" y2="56880"/>
                        <a14:foregroundMark x1="29531" y1="64333" x2="40401" y2="67480"/>
                        <a14:foregroundMark x1="40401" y1="67480" x2="42120" y2="47154"/>
                        <a14:foregroundMark x1="42120" y1="47154" x2="41834" y2="45528"/>
                        <a14:foregroundMark x1="37822" y1="54472" x2="30946" y2="55691"/>
                        <a14:foregroundMark x1="41834" y1="42683" x2="27507" y2="42276"/>
                        <a14:foregroundMark x1="27507" y1="42276" x2="25823" y2="57412"/>
                        <a14:foregroundMark x1="25215" y1="56098" x2="34957" y2="40650"/>
                        <a14:foregroundMark x1="34957" y1="40650" x2="40974" y2="41463"/>
                        <a14:foregroundMark x1="42120" y1="42276" x2="37249" y2="39431"/>
                        <a14:foregroundMark x1="39255" y1="39024" x2="41261" y2="39431"/>
                        <a14:foregroundMark x1="41547" y1="38618" x2="40688" y2="38211"/>
                        <a14:foregroundMark x1="41261" y1="37398" x2="41547" y2="41057"/>
                        <a14:foregroundMark x1="23496" y1="43496" x2="26361" y2="55691"/>
                        <a14:foregroundMark x1="23496" y1="42683" x2="30086" y2="42276"/>
                        <a14:backgroundMark x1="71060" y1="7724" x2="75072" y2="9350"/>
                        <a14:backgroundMark x1="87393" y1="12195" x2="90544" y2="13008"/>
                        <a14:backgroundMark x1="91117" y1="12602" x2="91117" y2="14228"/>
                        <a14:backgroundMark x1="72779" y1="8537" x2="79083" y2="9350"/>
                        <a14:backgroundMark x1="87106" y1="11789" x2="90258" y2="12602"/>
                        <a14:backgroundMark x1="91404" y1="12195" x2="85673" y2="12195"/>
                        <a14:backgroundMark x1="91117" y1="13008" x2="91404" y2="13415"/>
                        <a14:backgroundMark x1="70487" y1="9756" x2="70487" y2="9350"/>
                        <a14:backgroundMark x1="23496" y1="58943" x2="24355" y2="61382"/>
                        <a14:backgroundMark x1="44699" y1="56911" x2="45559" y2="51220"/>
                        <a14:backgroundMark x1="24069" y1="62195" x2="24153" y2="63034"/>
                        <a14:backgroundMark x1="24355" y1="62602" x2="24928" y2="6707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49805" y="1588661"/>
            <a:ext cx="4870027" cy="3432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0667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D6EDB-C588-43CF-93F3-8560949E748D}"/>
              </a:ext>
            </a:extLst>
          </p:cNvPr>
          <p:cNvSpPr txBox="1"/>
          <p:nvPr/>
        </p:nvSpPr>
        <p:spPr>
          <a:xfrm>
            <a:off x="723900" y="1938992"/>
            <a:ext cx="5372100" cy="273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답에 큰 따옴표와 밑줄이 그어져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있다면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그 답에 해당하는 것을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하나 생각해서 답안 작성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AB68B217-11C0-48A8-A4EA-5ED702EC00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504" y="1599140"/>
            <a:ext cx="2600899" cy="36597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32501D03-0AB4-4168-8CFF-E27A37F2E5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854" y="1599140"/>
            <a:ext cx="2600898" cy="3659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자유형: 도형 7">
            <a:extLst>
              <a:ext uri="{FF2B5EF4-FFF2-40B4-BE49-F238E27FC236}">
                <a16:creationId xmlns:a16="http://schemas.microsoft.com/office/drawing/2014/main" id="{5DBD6B31-8A67-4FE7-A319-ED1EDE00FA26}"/>
              </a:ext>
            </a:extLst>
          </p:cNvPr>
          <p:cNvSpPr/>
          <p:nvPr/>
        </p:nvSpPr>
        <p:spPr>
          <a:xfrm>
            <a:off x="9186719" y="3558208"/>
            <a:ext cx="1646933" cy="626128"/>
          </a:xfrm>
          <a:custGeom>
            <a:avLst/>
            <a:gdLst>
              <a:gd name="connsiteX0" fmla="*/ 1003852 w 1590261"/>
              <a:gd name="connsiteY0" fmla="*/ 675861 h 834887"/>
              <a:gd name="connsiteX1" fmla="*/ 954157 w 1590261"/>
              <a:gd name="connsiteY1" fmla="*/ 695739 h 834887"/>
              <a:gd name="connsiteX2" fmla="*/ 427383 w 1590261"/>
              <a:gd name="connsiteY2" fmla="*/ 685800 h 834887"/>
              <a:gd name="connsiteX3" fmla="*/ 327991 w 1590261"/>
              <a:gd name="connsiteY3" fmla="*/ 665922 h 834887"/>
              <a:gd name="connsiteX4" fmla="*/ 178904 w 1590261"/>
              <a:gd name="connsiteY4" fmla="*/ 646043 h 834887"/>
              <a:gd name="connsiteX5" fmla="*/ 99391 w 1590261"/>
              <a:gd name="connsiteY5" fmla="*/ 626165 h 834887"/>
              <a:gd name="connsiteX6" fmla="*/ 39757 w 1590261"/>
              <a:gd name="connsiteY6" fmla="*/ 606287 h 834887"/>
              <a:gd name="connsiteX7" fmla="*/ 19878 w 1590261"/>
              <a:gd name="connsiteY7" fmla="*/ 586409 h 834887"/>
              <a:gd name="connsiteX8" fmla="*/ 0 w 1590261"/>
              <a:gd name="connsiteY8" fmla="*/ 516835 h 834887"/>
              <a:gd name="connsiteX9" fmla="*/ 9939 w 1590261"/>
              <a:gd name="connsiteY9" fmla="*/ 367748 h 834887"/>
              <a:gd name="connsiteX10" fmla="*/ 19878 w 1590261"/>
              <a:gd name="connsiteY10" fmla="*/ 337930 h 834887"/>
              <a:gd name="connsiteX11" fmla="*/ 79513 w 1590261"/>
              <a:gd name="connsiteY11" fmla="*/ 258417 h 834887"/>
              <a:gd name="connsiteX12" fmla="*/ 109331 w 1590261"/>
              <a:gd name="connsiteY12" fmla="*/ 238539 h 834887"/>
              <a:gd name="connsiteX13" fmla="*/ 139148 w 1590261"/>
              <a:gd name="connsiteY13" fmla="*/ 208722 h 834887"/>
              <a:gd name="connsiteX14" fmla="*/ 168965 w 1590261"/>
              <a:gd name="connsiteY14" fmla="*/ 188843 h 834887"/>
              <a:gd name="connsiteX15" fmla="*/ 188844 w 1590261"/>
              <a:gd name="connsiteY15" fmla="*/ 168965 h 834887"/>
              <a:gd name="connsiteX16" fmla="*/ 218661 w 1590261"/>
              <a:gd name="connsiteY16" fmla="*/ 159026 h 834887"/>
              <a:gd name="connsiteX17" fmla="*/ 268357 w 1590261"/>
              <a:gd name="connsiteY17" fmla="*/ 119269 h 834887"/>
              <a:gd name="connsiteX18" fmla="*/ 298174 w 1590261"/>
              <a:gd name="connsiteY18" fmla="*/ 99391 h 834887"/>
              <a:gd name="connsiteX19" fmla="*/ 367748 w 1590261"/>
              <a:gd name="connsiteY19" fmla="*/ 79513 h 834887"/>
              <a:gd name="connsiteX20" fmla="*/ 397565 w 1590261"/>
              <a:gd name="connsiteY20" fmla="*/ 59635 h 834887"/>
              <a:gd name="connsiteX21" fmla="*/ 457200 w 1590261"/>
              <a:gd name="connsiteY21" fmla="*/ 39756 h 834887"/>
              <a:gd name="connsiteX22" fmla="*/ 487017 w 1590261"/>
              <a:gd name="connsiteY22" fmla="*/ 29817 h 834887"/>
              <a:gd name="connsiteX23" fmla="*/ 566531 w 1590261"/>
              <a:gd name="connsiteY23" fmla="*/ 9939 h 834887"/>
              <a:gd name="connsiteX24" fmla="*/ 596348 w 1590261"/>
              <a:gd name="connsiteY24" fmla="*/ 0 h 834887"/>
              <a:gd name="connsiteX25" fmla="*/ 1222513 w 1590261"/>
              <a:gd name="connsiteY25" fmla="*/ 9939 h 834887"/>
              <a:gd name="connsiteX26" fmla="*/ 1302026 w 1590261"/>
              <a:gd name="connsiteY26" fmla="*/ 29817 h 834887"/>
              <a:gd name="connsiteX27" fmla="*/ 1361661 w 1590261"/>
              <a:gd name="connsiteY27" fmla="*/ 39756 h 834887"/>
              <a:gd name="connsiteX28" fmla="*/ 1391478 w 1590261"/>
              <a:gd name="connsiteY28" fmla="*/ 49696 h 834887"/>
              <a:gd name="connsiteX29" fmla="*/ 1451113 w 1590261"/>
              <a:gd name="connsiteY29" fmla="*/ 99391 h 834887"/>
              <a:gd name="connsiteX30" fmla="*/ 1470991 w 1590261"/>
              <a:gd name="connsiteY30" fmla="*/ 129209 h 834887"/>
              <a:gd name="connsiteX31" fmla="*/ 1500809 w 1590261"/>
              <a:gd name="connsiteY31" fmla="*/ 149087 h 834887"/>
              <a:gd name="connsiteX32" fmla="*/ 1550504 w 1590261"/>
              <a:gd name="connsiteY32" fmla="*/ 208722 h 834887"/>
              <a:gd name="connsiteX33" fmla="*/ 1580322 w 1590261"/>
              <a:gd name="connsiteY33" fmla="*/ 308113 h 834887"/>
              <a:gd name="connsiteX34" fmla="*/ 1590261 w 1590261"/>
              <a:gd name="connsiteY34" fmla="*/ 337930 h 834887"/>
              <a:gd name="connsiteX35" fmla="*/ 1580322 w 1590261"/>
              <a:gd name="connsiteY35" fmla="*/ 467139 h 834887"/>
              <a:gd name="connsiteX36" fmla="*/ 1560444 w 1590261"/>
              <a:gd name="connsiteY36" fmla="*/ 496956 h 834887"/>
              <a:gd name="connsiteX37" fmla="*/ 1500809 w 1590261"/>
              <a:gd name="connsiteY37" fmla="*/ 546652 h 834887"/>
              <a:gd name="connsiteX38" fmla="*/ 1470991 w 1590261"/>
              <a:gd name="connsiteY38" fmla="*/ 566530 h 834887"/>
              <a:gd name="connsiteX39" fmla="*/ 1391478 w 1590261"/>
              <a:gd name="connsiteY39" fmla="*/ 606287 h 834887"/>
              <a:gd name="connsiteX40" fmla="*/ 1321904 w 1590261"/>
              <a:gd name="connsiteY40" fmla="*/ 646043 h 834887"/>
              <a:gd name="connsiteX41" fmla="*/ 1252331 w 1590261"/>
              <a:gd name="connsiteY41" fmla="*/ 695739 h 834887"/>
              <a:gd name="connsiteX42" fmla="*/ 1232452 w 1590261"/>
              <a:gd name="connsiteY42" fmla="*/ 715617 h 834887"/>
              <a:gd name="connsiteX43" fmla="*/ 1172817 w 1590261"/>
              <a:gd name="connsiteY43" fmla="*/ 755374 h 834887"/>
              <a:gd name="connsiteX44" fmla="*/ 1113183 w 1590261"/>
              <a:gd name="connsiteY44" fmla="*/ 805069 h 834887"/>
              <a:gd name="connsiteX45" fmla="*/ 1083365 w 1590261"/>
              <a:gd name="connsiteY45" fmla="*/ 834887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90261" h="834887">
                <a:moveTo>
                  <a:pt x="1003852" y="675861"/>
                </a:moveTo>
                <a:cubicBezTo>
                  <a:pt x="987287" y="682487"/>
                  <a:pt x="971995" y="695431"/>
                  <a:pt x="954157" y="695739"/>
                </a:cubicBezTo>
                <a:lnTo>
                  <a:pt x="427383" y="685800"/>
                </a:lnTo>
                <a:cubicBezTo>
                  <a:pt x="386378" y="684410"/>
                  <a:pt x="365537" y="673432"/>
                  <a:pt x="327991" y="665922"/>
                </a:cubicBezTo>
                <a:cubicBezTo>
                  <a:pt x="272211" y="654766"/>
                  <a:pt x="238592" y="652675"/>
                  <a:pt x="178904" y="646043"/>
                </a:cubicBezTo>
                <a:cubicBezTo>
                  <a:pt x="152400" y="639417"/>
                  <a:pt x="125309" y="634804"/>
                  <a:pt x="99391" y="626165"/>
                </a:cubicBezTo>
                <a:lnTo>
                  <a:pt x="39757" y="606287"/>
                </a:lnTo>
                <a:cubicBezTo>
                  <a:pt x="33131" y="599661"/>
                  <a:pt x="24699" y="594444"/>
                  <a:pt x="19878" y="586409"/>
                </a:cubicBezTo>
                <a:cubicBezTo>
                  <a:pt x="13768" y="576226"/>
                  <a:pt x="1856" y="524260"/>
                  <a:pt x="0" y="516835"/>
                </a:cubicBezTo>
                <a:cubicBezTo>
                  <a:pt x="3313" y="467139"/>
                  <a:pt x="4439" y="417249"/>
                  <a:pt x="9939" y="367748"/>
                </a:cubicBezTo>
                <a:cubicBezTo>
                  <a:pt x="11096" y="357335"/>
                  <a:pt x="14790" y="347088"/>
                  <a:pt x="19878" y="337930"/>
                </a:cubicBezTo>
                <a:cubicBezTo>
                  <a:pt x="32591" y="315046"/>
                  <a:pt x="55389" y="277717"/>
                  <a:pt x="79513" y="258417"/>
                </a:cubicBezTo>
                <a:cubicBezTo>
                  <a:pt x="88841" y="250955"/>
                  <a:pt x="100154" y="246186"/>
                  <a:pt x="109331" y="238539"/>
                </a:cubicBezTo>
                <a:cubicBezTo>
                  <a:pt x="120129" y="229541"/>
                  <a:pt x="128350" y="217720"/>
                  <a:pt x="139148" y="208722"/>
                </a:cubicBezTo>
                <a:cubicBezTo>
                  <a:pt x="148325" y="201075"/>
                  <a:pt x="159637" y="196305"/>
                  <a:pt x="168965" y="188843"/>
                </a:cubicBezTo>
                <a:cubicBezTo>
                  <a:pt x="176282" y="182989"/>
                  <a:pt x="180809" y="173786"/>
                  <a:pt x="188844" y="168965"/>
                </a:cubicBezTo>
                <a:cubicBezTo>
                  <a:pt x="197828" y="163575"/>
                  <a:pt x="209290" y="163711"/>
                  <a:pt x="218661" y="159026"/>
                </a:cubicBezTo>
                <a:cubicBezTo>
                  <a:pt x="259449" y="138632"/>
                  <a:pt x="237542" y="143921"/>
                  <a:pt x="268357" y="119269"/>
                </a:cubicBezTo>
                <a:cubicBezTo>
                  <a:pt x="277685" y="111807"/>
                  <a:pt x="287490" y="104733"/>
                  <a:pt x="298174" y="99391"/>
                </a:cubicBezTo>
                <a:cubicBezTo>
                  <a:pt x="312433" y="92261"/>
                  <a:pt x="355009" y="82698"/>
                  <a:pt x="367748" y="79513"/>
                </a:cubicBezTo>
                <a:cubicBezTo>
                  <a:pt x="377687" y="72887"/>
                  <a:pt x="386649" y="64486"/>
                  <a:pt x="397565" y="59635"/>
                </a:cubicBezTo>
                <a:cubicBezTo>
                  <a:pt x="416713" y="51125"/>
                  <a:pt x="437322" y="46382"/>
                  <a:pt x="457200" y="39756"/>
                </a:cubicBezTo>
                <a:cubicBezTo>
                  <a:pt x="467139" y="36443"/>
                  <a:pt x="476853" y="32358"/>
                  <a:pt x="487017" y="29817"/>
                </a:cubicBezTo>
                <a:cubicBezTo>
                  <a:pt x="513522" y="23191"/>
                  <a:pt x="540613" y="18578"/>
                  <a:pt x="566531" y="9939"/>
                </a:cubicBezTo>
                <a:lnTo>
                  <a:pt x="596348" y="0"/>
                </a:lnTo>
                <a:lnTo>
                  <a:pt x="1222513" y="9939"/>
                </a:lnTo>
                <a:cubicBezTo>
                  <a:pt x="1272026" y="11395"/>
                  <a:pt x="1262667" y="21071"/>
                  <a:pt x="1302026" y="29817"/>
                </a:cubicBezTo>
                <a:cubicBezTo>
                  <a:pt x="1321699" y="34189"/>
                  <a:pt x="1341783" y="36443"/>
                  <a:pt x="1361661" y="39756"/>
                </a:cubicBezTo>
                <a:cubicBezTo>
                  <a:pt x="1371600" y="43069"/>
                  <a:pt x="1382107" y="45011"/>
                  <a:pt x="1391478" y="49696"/>
                </a:cubicBezTo>
                <a:cubicBezTo>
                  <a:pt x="1413817" y="60866"/>
                  <a:pt x="1435411" y="80548"/>
                  <a:pt x="1451113" y="99391"/>
                </a:cubicBezTo>
                <a:cubicBezTo>
                  <a:pt x="1458760" y="108568"/>
                  <a:pt x="1462544" y="120762"/>
                  <a:pt x="1470991" y="129209"/>
                </a:cubicBezTo>
                <a:cubicBezTo>
                  <a:pt x="1479438" y="137656"/>
                  <a:pt x="1491632" y="141440"/>
                  <a:pt x="1500809" y="149087"/>
                </a:cubicBezTo>
                <a:cubicBezTo>
                  <a:pt x="1529507" y="173002"/>
                  <a:pt x="1530959" y="179403"/>
                  <a:pt x="1550504" y="208722"/>
                </a:cubicBezTo>
                <a:cubicBezTo>
                  <a:pt x="1565526" y="268805"/>
                  <a:pt x="1556125" y="235521"/>
                  <a:pt x="1580322" y="308113"/>
                </a:cubicBezTo>
                <a:lnTo>
                  <a:pt x="1590261" y="337930"/>
                </a:lnTo>
                <a:cubicBezTo>
                  <a:pt x="1586948" y="381000"/>
                  <a:pt x="1588283" y="424682"/>
                  <a:pt x="1580322" y="467139"/>
                </a:cubicBezTo>
                <a:cubicBezTo>
                  <a:pt x="1578121" y="478880"/>
                  <a:pt x="1567906" y="487628"/>
                  <a:pt x="1560444" y="496956"/>
                </a:cubicBezTo>
                <a:cubicBezTo>
                  <a:pt x="1545377" y="515790"/>
                  <a:pt x="1518851" y="533765"/>
                  <a:pt x="1500809" y="546652"/>
                </a:cubicBezTo>
                <a:cubicBezTo>
                  <a:pt x="1491089" y="553595"/>
                  <a:pt x="1481478" y="560810"/>
                  <a:pt x="1470991" y="566530"/>
                </a:cubicBezTo>
                <a:cubicBezTo>
                  <a:pt x="1444976" y="580720"/>
                  <a:pt x="1416134" y="589850"/>
                  <a:pt x="1391478" y="606287"/>
                </a:cubicBezTo>
                <a:cubicBezTo>
                  <a:pt x="1349333" y="634384"/>
                  <a:pt x="1372345" y="620823"/>
                  <a:pt x="1321904" y="646043"/>
                </a:cubicBezTo>
                <a:cubicBezTo>
                  <a:pt x="1256794" y="711155"/>
                  <a:pt x="1330818" y="643415"/>
                  <a:pt x="1252331" y="695739"/>
                </a:cubicBezTo>
                <a:cubicBezTo>
                  <a:pt x="1244534" y="700937"/>
                  <a:pt x="1239949" y="709995"/>
                  <a:pt x="1232452" y="715617"/>
                </a:cubicBezTo>
                <a:cubicBezTo>
                  <a:pt x="1213339" y="729951"/>
                  <a:pt x="1189710" y="738481"/>
                  <a:pt x="1172817" y="755374"/>
                </a:cubicBezTo>
                <a:cubicBezTo>
                  <a:pt x="1101987" y="826204"/>
                  <a:pt x="1182371" y="749718"/>
                  <a:pt x="1113183" y="805069"/>
                </a:cubicBezTo>
                <a:lnTo>
                  <a:pt x="1083365" y="834887"/>
                </a:lnTo>
              </a:path>
            </a:pathLst>
          </a:custGeom>
          <a:noFill/>
          <a:ln w="38100">
            <a:solidFill>
              <a:srgbClr val="EE1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자유형: 도형 8">
            <a:extLst>
              <a:ext uri="{FF2B5EF4-FFF2-40B4-BE49-F238E27FC236}">
                <a16:creationId xmlns:a16="http://schemas.microsoft.com/office/drawing/2014/main" id="{74274F69-7267-4CF5-9C9C-3DC23608C77F}"/>
              </a:ext>
            </a:extLst>
          </p:cNvPr>
          <p:cNvSpPr/>
          <p:nvPr/>
        </p:nvSpPr>
        <p:spPr>
          <a:xfrm>
            <a:off x="6393825" y="2494721"/>
            <a:ext cx="1219550" cy="626128"/>
          </a:xfrm>
          <a:custGeom>
            <a:avLst/>
            <a:gdLst>
              <a:gd name="connsiteX0" fmla="*/ 1003852 w 1590261"/>
              <a:gd name="connsiteY0" fmla="*/ 675861 h 834887"/>
              <a:gd name="connsiteX1" fmla="*/ 954157 w 1590261"/>
              <a:gd name="connsiteY1" fmla="*/ 695739 h 834887"/>
              <a:gd name="connsiteX2" fmla="*/ 427383 w 1590261"/>
              <a:gd name="connsiteY2" fmla="*/ 685800 h 834887"/>
              <a:gd name="connsiteX3" fmla="*/ 327991 w 1590261"/>
              <a:gd name="connsiteY3" fmla="*/ 665922 h 834887"/>
              <a:gd name="connsiteX4" fmla="*/ 178904 w 1590261"/>
              <a:gd name="connsiteY4" fmla="*/ 646043 h 834887"/>
              <a:gd name="connsiteX5" fmla="*/ 99391 w 1590261"/>
              <a:gd name="connsiteY5" fmla="*/ 626165 h 834887"/>
              <a:gd name="connsiteX6" fmla="*/ 39757 w 1590261"/>
              <a:gd name="connsiteY6" fmla="*/ 606287 h 834887"/>
              <a:gd name="connsiteX7" fmla="*/ 19878 w 1590261"/>
              <a:gd name="connsiteY7" fmla="*/ 586409 h 834887"/>
              <a:gd name="connsiteX8" fmla="*/ 0 w 1590261"/>
              <a:gd name="connsiteY8" fmla="*/ 516835 h 834887"/>
              <a:gd name="connsiteX9" fmla="*/ 9939 w 1590261"/>
              <a:gd name="connsiteY9" fmla="*/ 367748 h 834887"/>
              <a:gd name="connsiteX10" fmla="*/ 19878 w 1590261"/>
              <a:gd name="connsiteY10" fmla="*/ 337930 h 834887"/>
              <a:gd name="connsiteX11" fmla="*/ 79513 w 1590261"/>
              <a:gd name="connsiteY11" fmla="*/ 258417 h 834887"/>
              <a:gd name="connsiteX12" fmla="*/ 109331 w 1590261"/>
              <a:gd name="connsiteY12" fmla="*/ 238539 h 834887"/>
              <a:gd name="connsiteX13" fmla="*/ 139148 w 1590261"/>
              <a:gd name="connsiteY13" fmla="*/ 208722 h 834887"/>
              <a:gd name="connsiteX14" fmla="*/ 168965 w 1590261"/>
              <a:gd name="connsiteY14" fmla="*/ 188843 h 834887"/>
              <a:gd name="connsiteX15" fmla="*/ 188844 w 1590261"/>
              <a:gd name="connsiteY15" fmla="*/ 168965 h 834887"/>
              <a:gd name="connsiteX16" fmla="*/ 218661 w 1590261"/>
              <a:gd name="connsiteY16" fmla="*/ 159026 h 834887"/>
              <a:gd name="connsiteX17" fmla="*/ 268357 w 1590261"/>
              <a:gd name="connsiteY17" fmla="*/ 119269 h 834887"/>
              <a:gd name="connsiteX18" fmla="*/ 298174 w 1590261"/>
              <a:gd name="connsiteY18" fmla="*/ 99391 h 834887"/>
              <a:gd name="connsiteX19" fmla="*/ 367748 w 1590261"/>
              <a:gd name="connsiteY19" fmla="*/ 79513 h 834887"/>
              <a:gd name="connsiteX20" fmla="*/ 397565 w 1590261"/>
              <a:gd name="connsiteY20" fmla="*/ 59635 h 834887"/>
              <a:gd name="connsiteX21" fmla="*/ 457200 w 1590261"/>
              <a:gd name="connsiteY21" fmla="*/ 39756 h 834887"/>
              <a:gd name="connsiteX22" fmla="*/ 487017 w 1590261"/>
              <a:gd name="connsiteY22" fmla="*/ 29817 h 834887"/>
              <a:gd name="connsiteX23" fmla="*/ 566531 w 1590261"/>
              <a:gd name="connsiteY23" fmla="*/ 9939 h 834887"/>
              <a:gd name="connsiteX24" fmla="*/ 596348 w 1590261"/>
              <a:gd name="connsiteY24" fmla="*/ 0 h 834887"/>
              <a:gd name="connsiteX25" fmla="*/ 1222513 w 1590261"/>
              <a:gd name="connsiteY25" fmla="*/ 9939 h 834887"/>
              <a:gd name="connsiteX26" fmla="*/ 1302026 w 1590261"/>
              <a:gd name="connsiteY26" fmla="*/ 29817 h 834887"/>
              <a:gd name="connsiteX27" fmla="*/ 1361661 w 1590261"/>
              <a:gd name="connsiteY27" fmla="*/ 39756 h 834887"/>
              <a:gd name="connsiteX28" fmla="*/ 1391478 w 1590261"/>
              <a:gd name="connsiteY28" fmla="*/ 49696 h 834887"/>
              <a:gd name="connsiteX29" fmla="*/ 1451113 w 1590261"/>
              <a:gd name="connsiteY29" fmla="*/ 99391 h 834887"/>
              <a:gd name="connsiteX30" fmla="*/ 1470991 w 1590261"/>
              <a:gd name="connsiteY30" fmla="*/ 129209 h 834887"/>
              <a:gd name="connsiteX31" fmla="*/ 1500809 w 1590261"/>
              <a:gd name="connsiteY31" fmla="*/ 149087 h 834887"/>
              <a:gd name="connsiteX32" fmla="*/ 1550504 w 1590261"/>
              <a:gd name="connsiteY32" fmla="*/ 208722 h 834887"/>
              <a:gd name="connsiteX33" fmla="*/ 1580322 w 1590261"/>
              <a:gd name="connsiteY33" fmla="*/ 308113 h 834887"/>
              <a:gd name="connsiteX34" fmla="*/ 1590261 w 1590261"/>
              <a:gd name="connsiteY34" fmla="*/ 337930 h 834887"/>
              <a:gd name="connsiteX35" fmla="*/ 1580322 w 1590261"/>
              <a:gd name="connsiteY35" fmla="*/ 467139 h 834887"/>
              <a:gd name="connsiteX36" fmla="*/ 1560444 w 1590261"/>
              <a:gd name="connsiteY36" fmla="*/ 496956 h 834887"/>
              <a:gd name="connsiteX37" fmla="*/ 1500809 w 1590261"/>
              <a:gd name="connsiteY37" fmla="*/ 546652 h 834887"/>
              <a:gd name="connsiteX38" fmla="*/ 1470991 w 1590261"/>
              <a:gd name="connsiteY38" fmla="*/ 566530 h 834887"/>
              <a:gd name="connsiteX39" fmla="*/ 1391478 w 1590261"/>
              <a:gd name="connsiteY39" fmla="*/ 606287 h 834887"/>
              <a:gd name="connsiteX40" fmla="*/ 1321904 w 1590261"/>
              <a:gd name="connsiteY40" fmla="*/ 646043 h 834887"/>
              <a:gd name="connsiteX41" fmla="*/ 1252331 w 1590261"/>
              <a:gd name="connsiteY41" fmla="*/ 695739 h 834887"/>
              <a:gd name="connsiteX42" fmla="*/ 1232452 w 1590261"/>
              <a:gd name="connsiteY42" fmla="*/ 715617 h 834887"/>
              <a:gd name="connsiteX43" fmla="*/ 1172817 w 1590261"/>
              <a:gd name="connsiteY43" fmla="*/ 755374 h 834887"/>
              <a:gd name="connsiteX44" fmla="*/ 1113183 w 1590261"/>
              <a:gd name="connsiteY44" fmla="*/ 805069 h 834887"/>
              <a:gd name="connsiteX45" fmla="*/ 1083365 w 1590261"/>
              <a:gd name="connsiteY45" fmla="*/ 834887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90261" h="834887">
                <a:moveTo>
                  <a:pt x="1003852" y="675861"/>
                </a:moveTo>
                <a:cubicBezTo>
                  <a:pt x="987287" y="682487"/>
                  <a:pt x="971995" y="695431"/>
                  <a:pt x="954157" y="695739"/>
                </a:cubicBezTo>
                <a:lnTo>
                  <a:pt x="427383" y="685800"/>
                </a:lnTo>
                <a:cubicBezTo>
                  <a:pt x="386378" y="684410"/>
                  <a:pt x="365537" y="673432"/>
                  <a:pt x="327991" y="665922"/>
                </a:cubicBezTo>
                <a:cubicBezTo>
                  <a:pt x="272211" y="654766"/>
                  <a:pt x="238592" y="652675"/>
                  <a:pt x="178904" y="646043"/>
                </a:cubicBezTo>
                <a:cubicBezTo>
                  <a:pt x="152400" y="639417"/>
                  <a:pt x="125309" y="634804"/>
                  <a:pt x="99391" y="626165"/>
                </a:cubicBezTo>
                <a:lnTo>
                  <a:pt x="39757" y="606287"/>
                </a:lnTo>
                <a:cubicBezTo>
                  <a:pt x="33131" y="599661"/>
                  <a:pt x="24699" y="594444"/>
                  <a:pt x="19878" y="586409"/>
                </a:cubicBezTo>
                <a:cubicBezTo>
                  <a:pt x="13768" y="576226"/>
                  <a:pt x="1856" y="524260"/>
                  <a:pt x="0" y="516835"/>
                </a:cubicBezTo>
                <a:cubicBezTo>
                  <a:pt x="3313" y="467139"/>
                  <a:pt x="4439" y="417249"/>
                  <a:pt x="9939" y="367748"/>
                </a:cubicBezTo>
                <a:cubicBezTo>
                  <a:pt x="11096" y="357335"/>
                  <a:pt x="14790" y="347088"/>
                  <a:pt x="19878" y="337930"/>
                </a:cubicBezTo>
                <a:cubicBezTo>
                  <a:pt x="32591" y="315046"/>
                  <a:pt x="55389" y="277717"/>
                  <a:pt x="79513" y="258417"/>
                </a:cubicBezTo>
                <a:cubicBezTo>
                  <a:pt x="88841" y="250955"/>
                  <a:pt x="100154" y="246186"/>
                  <a:pt x="109331" y="238539"/>
                </a:cubicBezTo>
                <a:cubicBezTo>
                  <a:pt x="120129" y="229541"/>
                  <a:pt x="128350" y="217720"/>
                  <a:pt x="139148" y="208722"/>
                </a:cubicBezTo>
                <a:cubicBezTo>
                  <a:pt x="148325" y="201075"/>
                  <a:pt x="159637" y="196305"/>
                  <a:pt x="168965" y="188843"/>
                </a:cubicBezTo>
                <a:cubicBezTo>
                  <a:pt x="176282" y="182989"/>
                  <a:pt x="180809" y="173786"/>
                  <a:pt x="188844" y="168965"/>
                </a:cubicBezTo>
                <a:cubicBezTo>
                  <a:pt x="197828" y="163575"/>
                  <a:pt x="209290" y="163711"/>
                  <a:pt x="218661" y="159026"/>
                </a:cubicBezTo>
                <a:cubicBezTo>
                  <a:pt x="259449" y="138632"/>
                  <a:pt x="237542" y="143921"/>
                  <a:pt x="268357" y="119269"/>
                </a:cubicBezTo>
                <a:cubicBezTo>
                  <a:pt x="277685" y="111807"/>
                  <a:pt x="287490" y="104733"/>
                  <a:pt x="298174" y="99391"/>
                </a:cubicBezTo>
                <a:cubicBezTo>
                  <a:pt x="312433" y="92261"/>
                  <a:pt x="355009" y="82698"/>
                  <a:pt x="367748" y="79513"/>
                </a:cubicBezTo>
                <a:cubicBezTo>
                  <a:pt x="377687" y="72887"/>
                  <a:pt x="386649" y="64486"/>
                  <a:pt x="397565" y="59635"/>
                </a:cubicBezTo>
                <a:cubicBezTo>
                  <a:pt x="416713" y="51125"/>
                  <a:pt x="437322" y="46382"/>
                  <a:pt x="457200" y="39756"/>
                </a:cubicBezTo>
                <a:cubicBezTo>
                  <a:pt x="467139" y="36443"/>
                  <a:pt x="476853" y="32358"/>
                  <a:pt x="487017" y="29817"/>
                </a:cubicBezTo>
                <a:cubicBezTo>
                  <a:pt x="513522" y="23191"/>
                  <a:pt x="540613" y="18578"/>
                  <a:pt x="566531" y="9939"/>
                </a:cubicBezTo>
                <a:lnTo>
                  <a:pt x="596348" y="0"/>
                </a:lnTo>
                <a:lnTo>
                  <a:pt x="1222513" y="9939"/>
                </a:lnTo>
                <a:cubicBezTo>
                  <a:pt x="1272026" y="11395"/>
                  <a:pt x="1262667" y="21071"/>
                  <a:pt x="1302026" y="29817"/>
                </a:cubicBezTo>
                <a:cubicBezTo>
                  <a:pt x="1321699" y="34189"/>
                  <a:pt x="1341783" y="36443"/>
                  <a:pt x="1361661" y="39756"/>
                </a:cubicBezTo>
                <a:cubicBezTo>
                  <a:pt x="1371600" y="43069"/>
                  <a:pt x="1382107" y="45011"/>
                  <a:pt x="1391478" y="49696"/>
                </a:cubicBezTo>
                <a:cubicBezTo>
                  <a:pt x="1413817" y="60866"/>
                  <a:pt x="1435411" y="80548"/>
                  <a:pt x="1451113" y="99391"/>
                </a:cubicBezTo>
                <a:cubicBezTo>
                  <a:pt x="1458760" y="108568"/>
                  <a:pt x="1462544" y="120762"/>
                  <a:pt x="1470991" y="129209"/>
                </a:cubicBezTo>
                <a:cubicBezTo>
                  <a:pt x="1479438" y="137656"/>
                  <a:pt x="1491632" y="141440"/>
                  <a:pt x="1500809" y="149087"/>
                </a:cubicBezTo>
                <a:cubicBezTo>
                  <a:pt x="1529507" y="173002"/>
                  <a:pt x="1530959" y="179403"/>
                  <a:pt x="1550504" y="208722"/>
                </a:cubicBezTo>
                <a:cubicBezTo>
                  <a:pt x="1565526" y="268805"/>
                  <a:pt x="1556125" y="235521"/>
                  <a:pt x="1580322" y="308113"/>
                </a:cubicBezTo>
                <a:lnTo>
                  <a:pt x="1590261" y="337930"/>
                </a:lnTo>
                <a:cubicBezTo>
                  <a:pt x="1586948" y="381000"/>
                  <a:pt x="1588283" y="424682"/>
                  <a:pt x="1580322" y="467139"/>
                </a:cubicBezTo>
                <a:cubicBezTo>
                  <a:pt x="1578121" y="478880"/>
                  <a:pt x="1567906" y="487628"/>
                  <a:pt x="1560444" y="496956"/>
                </a:cubicBezTo>
                <a:cubicBezTo>
                  <a:pt x="1545377" y="515790"/>
                  <a:pt x="1518851" y="533765"/>
                  <a:pt x="1500809" y="546652"/>
                </a:cubicBezTo>
                <a:cubicBezTo>
                  <a:pt x="1491089" y="553595"/>
                  <a:pt x="1481478" y="560810"/>
                  <a:pt x="1470991" y="566530"/>
                </a:cubicBezTo>
                <a:cubicBezTo>
                  <a:pt x="1444976" y="580720"/>
                  <a:pt x="1416134" y="589850"/>
                  <a:pt x="1391478" y="606287"/>
                </a:cubicBezTo>
                <a:cubicBezTo>
                  <a:pt x="1349333" y="634384"/>
                  <a:pt x="1372345" y="620823"/>
                  <a:pt x="1321904" y="646043"/>
                </a:cubicBezTo>
                <a:cubicBezTo>
                  <a:pt x="1256794" y="711155"/>
                  <a:pt x="1330818" y="643415"/>
                  <a:pt x="1252331" y="695739"/>
                </a:cubicBezTo>
                <a:cubicBezTo>
                  <a:pt x="1244534" y="700937"/>
                  <a:pt x="1239949" y="709995"/>
                  <a:pt x="1232452" y="715617"/>
                </a:cubicBezTo>
                <a:cubicBezTo>
                  <a:pt x="1213339" y="729951"/>
                  <a:pt x="1189710" y="738481"/>
                  <a:pt x="1172817" y="755374"/>
                </a:cubicBezTo>
                <a:cubicBezTo>
                  <a:pt x="1101987" y="826204"/>
                  <a:pt x="1182371" y="749718"/>
                  <a:pt x="1113183" y="805069"/>
                </a:cubicBezTo>
                <a:lnTo>
                  <a:pt x="1083365" y="834887"/>
                </a:lnTo>
              </a:path>
            </a:pathLst>
          </a:custGeom>
          <a:noFill/>
          <a:ln w="38100">
            <a:solidFill>
              <a:srgbClr val="EE1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19312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D6EDB-C588-43CF-93F3-8560949E748D}"/>
              </a:ext>
            </a:extLst>
          </p:cNvPr>
          <p:cNvSpPr txBox="1"/>
          <p:nvPr/>
        </p:nvSpPr>
        <p:spPr>
          <a:xfrm>
            <a:off x="723900" y="1938992"/>
            <a:ext cx="5372100" cy="2736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만약 단어 없이 밑줄만 있다면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</a:t>
            </a: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자유주제를 의미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아무거나 생각해서 답안 작성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35F430A6-9700-44AB-AA1F-D1FB5F495F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504" y="1599139"/>
            <a:ext cx="2600898" cy="3659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그림 11" descr="텍스트이(가) 표시된 사진&#10;&#10;자동 생성된 설명">
            <a:extLst>
              <a:ext uri="{FF2B5EF4-FFF2-40B4-BE49-F238E27FC236}">
                <a16:creationId xmlns:a16="http://schemas.microsoft.com/office/drawing/2014/main" id="{D3DC5830-0F0C-4B97-91C6-1328FBBC6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853" y="1599139"/>
            <a:ext cx="2600899" cy="3659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자유형: 도형 13">
            <a:extLst>
              <a:ext uri="{FF2B5EF4-FFF2-40B4-BE49-F238E27FC236}">
                <a16:creationId xmlns:a16="http://schemas.microsoft.com/office/drawing/2014/main" id="{18DAA777-0C69-449D-805A-881098E8B6A8}"/>
              </a:ext>
            </a:extLst>
          </p:cNvPr>
          <p:cNvSpPr/>
          <p:nvPr/>
        </p:nvSpPr>
        <p:spPr>
          <a:xfrm>
            <a:off x="9581263" y="2445026"/>
            <a:ext cx="677604" cy="715655"/>
          </a:xfrm>
          <a:custGeom>
            <a:avLst/>
            <a:gdLst>
              <a:gd name="connsiteX0" fmla="*/ 586467 w 677604"/>
              <a:gd name="connsiteY0" fmla="*/ 477078 h 715655"/>
              <a:gd name="connsiteX1" fmla="*/ 79572 w 677604"/>
              <a:gd name="connsiteY1" fmla="*/ 467139 h 715655"/>
              <a:gd name="connsiteX2" fmla="*/ 49754 w 677604"/>
              <a:gd name="connsiteY2" fmla="*/ 457200 h 715655"/>
              <a:gd name="connsiteX3" fmla="*/ 19937 w 677604"/>
              <a:gd name="connsiteY3" fmla="*/ 427383 h 715655"/>
              <a:gd name="connsiteX4" fmla="*/ 59 w 677604"/>
              <a:gd name="connsiteY4" fmla="*/ 367748 h 715655"/>
              <a:gd name="connsiteX5" fmla="*/ 9998 w 677604"/>
              <a:gd name="connsiteY5" fmla="*/ 178904 h 715655"/>
              <a:gd name="connsiteX6" fmla="*/ 59694 w 677604"/>
              <a:gd name="connsiteY6" fmla="*/ 89452 h 715655"/>
              <a:gd name="connsiteX7" fmla="*/ 119328 w 677604"/>
              <a:gd name="connsiteY7" fmla="*/ 49696 h 715655"/>
              <a:gd name="connsiteX8" fmla="*/ 208780 w 677604"/>
              <a:gd name="connsiteY8" fmla="*/ 19878 h 715655"/>
              <a:gd name="connsiteX9" fmla="*/ 238598 w 677604"/>
              <a:gd name="connsiteY9" fmla="*/ 9939 h 715655"/>
              <a:gd name="connsiteX10" fmla="*/ 308172 w 677604"/>
              <a:gd name="connsiteY10" fmla="*/ 0 h 715655"/>
              <a:gd name="connsiteX11" fmla="*/ 536772 w 677604"/>
              <a:gd name="connsiteY11" fmla="*/ 9939 h 715655"/>
              <a:gd name="connsiteX12" fmla="*/ 566589 w 677604"/>
              <a:gd name="connsiteY12" fmla="*/ 19878 h 715655"/>
              <a:gd name="connsiteX13" fmla="*/ 586467 w 677604"/>
              <a:gd name="connsiteY13" fmla="*/ 39757 h 715655"/>
              <a:gd name="connsiteX14" fmla="*/ 616285 w 677604"/>
              <a:gd name="connsiteY14" fmla="*/ 59635 h 715655"/>
              <a:gd name="connsiteX15" fmla="*/ 636163 w 677604"/>
              <a:gd name="connsiteY15" fmla="*/ 89452 h 715655"/>
              <a:gd name="connsiteX16" fmla="*/ 665980 w 677604"/>
              <a:gd name="connsiteY16" fmla="*/ 188844 h 715655"/>
              <a:gd name="connsiteX17" fmla="*/ 675920 w 677604"/>
              <a:gd name="connsiteY17" fmla="*/ 218661 h 715655"/>
              <a:gd name="connsiteX18" fmla="*/ 646102 w 677604"/>
              <a:gd name="connsiteY18" fmla="*/ 427383 h 715655"/>
              <a:gd name="connsiteX19" fmla="*/ 606346 w 677604"/>
              <a:gd name="connsiteY19" fmla="*/ 447261 h 715655"/>
              <a:gd name="connsiteX20" fmla="*/ 536772 w 677604"/>
              <a:gd name="connsiteY20" fmla="*/ 506896 h 715655"/>
              <a:gd name="connsiteX21" fmla="*/ 457259 w 677604"/>
              <a:gd name="connsiteY21" fmla="*/ 546652 h 715655"/>
              <a:gd name="connsiteX22" fmla="*/ 397624 w 677604"/>
              <a:gd name="connsiteY22" fmla="*/ 586409 h 715655"/>
              <a:gd name="connsiteX23" fmla="*/ 288294 w 677604"/>
              <a:gd name="connsiteY23" fmla="*/ 646044 h 715655"/>
              <a:gd name="connsiteX24" fmla="*/ 248537 w 677604"/>
              <a:gd name="connsiteY24" fmla="*/ 655983 h 715655"/>
              <a:gd name="connsiteX25" fmla="*/ 188902 w 677604"/>
              <a:gd name="connsiteY25" fmla="*/ 695739 h 715655"/>
              <a:gd name="connsiteX26" fmla="*/ 149146 w 677604"/>
              <a:gd name="connsiteY26" fmla="*/ 715617 h 7156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677604" h="715655">
                <a:moveTo>
                  <a:pt x="586467" y="477078"/>
                </a:moveTo>
                <a:lnTo>
                  <a:pt x="79572" y="467139"/>
                </a:lnTo>
                <a:cubicBezTo>
                  <a:pt x="69102" y="466751"/>
                  <a:pt x="58471" y="463011"/>
                  <a:pt x="49754" y="457200"/>
                </a:cubicBezTo>
                <a:cubicBezTo>
                  <a:pt x="38059" y="449403"/>
                  <a:pt x="29876" y="437322"/>
                  <a:pt x="19937" y="427383"/>
                </a:cubicBezTo>
                <a:cubicBezTo>
                  <a:pt x="13311" y="407505"/>
                  <a:pt x="-1042" y="388673"/>
                  <a:pt x="59" y="367748"/>
                </a:cubicBezTo>
                <a:cubicBezTo>
                  <a:pt x="3372" y="304800"/>
                  <a:pt x="4291" y="241680"/>
                  <a:pt x="9998" y="178904"/>
                </a:cubicBezTo>
                <a:cubicBezTo>
                  <a:pt x="12337" y="153178"/>
                  <a:pt x="48685" y="96791"/>
                  <a:pt x="59694" y="89452"/>
                </a:cubicBezTo>
                <a:cubicBezTo>
                  <a:pt x="79572" y="76200"/>
                  <a:pt x="96664" y="57251"/>
                  <a:pt x="119328" y="49696"/>
                </a:cubicBezTo>
                <a:lnTo>
                  <a:pt x="208780" y="19878"/>
                </a:lnTo>
                <a:cubicBezTo>
                  <a:pt x="218719" y="16565"/>
                  <a:pt x="228226" y="11421"/>
                  <a:pt x="238598" y="9939"/>
                </a:cubicBezTo>
                <a:lnTo>
                  <a:pt x="308172" y="0"/>
                </a:lnTo>
                <a:cubicBezTo>
                  <a:pt x="384372" y="3313"/>
                  <a:pt x="460725" y="4089"/>
                  <a:pt x="536772" y="9939"/>
                </a:cubicBezTo>
                <a:cubicBezTo>
                  <a:pt x="547218" y="10743"/>
                  <a:pt x="557605" y="14488"/>
                  <a:pt x="566589" y="19878"/>
                </a:cubicBezTo>
                <a:cubicBezTo>
                  <a:pt x="574624" y="24699"/>
                  <a:pt x="579150" y="33903"/>
                  <a:pt x="586467" y="39757"/>
                </a:cubicBezTo>
                <a:cubicBezTo>
                  <a:pt x="595795" y="47219"/>
                  <a:pt x="606346" y="53009"/>
                  <a:pt x="616285" y="59635"/>
                </a:cubicBezTo>
                <a:cubicBezTo>
                  <a:pt x="622911" y="69574"/>
                  <a:pt x="631312" y="78536"/>
                  <a:pt x="636163" y="89452"/>
                </a:cubicBezTo>
                <a:cubicBezTo>
                  <a:pt x="655061" y="131974"/>
                  <a:pt x="654414" y="148364"/>
                  <a:pt x="665980" y="188844"/>
                </a:cubicBezTo>
                <a:cubicBezTo>
                  <a:pt x="668858" y="198918"/>
                  <a:pt x="672607" y="208722"/>
                  <a:pt x="675920" y="218661"/>
                </a:cubicBezTo>
                <a:cubicBezTo>
                  <a:pt x="675847" y="219906"/>
                  <a:pt x="688391" y="385093"/>
                  <a:pt x="646102" y="427383"/>
                </a:cubicBezTo>
                <a:cubicBezTo>
                  <a:pt x="635625" y="437860"/>
                  <a:pt x="618402" y="438649"/>
                  <a:pt x="606346" y="447261"/>
                </a:cubicBezTo>
                <a:cubicBezTo>
                  <a:pt x="529289" y="502301"/>
                  <a:pt x="629639" y="452723"/>
                  <a:pt x="536772" y="506896"/>
                </a:cubicBezTo>
                <a:cubicBezTo>
                  <a:pt x="511176" y="521827"/>
                  <a:pt x="478212" y="525699"/>
                  <a:pt x="457259" y="546652"/>
                </a:cubicBezTo>
                <a:cubicBezTo>
                  <a:pt x="421829" y="582082"/>
                  <a:pt x="453785" y="554317"/>
                  <a:pt x="397624" y="586409"/>
                </a:cubicBezTo>
                <a:cubicBezTo>
                  <a:pt x="355291" y="610599"/>
                  <a:pt x="348374" y="631024"/>
                  <a:pt x="288294" y="646044"/>
                </a:cubicBezTo>
                <a:lnTo>
                  <a:pt x="248537" y="655983"/>
                </a:lnTo>
                <a:lnTo>
                  <a:pt x="188902" y="695739"/>
                </a:lnTo>
                <a:cubicBezTo>
                  <a:pt x="156328" y="717455"/>
                  <a:pt x="171030" y="715617"/>
                  <a:pt x="149146" y="71561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E0219EB0-91BB-4AFD-9DD2-7FF6B3D7E009}"/>
              </a:ext>
            </a:extLst>
          </p:cNvPr>
          <p:cNvSpPr/>
          <p:nvPr/>
        </p:nvSpPr>
        <p:spPr>
          <a:xfrm>
            <a:off x="9146962" y="2445026"/>
            <a:ext cx="1368637" cy="626128"/>
          </a:xfrm>
          <a:custGeom>
            <a:avLst/>
            <a:gdLst>
              <a:gd name="connsiteX0" fmla="*/ 1003852 w 1590261"/>
              <a:gd name="connsiteY0" fmla="*/ 675861 h 834887"/>
              <a:gd name="connsiteX1" fmla="*/ 954157 w 1590261"/>
              <a:gd name="connsiteY1" fmla="*/ 695739 h 834887"/>
              <a:gd name="connsiteX2" fmla="*/ 427383 w 1590261"/>
              <a:gd name="connsiteY2" fmla="*/ 685800 h 834887"/>
              <a:gd name="connsiteX3" fmla="*/ 327991 w 1590261"/>
              <a:gd name="connsiteY3" fmla="*/ 665922 h 834887"/>
              <a:gd name="connsiteX4" fmla="*/ 178904 w 1590261"/>
              <a:gd name="connsiteY4" fmla="*/ 646043 h 834887"/>
              <a:gd name="connsiteX5" fmla="*/ 99391 w 1590261"/>
              <a:gd name="connsiteY5" fmla="*/ 626165 h 834887"/>
              <a:gd name="connsiteX6" fmla="*/ 39757 w 1590261"/>
              <a:gd name="connsiteY6" fmla="*/ 606287 h 834887"/>
              <a:gd name="connsiteX7" fmla="*/ 19878 w 1590261"/>
              <a:gd name="connsiteY7" fmla="*/ 586409 h 834887"/>
              <a:gd name="connsiteX8" fmla="*/ 0 w 1590261"/>
              <a:gd name="connsiteY8" fmla="*/ 516835 h 834887"/>
              <a:gd name="connsiteX9" fmla="*/ 9939 w 1590261"/>
              <a:gd name="connsiteY9" fmla="*/ 367748 h 834887"/>
              <a:gd name="connsiteX10" fmla="*/ 19878 w 1590261"/>
              <a:gd name="connsiteY10" fmla="*/ 337930 h 834887"/>
              <a:gd name="connsiteX11" fmla="*/ 79513 w 1590261"/>
              <a:gd name="connsiteY11" fmla="*/ 258417 h 834887"/>
              <a:gd name="connsiteX12" fmla="*/ 109331 w 1590261"/>
              <a:gd name="connsiteY12" fmla="*/ 238539 h 834887"/>
              <a:gd name="connsiteX13" fmla="*/ 139148 w 1590261"/>
              <a:gd name="connsiteY13" fmla="*/ 208722 h 834887"/>
              <a:gd name="connsiteX14" fmla="*/ 168965 w 1590261"/>
              <a:gd name="connsiteY14" fmla="*/ 188843 h 834887"/>
              <a:gd name="connsiteX15" fmla="*/ 188844 w 1590261"/>
              <a:gd name="connsiteY15" fmla="*/ 168965 h 834887"/>
              <a:gd name="connsiteX16" fmla="*/ 218661 w 1590261"/>
              <a:gd name="connsiteY16" fmla="*/ 159026 h 834887"/>
              <a:gd name="connsiteX17" fmla="*/ 268357 w 1590261"/>
              <a:gd name="connsiteY17" fmla="*/ 119269 h 834887"/>
              <a:gd name="connsiteX18" fmla="*/ 298174 w 1590261"/>
              <a:gd name="connsiteY18" fmla="*/ 99391 h 834887"/>
              <a:gd name="connsiteX19" fmla="*/ 367748 w 1590261"/>
              <a:gd name="connsiteY19" fmla="*/ 79513 h 834887"/>
              <a:gd name="connsiteX20" fmla="*/ 397565 w 1590261"/>
              <a:gd name="connsiteY20" fmla="*/ 59635 h 834887"/>
              <a:gd name="connsiteX21" fmla="*/ 457200 w 1590261"/>
              <a:gd name="connsiteY21" fmla="*/ 39756 h 834887"/>
              <a:gd name="connsiteX22" fmla="*/ 487017 w 1590261"/>
              <a:gd name="connsiteY22" fmla="*/ 29817 h 834887"/>
              <a:gd name="connsiteX23" fmla="*/ 566531 w 1590261"/>
              <a:gd name="connsiteY23" fmla="*/ 9939 h 834887"/>
              <a:gd name="connsiteX24" fmla="*/ 596348 w 1590261"/>
              <a:gd name="connsiteY24" fmla="*/ 0 h 834887"/>
              <a:gd name="connsiteX25" fmla="*/ 1222513 w 1590261"/>
              <a:gd name="connsiteY25" fmla="*/ 9939 h 834887"/>
              <a:gd name="connsiteX26" fmla="*/ 1302026 w 1590261"/>
              <a:gd name="connsiteY26" fmla="*/ 29817 h 834887"/>
              <a:gd name="connsiteX27" fmla="*/ 1361661 w 1590261"/>
              <a:gd name="connsiteY27" fmla="*/ 39756 h 834887"/>
              <a:gd name="connsiteX28" fmla="*/ 1391478 w 1590261"/>
              <a:gd name="connsiteY28" fmla="*/ 49696 h 834887"/>
              <a:gd name="connsiteX29" fmla="*/ 1451113 w 1590261"/>
              <a:gd name="connsiteY29" fmla="*/ 99391 h 834887"/>
              <a:gd name="connsiteX30" fmla="*/ 1470991 w 1590261"/>
              <a:gd name="connsiteY30" fmla="*/ 129209 h 834887"/>
              <a:gd name="connsiteX31" fmla="*/ 1500809 w 1590261"/>
              <a:gd name="connsiteY31" fmla="*/ 149087 h 834887"/>
              <a:gd name="connsiteX32" fmla="*/ 1550504 w 1590261"/>
              <a:gd name="connsiteY32" fmla="*/ 208722 h 834887"/>
              <a:gd name="connsiteX33" fmla="*/ 1580322 w 1590261"/>
              <a:gd name="connsiteY33" fmla="*/ 308113 h 834887"/>
              <a:gd name="connsiteX34" fmla="*/ 1590261 w 1590261"/>
              <a:gd name="connsiteY34" fmla="*/ 337930 h 834887"/>
              <a:gd name="connsiteX35" fmla="*/ 1580322 w 1590261"/>
              <a:gd name="connsiteY35" fmla="*/ 467139 h 834887"/>
              <a:gd name="connsiteX36" fmla="*/ 1560444 w 1590261"/>
              <a:gd name="connsiteY36" fmla="*/ 496956 h 834887"/>
              <a:gd name="connsiteX37" fmla="*/ 1500809 w 1590261"/>
              <a:gd name="connsiteY37" fmla="*/ 546652 h 834887"/>
              <a:gd name="connsiteX38" fmla="*/ 1470991 w 1590261"/>
              <a:gd name="connsiteY38" fmla="*/ 566530 h 834887"/>
              <a:gd name="connsiteX39" fmla="*/ 1391478 w 1590261"/>
              <a:gd name="connsiteY39" fmla="*/ 606287 h 834887"/>
              <a:gd name="connsiteX40" fmla="*/ 1321904 w 1590261"/>
              <a:gd name="connsiteY40" fmla="*/ 646043 h 834887"/>
              <a:gd name="connsiteX41" fmla="*/ 1252331 w 1590261"/>
              <a:gd name="connsiteY41" fmla="*/ 695739 h 834887"/>
              <a:gd name="connsiteX42" fmla="*/ 1232452 w 1590261"/>
              <a:gd name="connsiteY42" fmla="*/ 715617 h 834887"/>
              <a:gd name="connsiteX43" fmla="*/ 1172817 w 1590261"/>
              <a:gd name="connsiteY43" fmla="*/ 755374 h 834887"/>
              <a:gd name="connsiteX44" fmla="*/ 1113183 w 1590261"/>
              <a:gd name="connsiteY44" fmla="*/ 805069 h 834887"/>
              <a:gd name="connsiteX45" fmla="*/ 1083365 w 1590261"/>
              <a:gd name="connsiteY45" fmla="*/ 834887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90261" h="834887">
                <a:moveTo>
                  <a:pt x="1003852" y="675861"/>
                </a:moveTo>
                <a:cubicBezTo>
                  <a:pt x="987287" y="682487"/>
                  <a:pt x="971995" y="695431"/>
                  <a:pt x="954157" y="695739"/>
                </a:cubicBezTo>
                <a:lnTo>
                  <a:pt x="427383" y="685800"/>
                </a:lnTo>
                <a:cubicBezTo>
                  <a:pt x="386378" y="684410"/>
                  <a:pt x="365537" y="673432"/>
                  <a:pt x="327991" y="665922"/>
                </a:cubicBezTo>
                <a:cubicBezTo>
                  <a:pt x="272211" y="654766"/>
                  <a:pt x="238592" y="652675"/>
                  <a:pt x="178904" y="646043"/>
                </a:cubicBezTo>
                <a:cubicBezTo>
                  <a:pt x="152400" y="639417"/>
                  <a:pt x="125309" y="634804"/>
                  <a:pt x="99391" y="626165"/>
                </a:cubicBezTo>
                <a:lnTo>
                  <a:pt x="39757" y="606287"/>
                </a:lnTo>
                <a:cubicBezTo>
                  <a:pt x="33131" y="599661"/>
                  <a:pt x="24699" y="594444"/>
                  <a:pt x="19878" y="586409"/>
                </a:cubicBezTo>
                <a:cubicBezTo>
                  <a:pt x="13768" y="576226"/>
                  <a:pt x="1856" y="524260"/>
                  <a:pt x="0" y="516835"/>
                </a:cubicBezTo>
                <a:cubicBezTo>
                  <a:pt x="3313" y="467139"/>
                  <a:pt x="4439" y="417249"/>
                  <a:pt x="9939" y="367748"/>
                </a:cubicBezTo>
                <a:cubicBezTo>
                  <a:pt x="11096" y="357335"/>
                  <a:pt x="14790" y="347088"/>
                  <a:pt x="19878" y="337930"/>
                </a:cubicBezTo>
                <a:cubicBezTo>
                  <a:pt x="32591" y="315046"/>
                  <a:pt x="55389" y="277717"/>
                  <a:pt x="79513" y="258417"/>
                </a:cubicBezTo>
                <a:cubicBezTo>
                  <a:pt x="88841" y="250955"/>
                  <a:pt x="100154" y="246186"/>
                  <a:pt x="109331" y="238539"/>
                </a:cubicBezTo>
                <a:cubicBezTo>
                  <a:pt x="120129" y="229541"/>
                  <a:pt x="128350" y="217720"/>
                  <a:pt x="139148" y="208722"/>
                </a:cubicBezTo>
                <a:cubicBezTo>
                  <a:pt x="148325" y="201075"/>
                  <a:pt x="159637" y="196305"/>
                  <a:pt x="168965" y="188843"/>
                </a:cubicBezTo>
                <a:cubicBezTo>
                  <a:pt x="176282" y="182989"/>
                  <a:pt x="180809" y="173786"/>
                  <a:pt x="188844" y="168965"/>
                </a:cubicBezTo>
                <a:cubicBezTo>
                  <a:pt x="197828" y="163575"/>
                  <a:pt x="209290" y="163711"/>
                  <a:pt x="218661" y="159026"/>
                </a:cubicBezTo>
                <a:cubicBezTo>
                  <a:pt x="259449" y="138632"/>
                  <a:pt x="237542" y="143921"/>
                  <a:pt x="268357" y="119269"/>
                </a:cubicBezTo>
                <a:cubicBezTo>
                  <a:pt x="277685" y="111807"/>
                  <a:pt x="287490" y="104733"/>
                  <a:pt x="298174" y="99391"/>
                </a:cubicBezTo>
                <a:cubicBezTo>
                  <a:pt x="312433" y="92261"/>
                  <a:pt x="355009" y="82698"/>
                  <a:pt x="367748" y="79513"/>
                </a:cubicBezTo>
                <a:cubicBezTo>
                  <a:pt x="377687" y="72887"/>
                  <a:pt x="386649" y="64486"/>
                  <a:pt x="397565" y="59635"/>
                </a:cubicBezTo>
                <a:cubicBezTo>
                  <a:pt x="416713" y="51125"/>
                  <a:pt x="437322" y="46382"/>
                  <a:pt x="457200" y="39756"/>
                </a:cubicBezTo>
                <a:cubicBezTo>
                  <a:pt x="467139" y="36443"/>
                  <a:pt x="476853" y="32358"/>
                  <a:pt x="487017" y="29817"/>
                </a:cubicBezTo>
                <a:cubicBezTo>
                  <a:pt x="513522" y="23191"/>
                  <a:pt x="540613" y="18578"/>
                  <a:pt x="566531" y="9939"/>
                </a:cubicBezTo>
                <a:lnTo>
                  <a:pt x="596348" y="0"/>
                </a:lnTo>
                <a:lnTo>
                  <a:pt x="1222513" y="9939"/>
                </a:lnTo>
                <a:cubicBezTo>
                  <a:pt x="1272026" y="11395"/>
                  <a:pt x="1262667" y="21071"/>
                  <a:pt x="1302026" y="29817"/>
                </a:cubicBezTo>
                <a:cubicBezTo>
                  <a:pt x="1321699" y="34189"/>
                  <a:pt x="1341783" y="36443"/>
                  <a:pt x="1361661" y="39756"/>
                </a:cubicBezTo>
                <a:cubicBezTo>
                  <a:pt x="1371600" y="43069"/>
                  <a:pt x="1382107" y="45011"/>
                  <a:pt x="1391478" y="49696"/>
                </a:cubicBezTo>
                <a:cubicBezTo>
                  <a:pt x="1413817" y="60866"/>
                  <a:pt x="1435411" y="80548"/>
                  <a:pt x="1451113" y="99391"/>
                </a:cubicBezTo>
                <a:cubicBezTo>
                  <a:pt x="1458760" y="108568"/>
                  <a:pt x="1462544" y="120762"/>
                  <a:pt x="1470991" y="129209"/>
                </a:cubicBezTo>
                <a:cubicBezTo>
                  <a:pt x="1479438" y="137656"/>
                  <a:pt x="1491632" y="141440"/>
                  <a:pt x="1500809" y="149087"/>
                </a:cubicBezTo>
                <a:cubicBezTo>
                  <a:pt x="1529507" y="173002"/>
                  <a:pt x="1530959" y="179403"/>
                  <a:pt x="1550504" y="208722"/>
                </a:cubicBezTo>
                <a:cubicBezTo>
                  <a:pt x="1565526" y="268805"/>
                  <a:pt x="1556125" y="235521"/>
                  <a:pt x="1580322" y="308113"/>
                </a:cubicBezTo>
                <a:lnTo>
                  <a:pt x="1590261" y="337930"/>
                </a:lnTo>
                <a:cubicBezTo>
                  <a:pt x="1586948" y="381000"/>
                  <a:pt x="1588283" y="424682"/>
                  <a:pt x="1580322" y="467139"/>
                </a:cubicBezTo>
                <a:cubicBezTo>
                  <a:pt x="1578121" y="478880"/>
                  <a:pt x="1567906" y="487628"/>
                  <a:pt x="1560444" y="496956"/>
                </a:cubicBezTo>
                <a:cubicBezTo>
                  <a:pt x="1545377" y="515790"/>
                  <a:pt x="1518851" y="533765"/>
                  <a:pt x="1500809" y="546652"/>
                </a:cubicBezTo>
                <a:cubicBezTo>
                  <a:pt x="1491089" y="553595"/>
                  <a:pt x="1481478" y="560810"/>
                  <a:pt x="1470991" y="566530"/>
                </a:cubicBezTo>
                <a:cubicBezTo>
                  <a:pt x="1444976" y="580720"/>
                  <a:pt x="1416134" y="589850"/>
                  <a:pt x="1391478" y="606287"/>
                </a:cubicBezTo>
                <a:cubicBezTo>
                  <a:pt x="1349333" y="634384"/>
                  <a:pt x="1372345" y="620823"/>
                  <a:pt x="1321904" y="646043"/>
                </a:cubicBezTo>
                <a:cubicBezTo>
                  <a:pt x="1256794" y="711155"/>
                  <a:pt x="1330818" y="643415"/>
                  <a:pt x="1252331" y="695739"/>
                </a:cubicBezTo>
                <a:cubicBezTo>
                  <a:pt x="1244534" y="700937"/>
                  <a:pt x="1239949" y="709995"/>
                  <a:pt x="1232452" y="715617"/>
                </a:cubicBezTo>
                <a:cubicBezTo>
                  <a:pt x="1213339" y="729951"/>
                  <a:pt x="1189710" y="738481"/>
                  <a:pt x="1172817" y="755374"/>
                </a:cubicBezTo>
                <a:cubicBezTo>
                  <a:pt x="1101987" y="826204"/>
                  <a:pt x="1182371" y="749718"/>
                  <a:pt x="1113183" y="805069"/>
                </a:cubicBezTo>
                <a:lnTo>
                  <a:pt x="1083365" y="834887"/>
                </a:lnTo>
              </a:path>
            </a:pathLst>
          </a:custGeom>
          <a:noFill/>
          <a:ln w="38100">
            <a:solidFill>
              <a:srgbClr val="EE1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6609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AAD6EDB-C588-43CF-93F3-8560949E748D}"/>
              </a:ext>
            </a:extLst>
          </p:cNvPr>
          <p:cNvSpPr txBox="1"/>
          <p:nvPr/>
        </p:nvSpPr>
        <p:spPr>
          <a:xfrm>
            <a:off x="723900" y="1581184"/>
            <a:ext cx="5372100" cy="3659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단어 카드 오른쪽 밑에서 그림을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봤다면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,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주사위와 상관없이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1~6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번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단어 중 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하나를 골라서 씁니다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.</a:t>
            </a: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D4C9AA39-11F5-40B9-B8E8-0313A85700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2504" y="1599139"/>
            <a:ext cx="2600899" cy="3659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B0168BFB-B02E-4F41-B7D3-2D768990A9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852" y="1599139"/>
            <a:ext cx="2600899" cy="3659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5" name="자유형: 도형 14">
            <a:extLst>
              <a:ext uri="{FF2B5EF4-FFF2-40B4-BE49-F238E27FC236}">
                <a16:creationId xmlns:a16="http://schemas.microsoft.com/office/drawing/2014/main" id="{7D6FA845-58FA-4D5E-9EDD-17394AF7C09D}"/>
              </a:ext>
            </a:extLst>
          </p:cNvPr>
          <p:cNvSpPr/>
          <p:nvPr/>
        </p:nvSpPr>
        <p:spPr>
          <a:xfrm>
            <a:off x="10511519" y="4202801"/>
            <a:ext cx="1368637" cy="1157373"/>
          </a:xfrm>
          <a:custGeom>
            <a:avLst/>
            <a:gdLst>
              <a:gd name="connsiteX0" fmla="*/ 1003852 w 1590261"/>
              <a:gd name="connsiteY0" fmla="*/ 675861 h 834887"/>
              <a:gd name="connsiteX1" fmla="*/ 954157 w 1590261"/>
              <a:gd name="connsiteY1" fmla="*/ 695739 h 834887"/>
              <a:gd name="connsiteX2" fmla="*/ 427383 w 1590261"/>
              <a:gd name="connsiteY2" fmla="*/ 685800 h 834887"/>
              <a:gd name="connsiteX3" fmla="*/ 327991 w 1590261"/>
              <a:gd name="connsiteY3" fmla="*/ 665922 h 834887"/>
              <a:gd name="connsiteX4" fmla="*/ 178904 w 1590261"/>
              <a:gd name="connsiteY4" fmla="*/ 646043 h 834887"/>
              <a:gd name="connsiteX5" fmla="*/ 99391 w 1590261"/>
              <a:gd name="connsiteY5" fmla="*/ 626165 h 834887"/>
              <a:gd name="connsiteX6" fmla="*/ 39757 w 1590261"/>
              <a:gd name="connsiteY6" fmla="*/ 606287 h 834887"/>
              <a:gd name="connsiteX7" fmla="*/ 19878 w 1590261"/>
              <a:gd name="connsiteY7" fmla="*/ 586409 h 834887"/>
              <a:gd name="connsiteX8" fmla="*/ 0 w 1590261"/>
              <a:gd name="connsiteY8" fmla="*/ 516835 h 834887"/>
              <a:gd name="connsiteX9" fmla="*/ 9939 w 1590261"/>
              <a:gd name="connsiteY9" fmla="*/ 367748 h 834887"/>
              <a:gd name="connsiteX10" fmla="*/ 19878 w 1590261"/>
              <a:gd name="connsiteY10" fmla="*/ 337930 h 834887"/>
              <a:gd name="connsiteX11" fmla="*/ 79513 w 1590261"/>
              <a:gd name="connsiteY11" fmla="*/ 258417 h 834887"/>
              <a:gd name="connsiteX12" fmla="*/ 109331 w 1590261"/>
              <a:gd name="connsiteY12" fmla="*/ 238539 h 834887"/>
              <a:gd name="connsiteX13" fmla="*/ 139148 w 1590261"/>
              <a:gd name="connsiteY13" fmla="*/ 208722 h 834887"/>
              <a:gd name="connsiteX14" fmla="*/ 168965 w 1590261"/>
              <a:gd name="connsiteY14" fmla="*/ 188843 h 834887"/>
              <a:gd name="connsiteX15" fmla="*/ 188844 w 1590261"/>
              <a:gd name="connsiteY15" fmla="*/ 168965 h 834887"/>
              <a:gd name="connsiteX16" fmla="*/ 218661 w 1590261"/>
              <a:gd name="connsiteY16" fmla="*/ 159026 h 834887"/>
              <a:gd name="connsiteX17" fmla="*/ 268357 w 1590261"/>
              <a:gd name="connsiteY17" fmla="*/ 119269 h 834887"/>
              <a:gd name="connsiteX18" fmla="*/ 298174 w 1590261"/>
              <a:gd name="connsiteY18" fmla="*/ 99391 h 834887"/>
              <a:gd name="connsiteX19" fmla="*/ 367748 w 1590261"/>
              <a:gd name="connsiteY19" fmla="*/ 79513 h 834887"/>
              <a:gd name="connsiteX20" fmla="*/ 397565 w 1590261"/>
              <a:gd name="connsiteY20" fmla="*/ 59635 h 834887"/>
              <a:gd name="connsiteX21" fmla="*/ 457200 w 1590261"/>
              <a:gd name="connsiteY21" fmla="*/ 39756 h 834887"/>
              <a:gd name="connsiteX22" fmla="*/ 487017 w 1590261"/>
              <a:gd name="connsiteY22" fmla="*/ 29817 h 834887"/>
              <a:gd name="connsiteX23" fmla="*/ 566531 w 1590261"/>
              <a:gd name="connsiteY23" fmla="*/ 9939 h 834887"/>
              <a:gd name="connsiteX24" fmla="*/ 596348 w 1590261"/>
              <a:gd name="connsiteY24" fmla="*/ 0 h 834887"/>
              <a:gd name="connsiteX25" fmla="*/ 1222513 w 1590261"/>
              <a:gd name="connsiteY25" fmla="*/ 9939 h 834887"/>
              <a:gd name="connsiteX26" fmla="*/ 1302026 w 1590261"/>
              <a:gd name="connsiteY26" fmla="*/ 29817 h 834887"/>
              <a:gd name="connsiteX27" fmla="*/ 1361661 w 1590261"/>
              <a:gd name="connsiteY27" fmla="*/ 39756 h 834887"/>
              <a:gd name="connsiteX28" fmla="*/ 1391478 w 1590261"/>
              <a:gd name="connsiteY28" fmla="*/ 49696 h 834887"/>
              <a:gd name="connsiteX29" fmla="*/ 1451113 w 1590261"/>
              <a:gd name="connsiteY29" fmla="*/ 99391 h 834887"/>
              <a:gd name="connsiteX30" fmla="*/ 1470991 w 1590261"/>
              <a:gd name="connsiteY30" fmla="*/ 129209 h 834887"/>
              <a:gd name="connsiteX31" fmla="*/ 1500809 w 1590261"/>
              <a:gd name="connsiteY31" fmla="*/ 149087 h 834887"/>
              <a:gd name="connsiteX32" fmla="*/ 1550504 w 1590261"/>
              <a:gd name="connsiteY32" fmla="*/ 208722 h 834887"/>
              <a:gd name="connsiteX33" fmla="*/ 1580322 w 1590261"/>
              <a:gd name="connsiteY33" fmla="*/ 308113 h 834887"/>
              <a:gd name="connsiteX34" fmla="*/ 1590261 w 1590261"/>
              <a:gd name="connsiteY34" fmla="*/ 337930 h 834887"/>
              <a:gd name="connsiteX35" fmla="*/ 1580322 w 1590261"/>
              <a:gd name="connsiteY35" fmla="*/ 467139 h 834887"/>
              <a:gd name="connsiteX36" fmla="*/ 1560444 w 1590261"/>
              <a:gd name="connsiteY36" fmla="*/ 496956 h 834887"/>
              <a:gd name="connsiteX37" fmla="*/ 1500809 w 1590261"/>
              <a:gd name="connsiteY37" fmla="*/ 546652 h 834887"/>
              <a:gd name="connsiteX38" fmla="*/ 1470991 w 1590261"/>
              <a:gd name="connsiteY38" fmla="*/ 566530 h 834887"/>
              <a:gd name="connsiteX39" fmla="*/ 1391478 w 1590261"/>
              <a:gd name="connsiteY39" fmla="*/ 606287 h 834887"/>
              <a:gd name="connsiteX40" fmla="*/ 1321904 w 1590261"/>
              <a:gd name="connsiteY40" fmla="*/ 646043 h 834887"/>
              <a:gd name="connsiteX41" fmla="*/ 1252331 w 1590261"/>
              <a:gd name="connsiteY41" fmla="*/ 695739 h 834887"/>
              <a:gd name="connsiteX42" fmla="*/ 1232452 w 1590261"/>
              <a:gd name="connsiteY42" fmla="*/ 715617 h 834887"/>
              <a:gd name="connsiteX43" fmla="*/ 1172817 w 1590261"/>
              <a:gd name="connsiteY43" fmla="*/ 755374 h 834887"/>
              <a:gd name="connsiteX44" fmla="*/ 1113183 w 1590261"/>
              <a:gd name="connsiteY44" fmla="*/ 805069 h 834887"/>
              <a:gd name="connsiteX45" fmla="*/ 1083365 w 1590261"/>
              <a:gd name="connsiteY45" fmla="*/ 834887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90261" h="834887">
                <a:moveTo>
                  <a:pt x="1003852" y="675861"/>
                </a:moveTo>
                <a:cubicBezTo>
                  <a:pt x="987287" y="682487"/>
                  <a:pt x="971995" y="695431"/>
                  <a:pt x="954157" y="695739"/>
                </a:cubicBezTo>
                <a:lnTo>
                  <a:pt x="427383" y="685800"/>
                </a:lnTo>
                <a:cubicBezTo>
                  <a:pt x="386378" y="684410"/>
                  <a:pt x="365537" y="673432"/>
                  <a:pt x="327991" y="665922"/>
                </a:cubicBezTo>
                <a:cubicBezTo>
                  <a:pt x="272211" y="654766"/>
                  <a:pt x="238592" y="652675"/>
                  <a:pt x="178904" y="646043"/>
                </a:cubicBezTo>
                <a:cubicBezTo>
                  <a:pt x="152400" y="639417"/>
                  <a:pt x="125309" y="634804"/>
                  <a:pt x="99391" y="626165"/>
                </a:cubicBezTo>
                <a:lnTo>
                  <a:pt x="39757" y="606287"/>
                </a:lnTo>
                <a:cubicBezTo>
                  <a:pt x="33131" y="599661"/>
                  <a:pt x="24699" y="594444"/>
                  <a:pt x="19878" y="586409"/>
                </a:cubicBezTo>
                <a:cubicBezTo>
                  <a:pt x="13768" y="576226"/>
                  <a:pt x="1856" y="524260"/>
                  <a:pt x="0" y="516835"/>
                </a:cubicBezTo>
                <a:cubicBezTo>
                  <a:pt x="3313" y="467139"/>
                  <a:pt x="4439" y="417249"/>
                  <a:pt x="9939" y="367748"/>
                </a:cubicBezTo>
                <a:cubicBezTo>
                  <a:pt x="11096" y="357335"/>
                  <a:pt x="14790" y="347088"/>
                  <a:pt x="19878" y="337930"/>
                </a:cubicBezTo>
                <a:cubicBezTo>
                  <a:pt x="32591" y="315046"/>
                  <a:pt x="55389" y="277717"/>
                  <a:pt x="79513" y="258417"/>
                </a:cubicBezTo>
                <a:cubicBezTo>
                  <a:pt x="88841" y="250955"/>
                  <a:pt x="100154" y="246186"/>
                  <a:pt x="109331" y="238539"/>
                </a:cubicBezTo>
                <a:cubicBezTo>
                  <a:pt x="120129" y="229541"/>
                  <a:pt x="128350" y="217720"/>
                  <a:pt x="139148" y="208722"/>
                </a:cubicBezTo>
                <a:cubicBezTo>
                  <a:pt x="148325" y="201075"/>
                  <a:pt x="159637" y="196305"/>
                  <a:pt x="168965" y="188843"/>
                </a:cubicBezTo>
                <a:cubicBezTo>
                  <a:pt x="176282" y="182989"/>
                  <a:pt x="180809" y="173786"/>
                  <a:pt x="188844" y="168965"/>
                </a:cubicBezTo>
                <a:cubicBezTo>
                  <a:pt x="197828" y="163575"/>
                  <a:pt x="209290" y="163711"/>
                  <a:pt x="218661" y="159026"/>
                </a:cubicBezTo>
                <a:cubicBezTo>
                  <a:pt x="259449" y="138632"/>
                  <a:pt x="237542" y="143921"/>
                  <a:pt x="268357" y="119269"/>
                </a:cubicBezTo>
                <a:cubicBezTo>
                  <a:pt x="277685" y="111807"/>
                  <a:pt x="287490" y="104733"/>
                  <a:pt x="298174" y="99391"/>
                </a:cubicBezTo>
                <a:cubicBezTo>
                  <a:pt x="312433" y="92261"/>
                  <a:pt x="355009" y="82698"/>
                  <a:pt x="367748" y="79513"/>
                </a:cubicBezTo>
                <a:cubicBezTo>
                  <a:pt x="377687" y="72887"/>
                  <a:pt x="386649" y="64486"/>
                  <a:pt x="397565" y="59635"/>
                </a:cubicBezTo>
                <a:cubicBezTo>
                  <a:pt x="416713" y="51125"/>
                  <a:pt x="437322" y="46382"/>
                  <a:pt x="457200" y="39756"/>
                </a:cubicBezTo>
                <a:cubicBezTo>
                  <a:pt x="467139" y="36443"/>
                  <a:pt x="476853" y="32358"/>
                  <a:pt x="487017" y="29817"/>
                </a:cubicBezTo>
                <a:cubicBezTo>
                  <a:pt x="513522" y="23191"/>
                  <a:pt x="540613" y="18578"/>
                  <a:pt x="566531" y="9939"/>
                </a:cubicBezTo>
                <a:lnTo>
                  <a:pt x="596348" y="0"/>
                </a:lnTo>
                <a:lnTo>
                  <a:pt x="1222513" y="9939"/>
                </a:lnTo>
                <a:cubicBezTo>
                  <a:pt x="1272026" y="11395"/>
                  <a:pt x="1262667" y="21071"/>
                  <a:pt x="1302026" y="29817"/>
                </a:cubicBezTo>
                <a:cubicBezTo>
                  <a:pt x="1321699" y="34189"/>
                  <a:pt x="1341783" y="36443"/>
                  <a:pt x="1361661" y="39756"/>
                </a:cubicBezTo>
                <a:cubicBezTo>
                  <a:pt x="1371600" y="43069"/>
                  <a:pt x="1382107" y="45011"/>
                  <a:pt x="1391478" y="49696"/>
                </a:cubicBezTo>
                <a:cubicBezTo>
                  <a:pt x="1413817" y="60866"/>
                  <a:pt x="1435411" y="80548"/>
                  <a:pt x="1451113" y="99391"/>
                </a:cubicBezTo>
                <a:cubicBezTo>
                  <a:pt x="1458760" y="108568"/>
                  <a:pt x="1462544" y="120762"/>
                  <a:pt x="1470991" y="129209"/>
                </a:cubicBezTo>
                <a:cubicBezTo>
                  <a:pt x="1479438" y="137656"/>
                  <a:pt x="1491632" y="141440"/>
                  <a:pt x="1500809" y="149087"/>
                </a:cubicBezTo>
                <a:cubicBezTo>
                  <a:pt x="1529507" y="173002"/>
                  <a:pt x="1530959" y="179403"/>
                  <a:pt x="1550504" y="208722"/>
                </a:cubicBezTo>
                <a:cubicBezTo>
                  <a:pt x="1565526" y="268805"/>
                  <a:pt x="1556125" y="235521"/>
                  <a:pt x="1580322" y="308113"/>
                </a:cubicBezTo>
                <a:lnTo>
                  <a:pt x="1590261" y="337930"/>
                </a:lnTo>
                <a:cubicBezTo>
                  <a:pt x="1586948" y="381000"/>
                  <a:pt x="1588283" y="424682"/>
                  <a:pt x="1580322" y="467139"/>
                </a:cubicBezTo>
                <a:cubicBezTo>
                  <a:pt x="1578121" y="478880"/>
                  <a:pt x="1567906" y="487628"/>
                  <a:pt x="1560444" y="496956"/>
                </a:cubicBezTo>
                <a:cubicBezTo>
                  <a:pt x="1545377" y="515790"/>
                  <a:pt x="1518851" y="533765"/>
                  <a:pt x="1500809" y="546652"/>
                </a:cubicBezTo>
                <a:cubicBezTo>
                  <a:pt x="1491089" y="553595"/>
                  <a:pt x="1481478" y="560810"/>
                  <a:pt x="1470991" y="566530"/>
                </a:cubicBezTo>
                <a:cubicBezTo>
                  <a:pt x="1444976" y="580720"/>
                  <a:pt x="1416134" y="589850"/>
                  <a:pt x="1391478" y="606287"/>
                </a:cubicBezTo>
                <a:cubicBezTo>
                  <a:pt x="1349333" y="634384"/>
                  <a:pt x="1372345" y="620823"/>
                  <a:pt x="1321904" y="646043"/>
                </a:cubicBezTo>
                <a:cubicBezTo>
                  <a:pt x="1256794" y="711155"/>
                  <a:pt x="1330818" y="643415"/>
                  <a:pt x="1252331" y="695739"/>
                </a:cubicBezTo>
                <a:cubicBezTo>
                  <a:pt x="1244534" y="700937"/>
                  <a:pt x="1239949" y="709995"/>
                  <a:pt x="1232452" y="715617"/>
                </a:cubicBezTo>
                <a:cubicBezTo>
                  <a:pt x="1213339" y="729951"/>
                  <a:pt x="1189710" y="738481"/>
                  <a:pt x="1172817" y="755374"/>
                </a:cubicBezTo>
                <a:cubicBezTo>
                  <a:pt x="1101987" y="826204"/>
                  <a:pt x="1182371" y="749718"/>
                  <a:pt x="1113183" y="805069"/>
                </a:cubicBezTo>
                <a:lnTo>
                  <a:pt x="1083365" y="834887"/>
                </a:lnTo>
              </a:path>
            </a:pathLst>
          </a:custGeom>
          <a:noFill/>
          <a:ln w="38100">
            <a:solidFill>
              <a:srgbClr val="EE1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C3C069C8-6107-47C3-9D6B-6FA3C0156535}"/>
              </a:ext>
            </a:extLst>
          </p:cNvPr>
          <p:cNvSpPr/>
          <p:nvPr/>
        </p:nvSpPr>
        <p:spPr>
          <a:xfrm>
            <a:off x="7698678" y="4153106"/>
            <a:ext cx="1368637" cy="1157373"/>
          </a:xfrm>
          <a:custGeom>
            <a:avLst/>
            <a:gdLst>
              <a:gd name="connsiteX0" fmla="*/ 1003852 w 1590261"/>
              <a:gd name="connsiteY0" fmla="*/ 675861 h 834887"/>
              <a:gd name="connsiteX1" fmla="*/ 954157 w 1590261"/>
              <a:gd name="connsiteY1" fmla="*/ 695739 h 834887"/>
              <a:gd name="connsiteX2" fmla="*/ 427383 w 1590261"/>
              <a:gd name="connsiteY2" fmla="*/ 685800 h 834887"/>
              <a:gd name="connsiteX3" fmla="*/ 327991 w 1590261"/>
              <a:gd name="connsiteY3" fmla="*/ 665922 h 834887"/>
              <a:gd name="connsiteX4" fmla="*/ 178904 w 1590261"/>
              <a:gd name="connsiteY4" fmla="*/ 646043 h 834887"/>
              <a:gd name="connsiteX5" fmla="*/ 99391 w 1590261"/>
              <a:gd name="connsiteY5" fmla="*/ 626165 h 834887"/>
              <a:gd name="connsiteX6" fmla="*/ 39757 w 1590261"/>
              <a:gd name="connsiteY6" fmla="*/ 606287 h 834887"/>
              <a:gd name="connsiteX7" fmla="*/ 19878 w 1590261"/>
              <a:gd name="connsiteY7" fmla="*/ 586409 h 834887"/>
              <a:gd name="connsiteX8" fmla="*/ 0 w 1590261"/>
              <a:gd name="connsiteY8" fmla="*/ 516835 h 834887"/>
              <a:gd name="connsiteX9" fmla="*/ 9939 w 1590261"/>
              <a:gd name="connsiteY9" fmla="*/ 367748 h 834887"/>
              <a:gd name="connsiteX10" fmla="*/ 19878 w 1590261"/>
              <a:gd name="connsiteY10" fmla="*/ 337930 h 834887"/>
              <a:gd name="connsiteX11" fmla="*/ 79513 w 1590261"/>
              <a:gd name="connsiteY11" fmla="*/ 258417 h 834887"/>
              <a:gd name="connsiteX12" fmla="*/ 109331 w 1590261"/>
              <a:gd name="connsiteY12" fmla="*/ 238539 h 834887"/>
              <a:gd name="connsiteX13" fmla="*/ 139148 w 1590261"/>
              <a:gd name="connsiteY13" fmla="*/ 208722 h 834887"/>
              <a:gd name="connsiteX14" fmla="*/ 168965 w 1590261"/>
              <a:gd name="connsiteY14" fmla="*/ 188843 h 834887"/>
              <a:gd name="connsiteX15" fmla="*/ 188844 w 1590261"/>
              <a:gd name="connsiteY15" fmla="*/ 168965 h 834887"/>
              <a:gd name="connsiteX16" fmla="*/ 218661 w 1590261"/>
              <a:gd name="connsiteY16" fmla="*/ 159026 h 834887"/>
              <a:gd name="connsiteX17" fmla="*/ 268357 w 1590261"/>
              <a:gd name="connsiteY17" fmla="*/ 119269 h 834887"/>
              <a:gd name="connsiteX18" fmla="*/ 298174 w 1590261"/>
              <a:gd name="connsiteY18" fmla="*/ 99391 h 834887"/>
              <a:gd name="connsiteX19" fmla="*/ 367748 w 1590261"/>
              <a:gd name="connsiteY19" fmla="*/ 79513 h 834887"/>
              <a:gd name="connsiteX20" fmla="*/ 397565 w 1590261"/>
              <a:gd name="connsiteY20" fmla="*/ 59635 h 834887"/>
              <a:gd name="connsiteX21" fmla="*/ 457200 w 1590261"/>
              <a:gd name="connsiteY21" fmla="*/ 39756 h 834887"/>
              <a:gd name="connsiteX22" fmla="*/ 487017 w 1590261"/>
              <a:gd name="connsiteY22" fmla="*/ 29817 h 834887"/>
              <a:gd name="connsiteX23" fmla="*/ 566531 w 1590261"/>
              <a:gd name="connsiteY23" fmla="*/ 9939 h 834887"/>
              <a:gd name="connsiteX24" fmla="*/ 596348 w 1590261"/>
              <a:gd name="connsiteY24" fmla="*/ 0 h 834887"/>
              <a:gd name="connsiteX25" fmla="*/ 1222513 w 1590261"/>
              <a:gd name="connsiteY25" fmla="*/ 9939 h 834887"/>
              <a:gd name="connsiteX26" fmla="*/ 1302026 w 1590261"/>
              <a:gd name="connsiteY26" fmla="*/ 29817 h 834887"/>
              <a:gd name="connsiteX27" fmla="*/ 1361661 w 1590261"/>
              <a:gd name="connsiteY27" fmla="*/ 39756 h 834887"/>
              <a:gd name="connsiteX28" fmla="*/ 1391478 w 1590261"/>
              <a:gd name="connsiteY28" fmla="*/ 49696 h 834887"/>
              <a:gd name="connsiteX29" fmla="*/ 1451113 w 1590261"/>
              <a:gd name="connsiteY29" fmla="*/ 99391 h 834887"/>
              <a:gd name="connsiteX30" fmla="*/ 1470991 w 1590261"/>
              <a:gd name="connsiteY30" fmla="*/ 129209 h 834887"/>
              <a:gd name="connsiteX31" fmla="*/ 1500809 w 1590261"/>
              <a:gd name="connsiteY31" fmla="*/ 149087 h 834887"/>
              <a:gd name="connsiteX32" fmla="*/ 1550504 w 1590261"/>
              <a:gd name="connsiteY32" fmla="*/ 208722 h 834887"/>
              <a:gd name="connsiteX33" fmla="*/ 1580322 w 1590261"/>
              <a:gd name="connsiteY33" fmla="*/ 308113 h 834887"/>
              <a:gd name="connsiteX34" fmla="*/ 1590261 w 1590261"/>
              <a:gd name="connsiteY34" fmla="*/ 337930 h 834887"/>
              <a:gd name="connsiteX35" fmla="*/ 1580322 w 1590261"/>
              <a:gd name="connsiteY35" fmla="*/ 467139 h 834887"/>
              <a:gd name="connsiteX36" fmla="*/ 1560444 w 1590261"/>
              <a:gd name="connsiteY36" fmla="*/ 496956 h 834887"/>
              <a:gd name="connsiteX37" fmla="*/ 1500809 w 1590261"/>
              <a:gd name="connsiteY37" fmla="*/ 546652 h 834887"/>
              <a:gd name="connsiteX38" fmla="*/ 1470991 w 1590261"/>
              <a:gd name="connsiteY38" fmla="*/ 566530 h 834887"/>
              <a:gd name="connsiteX39" fmla="*/ 1391478 w 1590261"/>
              <a:gd name="connsiteY39" fmla="*/ 606287 h 834887"/>
              <a:gd name="connsiteX40" fmla="*/ 1321904 w 1590261"/>
              <a:gd name="connsiteY40" fmla="*/ 646043 h 834887"/>
              <a:gd name="connsiteX41" fmla="*/ 1252331 w 1590261"/>
              <a:gd name="connsiteY41" fmla="*/ 695739 h 834887"/>
              <a:gd name="connsiteX42" fmla="*/ 1232452 w 1590261"/>
              <a:gd name="connsiteY42" fmla="*/ 715617 h 834887"/>
              <a:gd name="connsiteX43" fmla="*/ 1172817 w 1590261"/>
              <a:gd name="connsiteY43" fmla="*/ 755374 h 834887"/>
              <a:gd name="connsiteX44" fmla="*/ 1113183 w 1590261"/>
              <a:gd name="connsiteY44" fmla="*/ 805069 h 834887"/>
              <a:gd name="connsiteX45" fmla="*/ 1083365 w 1590261"/>
              <a:gd name="connsiteY45" fmla="*/ 834887 h 83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590261" h="834887">
                <a:moveTo>
                  <a:pt x="1003852" y="675861"/>
                </a:moveTo>
                <a:cubicBezTo>
                  <a:pt x="987287" y="682487"/>
                  <a:pt x="971995" y="695431"/>
                  <a:pt x="954157" y="695739"/>
                </a:cubicBezTo>
                <a:lnTo>
                  <a:pt x="427383" y="685800"/>
                </a:lnTo>
                <a:cubicBezTo>
                  <a:pt x="386378" y="684410"/>
                  <a:pt x="365537" y="673432"/>
                  <a:pt x="327991" y="665922"/>
                </a:cubicBezTo>
                <a:cubicBezTo>
                  <a:pt x="272211" y="654766"/>
                  <a:pt x="238592" y="652675"/>
                  <a:pt x="178904" y="646043"/>
                </a:cubicBezTo>
                <a:cubicBezTo>
                  <a:pt x="152400" y="639417"/>
                  <a:pt x="125309" y="634804"/>
                  <a:pt x="99391" y="626165"/>
                </a:cubicBezTo>
                <a:lnTo>
                  <a:pt x="39757" y="606287"/>
                </a:lnTo>
                <a:cubicBezTo>
                  <a:pt x="33131" y="599661"/>
                  <a:pt x="24699" y="594444"/>
                  <a:pt x="19878" y="586409"/>
                </a:cubicBezTo>
                <a:cubicBezTo>
                  <a:pt x="13768" y="576226"/>
                  <a:pt x="1856" y="524260"/>
                  <a:pt x="0" y="516835"/>
                </a:cubicBezTo>
                <a:cubicBezTo>
                  <a:pt x="3313" y="467139"/>
                  <a:pt x="4439" y="417249"/>
                  <a:pt x="9939" y="367748"/>
                </a:cubicBezTo>
                <a:cubicBezTo>
                  <a:pt x="11096" y="357335"/>
                  <a:pt x="14790" y="347088"/>
                  <a:pt x="19878" y="337930"/>
                </a:cubicBezTo>
                <a:cubicBezTo>
                  <a:pt x="32591" y="315046"/>
                  <a:pt x="55389" y="277717"/>
                  <a:pt x="79513" y="258417"/>
                </a:cubicBezTo>
                <a:cubicBezTo>
                  <a:pt x="88841" y="250955"/>
                  <a:pt x="100154" y="246186"/>
                  <a:pt x="109331" y="238539"/>
                </a:cubicBezTo>
                <a:cubicBezTo>
                  <a:pt x="120129" y="229541"/>
                  <a:pt x="128350" y="217720"/>
                  <a:pt x="139148" y="208722"/>
                </a:cubicBezTo>
                <a:cubicBezTo>
                  <a:pt x="148325" y="201075"/>
                  <a:pt x="159637" y="196305"/>
                  <a:pt x="168965" y="188843"/>
                </a:cubicBezTo>
                <a:cubicBezTo>
                  <a:pt x="176282" y="182989"/>
                  <a:pt x="180809" y="173786"/>
                  <a:pt x="188844" y="168965"/>
                </a:cubicBezTo>
                <a:cubicBezTo>
                  <a:pt x="197828" y="163575"/>
                  <a:pt x="209290" y="163711"/>
                  <a:pt x="218661" y="159026"/>
                </a:cubicBezTo>
                <a:cubicBezTo>
                  <a:pt x="259449" y="138632"/>
                  <a:pt x="237542" y="143921"/>
                  <a:pt x="268357" y="119269"/>
                </a:cubicBezTo>
                <a:cubicBezTo>
                  <a:pt x="277685" y="111807"/>
                  <a:pt x="287490" y="104733"/>
                  <a:pt x="298174" y="99391"/>
                </a:cubicBezTo>
                <a:cubicBezTo>
                  <a:pt x="312433" y="92261"/>
                  <a:pt x="355009" y="82698"/>
                  <a:pt x="367748" y="79513"/>
                </a:cubicBezTo>
                <a:cubicBezTo>
                  <a:pt x="377687" y="72887"/>
                  <a:pt x="386649" y="64486"/>
                  <a:pt x="397565" y="59635"/>
                </a:cubicBezTo>
                <a:cubicBezTo>
                  <a:pt x="416713" y="51125"/>
                  <a:pt x="437322" y="46382"/>
                  <a:pt x="457200" y="39756"/>
                </a:cubicBezTo>
                <a:cubicBezTo>
                  <a:pt x="467139" y="36443"/>
                  <a:pt x="476853" y="32358"/>
                  <a:pt x="487017" y="29817"/>
                </a:cubicBezTo>
                <a:cubicBezTo>
                  <a:pt x="513522" y="23191"/>
                  <a:pt x="540613" y="18578"/>
                  <a:pt x="566531" y="9939"/>
                </a:cubicBezTo>
                <a:lnTo>
                  <a:pt x="596348" y="0"/>
                </a:lnTo>
                <a:lnTo>
                  <a:pt x="1222513" y="9939"/>
                </a:lnTo>
                <a:cubicBezTo>
                  <a:pt x="1272026" y="11395"/>
                  <a:pt x="1262667" y="21071"/>
                  <a:pt x="1302026" y="29817"/>
                </a:cubicBezTo>
                <a:cubicBezTo>
                  <a:pt x="1321699" y="34189"/>
                  <a:pt x="1341783" y="36443"/>
                  <a:pt x="1361661" y="39756"/>
                </a:cubicBezTo>
                <a:cubicBezTo>
                  <a:pt x="1371600" y="43069"/>
                  <a:pt x="1382107" y="45011"/>
                  <a:pt x="1391478" y="49696"/>
                </a:cubicBezTo>
                <a:cubicBezTo>
                  <a:pt x="1413817" y="60866"/>
                  <a:pt x="1435411" y="80548"/>
                  <a:pt x="1451113" y="99391"/>
                </a:cubicBezTo>
                <a:cubicBezTo>
                  <a:pt x="1458760" y="108568"/>
                  <a:pt x="1462544" y="120762"/>
                  <a:pt x="1470991" y="129209"/>
                </a:cubicBezTo>
                <a:cubicBezTo>
                  <a:pt x="1479438" y="137656"/>
                  <a:pt x="1491632" y="141440"/>
                  <a:pt x="1500809" y="149087"/>
                </a:cubicBezTo>
                <a:cubicBezTo>
                  <a:pt x="1529507" y="173002"/>
                  <a:pt x="1530959" y="179403"/>
                  <a:pt x="1550504" y="208722"/>
                </a:cubicBezTo>
                <a:cubicBezTo>
                  <a:pt x="1565526" y="268805"/>
                  <a:pt x="1556125" y="235521"/>
                  <a:pt x="1580322" y="308113"/>
                </a:cubicBezTo>
                <a:lnTo>
                  <a:pt x="1590261" y="337930"/>
                </a:lnTo>
                <a:cubicBezTo>
                  <a:pt x="1586948" y="381000"/>
                  <a:pt x="1588283" y="424682"/>
                  <a:pt x="1580322" y="467139"/>
                </a:cubicBezTo>
                <a:cubicBezTo>
                  <a:pt x="1578121" y="478880"/>
                  <a:pt x="1567906" y="487628"/>
                  <a:pt x="1560444" y="496956"/>
                </a:cubicBezTo>
                <a:cubicBezTo>
                  <a:pt x="1545377" y="515790"/>
                  <a:pt x="1518851" y="533765"/>
                  <a:pt x="1500809" y="546652"/>
                </a:cubicBezTo>
                <a:cubicBezTo>
                  <a:pt x="1491089" y="553595"/>
                  <a:pt x="1481478" y="560810"/>
                  <a:pt x="1470991" y="566530"/>
                </a:cubicBezTo>
                <a:cubicBezTo>
                  <a:pt x="1444976" y="580720"/>
                  <a:pt x="1416134" y="589850"/>
                  <a:pt x="1391478" y="606287"/>
                </a:cubicBezTo>
                <a:cubicBezTo>
                  <a:pt x="1349333" y="634384"/>
                  <a:pt x="1372345" y="620823"/>
                  <a:pt x="1321904" y="646043"/>
                </a:cubicBezTo>
                <a:cubicBezTo>
                  <a:pt x="1256794" y="711155"/>
                  <a:pt x="1330818" y="643415"/>
                  <a:pt x="1252331" y="695739"/>
                </a:cubicBezTo>
                <a:cubicBezTo>
                  <a:pt x="1244534" y="700937"/>
                  <a:pt x="1239949" y="709995"/>
                  <a:pt x="1232452" y="715617"/>
                </a:cubicBezTo>
                <a:cubicBezTo>
                  <a:pt x="1213339" y="729951"/>
                  <a:pt x="1189710" y="738481"/>
                  <a:pt x="1172817" y="755374"/>
                </a:cubicBezTo>
                <a:cubicBezTo>
                  <a:pt x="1101987" y="826204"/>
                  <a:pt x="1182371" y="749718"/>
                  <a:pt x="1113183" y="805069"/>
                </a:cubicBezTo>
                <a:lnTo>
                  <a:pt x="1083365" y="834887"/>
                </a:lnTo>
              </a:path>
            </a:pathLst>
          </a:custGeom>
          <a:noFill/>
          <a:ln w="38100">
            <a:solidFill>
              <a:srgbClr val="EE172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628260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557E2C-03E3-43CD-A1F3-9472BC6DCE50}"/>
              </a:ext>
            </a:extLst>
          </p:cNvPr>
          <p:cNvSpPr txBox="1"/>
          <p:nvPr/>
        </p:nvSpPr>
        <p:spPr>
          <a:xfrm>
            <a:off x="262224" y="0"/>
            <a:ext cx="862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6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3</a:t>
            </a:r>
            <a:endParaRPr lang="ko-KR" altLang="en-US" sz="6000" dirty="0">
              <a:solidFill>
                <a:srgbClr val="002060"/>
              </a:solidFill>
              <a:latin typeface="나눔스퀘어" panose="020B0600000101010101" pitchFamily="50" charset="-127"/>
              <a:ea typeface="나눔스퀘어" panose="020B0600000101010101" pitchFamily="50" charset="-12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34C26A-5304-46D9-BF10-A4F74F62005F}"/>
              </a:ext>
            </a:extLst>
          </p:cNvPr>
          <p:cNvSpPr txBox="1"/>
          <p:nvPr/>
        </p:nvSpPr>
        <p:spPr>
          <a:xfrm>
            <a:off x="1125128" y="307777"/>
            <a:ext cx="5372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4000" dirty="0">
                <a:solidFill>
                  <a:srgbClr val="002060"/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rPr>
              <a:t>게임 방법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650F90-2469-48D3-8951-B5D1485550A6}"/>
              </a:ext>
            </a:extLst>
          </p:cNvPr>
          <p:cNvSpPr txBox="1"/>
          <p:nvPr/>
        </p:nvSpPr>
        <p:spPr>
          <a:xfrm>
            <a:off x="723899" y="1581184"/>
            <a:ext cx="6631057" cy="3198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게임 인원이 짝수일 때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(4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혹은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6 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혹은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 8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명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) : </a:t>
            </a:r>
          </a:p>
          <a:p>
            <a:pPr>
              <a:lnSpc>
                <a:spcPct val="200000"/>
              </a:lnSpc>
            </a:pP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1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페이지 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“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그림을 그려요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!”</a:t>
            </a: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를</a:t>
            </a:r>
            <a:endParaRPr lang="en-US" altLang="ko-KR" sz="3000" dirty="0">
              <a:latin typeface="KoPub돋움체 Medium" panose="00000600000000000000" pitchFamily="2" charset="-127"/>
              <a:ea typeface="KoPub돋움체 Medium" panose="00000600000000000000" pitchFamily="2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펼쳐서 그림 그릴 준비</a:t>
            </a:r>
            <a:r>
              <a:rPr lang="en-US" altLang="ko-KR" sz="3000" dirty="0">
                <a:latin typeface="KoPub돋움체 Medium" panose="00000600000000000000" pitchFamily="2" charset="-127"/>
                <a:ea typeface="KoPub돋움체 Medium" panose="00000600000000000000" pitchFamily="2" charset="-127"/>
              </a:rPr>
              <a:t>!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DE037706-7EBC-4B3A-9F19-BCE2C1ADBB9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5CF02"/>
              </a:clrFrom>
              <a:clrTo>
                <a:srgbClr val="F5CF02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77" b="90341" l="7229" r="89157">
                        <a14:foregroundMark x1="75904" y1="91477" x2="51205" y2="87500"/>
                        <a14:foregroundMark x1="10241" y1="45455" x2="7831" y2="72727"/>
                        <a14:foregroundMark x1="7831" y1="72727" x2="12048" y2="80682"/>
                        <a14:foregroundMark x1="89759" y1="30114" x2="86747" y2="21023"/>
                        <a14:foregroundMark x1="87952" y1="12500" x2="24699" y2="7386"/>
                        <a14:foregroundMark x1="24699" y1="7386" x2="16867" y2="39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83310" y="1581184"/>
            <a:ext cx="3733827" cy="3958756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62C18179-8839-43A9-9F30-1A8DADF234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299" b="91909" l="2212" r="96682">
                        <a14:foregroundMark x1="88693" y1="14020" x2="89889" y2="14315"/>
                        <a14:foregroundMark x1="84587" y1="15761" x2="81517" y2="16598"/>
                        <a14:foregroundMark x1="89889" y1="14315" x2="88934" y2="14576"/>
                        <a14:foregroundMark x1="81517" y1="16598" x2="78199" y2="15975"/>
                        <a14:foregroundMark x1="73018" y1="13913" x2="70807" y2="14524"/>
                        <a14:foregroundMark x1="93365" y1="14523" x2="93681" y2="25934"/>
                        <a14:foregroundMark x1="93681" y1="25934" x2="89100" y2="46680"/>
                        <a14:foregroundMark x1="89100" y1="46680" x2="88942" y2="52282"/>
                        <a14:foregroundMark x1="61137" y1="44191" x2="63612" y2="43881"/>
                        <a14:foregroundMark x1="91311" y1="56017" x2="90205" y2="55187"/>
                        <a14:foregroundMark x1="60348" y1="47510" x2="60348" y2="45851"/>
                        <a14:foregroundMark x1="84676" y1="91909" x2="67773" y2="89004"/>
                        <a14:foregroundMark x1="40707" y1="55292" x2="40600" y2="51660"/>
                        <a14:foregroundMark x1="40796" y1="58326" x2="40768" y2="57377"/>
                        <a14:foregroundMark x1="40890" y1="61556" x2="40818" y2="59093"/>
                        <a14:foregroundMark x1="40600" y1="51660" x2="41923" y2="44433"/>
                        <a14:foregroundMark x1="47393" y1="35062" x2="48341" y2="31743"/>
                        <a14:foregroundMark x1="83254" y1="17427" x2="91469" y2="18050"/>
                        <a14:foregroundMark x1="96840" y1="14938" x2="96998" y2="16183"/>
                        <a14:foregroundMark x1="16588" y1="18625" x2="16588" y2="17733"/>
                        <a14:foregroundMark x1="50395" y1="29031" x2="50395" y2="29461"/>
                        <a14:foregroundMark x1="45972" y1="33610" x2="45498" y2="36515"/>
                        <a14:foregroundMark x1="42654" y1="42739" x2="45656" y2="35270"/>
                        <a14:foregroundMark x1="39810" y1="50830" x2="41390" y2="47510"/>
                        <a14:foregroundMark x1="40758" y1="54357" x2="42812" y2="48548"/>
                        <a14:foregroundMark x1="41706" y1="52697" x2="43444" y2="46888"/>
                        <a14:foregroundMark x1="37964" y1="58037" x2="38073" y2="57884"/>
                        <a14:foregroundMark x1="35917" y1="60904" x2="36593" y2="59957"/>
                        <a14:foregroundMark x1="39652" y1="57054" x2="39494" y2="58714"/>
                        <a14:foregroundMark x1="36493" y1="63693" x2="36809" y2="63693"/>
                        <a14:backgroundMark x1="14692" y1="27801" x2="14692" y2="26556"/>
                        <a14:backgroundMark x1="47709" y1="28008" x2="47709" y2="26971"/>
                        <a14:backgroundMark x1="68404" y1="9751" x2="63981" y2="81743"/>
                        <a14:backgroundMark x1="63981" y1="81743" x2="72828" y2="85685"/>
                        <a14:backgroundMark x1="72828" y1="85685" x2="79621" y2="86100"/>
                        <a14:backgroundMark x1="79621" y1="86100" x2="85466" y2="84232"/>
                        <a14:backgroundMark x1="85466" y1="84232" x2="91311" y2="21162"/>
                        <a14:backgroundMark x1="91311" y1="21162" x2="87994" y2="13485"/>
                        <a14:backgroundMark x1="87994" y1="13485" x2="64613" y2="9751"/>
                        <a14:backgroundMark x1="45182" y1="25519" x2="44310" y2="33149"/>
                        <a14:backgroundMark x1="43040" y1="35833" x2="39810" y2="41286"/>
                        <a14:backgroundMark x1="39810" y1="41286" x2="33965" y2="65353"/>
                        <a14:backgroundMark x1="36151" y1="65051" x2="39968" y2="64523"/>
                        <a14:backgroundMark x1="33965" y1="65353" x2="35812" y2="65098"/>
                        <a14:backgroundMark x1="42150" y1="57461" x2="44392" y2="50207"/>
                        <a14:backgroundMark x1="39968" y1="64523" x2="41654" y2="59066"/>
                        <a14:backgroundMark x1="42022" y1="25934" x2="23855" y2="23237"/>
                        <a14:backgroundMark x1="23855" y1="23237" x2="13902" y2="32365"/>
                        <a14:backgroundMark x1="13902" y1="32365" x2="7583" y2="33610"/>
                        <a14:backgroundMark x1="7583" y1="33610" x2="6003" y2="41286"/>
                        <a14:backgroundMark x1="6003" y1="41286" x2="9479" y2="57469"/>
                        <a14:backgroundMark x1="9479" y1="57469" x2="28120" y2="62241"/>
                        <a14:backgroundMark x1="28120" y1="62241" x2="32227" y2="55809"/>
                        <a14:backgroundMark x1="32227" y1="55809" x2="34755" y2="40664"/>
                        <a14:backgroundMark x1="34755" y1="40664" x2="41548" y2="25726"/>
                        <a14:backgroundMark x1="33175" y1="30290" x2="24803" y2="32573"/>
                        <a14:backgroundMark x1="24803" y1="32573" x2="17536" y2="38797"/>
                        <a14:backgroundMark x1="17536" y1="38797" x2="14534" y2="45643"/>
                        <a14:backgroundMark x1="14534" y1="45643" x2="14692" y2="49793"/>
                        <a14:backgroundMark x1="33175" y1="36515" x2="33333" y2="47303"/>
                        <a14:backgroundMark x1="33333" y1="47303" x2="31754" y2="53942"/>
                        <a14:backgroundMark x1="32385" y1="30290" x2="23539" y2="56224"/>
                        <a14:backgroundMark x1="40779" y1="57237" x2="40916" y2="56846"/>
                        <a14:backgroundMark x1="39021" y1="62241" x2="40219" y2="58832"/>
                        <a14:backgroundMark x1="40858" y1="57250" x2="40916" y2="56224"/>
                        <a14:backgroundMark x1="40600" y1="61826" x2="40764" y2="58921"/>
                        <a14:backgroundMark x1="41285" y1="57320" x2="41390" y2="55187"/>
                        <a14:backgroundMark x1="41074" y1="61618" x2="41203" y2="58993"/>
                        <a14:backgroundMark x1="32385" y1="64730" x2="27962" y2="63900"/>
                        <a14:backgroundMark x1="24013" y1="56846" x2="19747" y2="50207"/>
                        <a14:backgroundMark x1="19747" y1="50207" x2="18641" y2="45436"/>
                        <a14:backgroundMark x1="15166" y1="51037" x2="21485" y2="46888"/>
                        <a14:backgroundMark x1="21485" y1="46888" x2="23697" y2="43361"/>
                        <a14:backgroundMark x1="23855" y1="47303" x2="23381" y2="44813"/>
                        <a14:backgroundMark x1="24171" y1="46266" x2="23539" y2="45436"/>
                        <a14:backgroundMark x1="23223" y1="45436" x2="23223" y2="45436"/>
                        <a14:backgroundMark x1="23065" y1="45436" x2="26066" y2="45228"/>
                        <a14:backgroundMark x1="28752" y1="46680" x2="30332" y2="46888"/>
                        <a14:backgroundMark x1="32070" y1="46473" x2="29700" y2="47303"/>
                        <a14:backgroundMark x1="15798" y1="50830" x2="13428" y2="48548"/>
                        <a14:backgroundMark x1="2212" y1="36100" x2="10900" y2="31743"/>
                        <a14:backgroundMark x1="2528" y1="33610" x2="2212" y2="35062"/>
                        <a14:backgroundMark x1="2054" y1="33817" x2="3949" y2="32988"/>
                        <a14:backgroundMark x1="4265" y1="39419" x2="7109" y2="44398"/>
                        <a14:backgroundMark x1="8531" y1="56846" x2="8847" y2="59336"/>
                        <a14:backgroundMark x1="14692" y1="37552" x2="17378" y2="38174"/>
                        <a14:backgroundMark x1="17062" y1="18050" x2="23539" y2="24481"/>
                        <a14:backgroundMark x1="16904" y1="19295" x2="16588" y2="17220"/>
                        <a14:backgroundMark x1="15798" y1="14523" x2="17378" y2="17012"/>
                        <a14:backgroundMark x1="33175" y1="28216" x2="36335" y2="34232"/>
                        <a14:backgroundMark x1="36809" y1="33402" x2="38547" y2="40041"/>
                        <a14:backgroundMark x1="27646" y1="35477" x2="25908" y2="36307"/>
                        <a14:backgroundMark x1="42338" y1="42324" x2="41390" y2="43983"/>
                        <a14:backgroundMark x1="41864" y1="25104" x2="44234" y2="24274"/>
                        <a14:backgroundMark x1="44392" y1="24896" x2="46761" y2="25311"/>
                        <a14:backgroundMark x1="46445" y1="25311" x2="47709" y2="25519"/>
                        <a14:backgroundMark x1="43918" y1="25311" x2="45498" y2="24066"/>
                        <a14:backgroundMark x1="50711" y1="29668" x2="51027" y2="29046"/>
                        <a14:backgroundMark x1="50237" y1="27593" x2="50711" y2="27593"/>
                        <a14:backgroundMark x1="50553" y1="27801" x2="51027" y2="28216"/>
                        <a14:backgroundMark x1="48183" y1="27178" x2="51185" y2="26763"/>
                        <a14:backgroundMark x1="47235" y1="28631" x2="46445" y2="30705"/>
                        <a14:backgroundMark x1="39652" y1="59129" x2="40916" y2="56846"/>
                        <a14:backgroundMark x1="40916" y1="58714" x2="41232" y2="56639"/>
                        <a14:backgroundMark x1="40600" y1="58299" x2="41232" y2="55602"/>
                        <a14:backgroundMark x1="40442" y1="56846" x2="41864" y2="54149"/>
                        <a14:backgroundMark x1="39494" y1="59129" x2="40442" y2="57054"/>
                        <a14:backgroundMark x1="44076" y1="47303" x2="45972" y2="44813"/>
                        <a14:backgroundMark x1="36809" y1="56846" x2="35387" y2="58714"/>
                        <a14:backgroundMark x1="35387" y1="60581" x2="34913" y2="61826"/>
                      </a14:backgroundRemoval>
                    </a14:imgEffect>
                  </a14:imgLayer>
                </a14:imgProps>
              </a:ext>
            </a:extLst>
          </a:blip>
          <a:srcRect l="33189" t="25991" r="48288" b="34501"/>
          <a:stretch/>
        </p:blipFill>
        <p:spPr>
          <a:xfrm rot="21079494">
            <a:off x="6394173" y="2347988"/>
            <a:ext cx="1493215" cy="2425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23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</TotalTime>
  <Words>550</Words>
  <Application>Microsoft Office PowerPoint</Application>
  <PresentationFormat>와이드스크린</PresentationFormat>
  <Paragraphs>104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4" baseType="lpstr">
      <vt:lpstr>KoPub돋움체 Medium</vt:lpstr>
      <vt:lpstr>나눔스퀘어</vt:lpstr>
      <vt:lpstr>Arial</vt:lpstr>
      <vt:lpstr>맑은 고딕</vt:lpstr>
      <vt:lpstr>나눔스퀘어 Bold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사용자</dc:creator>
  <cp:lastModifiedBy>사용자</cp:lastModifiedBy>
  <cp:revision>30</cp:revision>
  <dcterms:created xsi:type="dcterms:W3CDTF">2017-12-14T07:04:43Z</dcterms:created>
  <dcterms:modified xsi:type="dcterms:W3CDTF">2019-05-13T09:06:17Z</dcterms:modified>
</cp:coreProperties>
</file>