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0" r:id="rId4"/>
    <p:sldId id="258" r:id="rId5"/>
    <p:sldId id="495" r:id="rId6"/>
    <p:sldId id="597" r:id="rId7"/>
    <p:sldId id="598" r:id="rId8"/>
    <p:sldId id="577" r:id="rId9"/>
    <p:sldId id="600" r:id="rId10"/>
    <p:sldId id="551" r:id="rId11"/>
    <p:sldId id="552" r:id="rId12"/>
    <p:sldId id="553" r:id="rId13"/>
    <p:sldId id="601" r:id="rId14"/>
    <p:sldId id="602" r:id="rId15"/>
    <p:sldId id="603" r:id="rId16"/>
    <p:sldId id="604" r:id="rId17"/>
    <p:sldId id="605" r:id="rId18"/>
    <p:sldId id="606" r:id="rId19"/>
    <p:sldId id="607" r:id="rId20"/>
    <p:sldId id="608" r:id="rId21"/>
    <p:sldId id="609" r:id="rId22"/>
    <p:sldId id="610" r:id="rId23"/>
    <p:sldId id="611" r:id="rId24"/>
    <p:sldId id="612" r:id="rId25"/>
    <p:sldId id="614" r:id="rId26"/>
    <p:sldId id="615" r:id="rId27"/>
    <p:sldId id="616" r:id="rId28"/>
    <p:sldId id="617" r:id="rId29"/>
    <p:sldId id="620" r:id="rId30"/>
    <p:sldId id="619" r:id="rId31"/>
    <p:sldId id="621" r:id="rId32"/>
    <p:sldId id="622" r:id="rId33"/>
    <p:sldId id="623" r:id="rId34"/>
    <p:sldId id="624" r:id="rId35"/>
    <p:sldId id="625" r:id="rId36"/>
    <p:sldId id="626" r:id="rId37"/>
    <p:sldId id="596" r:id="rId38"/>
    <p:sldId id="627" r:id="rId39"/>
    <p:sldId id="460" r:id="rId40"/>
    <p:sldId id="259" r:id="rId41"/>
    <p:sldId id="264" r:id="rId42"/>
    <p:sldId id="263" r:id="rId43"/>
  </p:sldIdLst>
  <p:sldSz cx="12192000" cy="6858000"/>
  <p:notesSz cx="6858000" cy="9144000"/>
  <p:embeddedFontLst>
    <p:embeddedFont>
      <p:font typeface="나눔스퀘어" panose="020B0600000101010101" pitchFamily="50" charset="-127"/>
      <p:regular r:id="rId45"/>
    </p:embeddedFont>
    <p:embeddedFont>
      <p:font typeface="나눔스퀘어 Bold" panose="020B0600000101010101" pitchFamily="50" charset="-127"/>
      <p:bold r:id="rId46"/>
    </p:embeddedFont>
    <p:embeddedFont>
      <p:font typeface="맑은 고딕" panose="020B0503020000020004" pitchFamily="50" charset="-127"/>
      <p:regular r:id="rId47"/>
      <p:bold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688" userDrawn="1">
          <p15:clr>
            <a:srgbClr val="A4A3A4"/>
          </p15:clr>
        </p15:guide>
        <p15:guide id="6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1835"/>
    <a:srgbClr val="040C42"/>
    <a:srgbClr val="041D38"/>
    <a:srgbClr val="39556C"/>
    <a:srgbClr val="112132"/>
    <a:srgbClr val="D5AD41"/>
    <a:srgbClr val="C09A3D"/>
    <a:srgbClr val="E19429"/>
    <a:srgbClr val="E79724"/>
    <a:srgbClr val="CF7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2" autoAdjust="0"/>
    <p:restoredTop sz="94227" autoAdjust="0"/>
  </p:normalViewPr>
  <p:slideViewPr>
    <p:cSldViewPr snapToGrid="0">
      <p:cViewPr varScale="1">
        <p:scale>
          <a:sx n="119" d="100"/>
          <a:sy n="119" d="100"/>
        </p:scale>
        <p:origin x="102" y="264"/>
      </p:cViewPr>
      <p:guideLst>
        <p:guide pos="642"/>
        <p:guide pos="688"/>
        <p:guide orient="horz" pos="377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C80AC-ACB7-4EDC-943B-470B7B03A0C8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FE9F7-212A-4EBA-8214-FB2ABB7893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445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2021-02-25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microsoft.com/office/2007/relationships/hdphoto" Target="../media/hdphoto9.wdp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0.wdp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2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2.wdp"/><Relationship Id="rId7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DF282BF5-DD07-4DF3-B9E4-DBD889C97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493796"/>
            <a:ext cx="49720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899129" y="1241118"/>
            <a:ext cx="7966575" cy="413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수 있는 조건을 충족하고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종류 인물 카드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 토큰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점수가 가장 높은 플레이어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4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262DD2-5280-40EC-A0CF-565DE039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5671" l="2228" r="95265">
                        <a14:foregroundMark x1="25348" y1="12121" x2="26045" y2="16667"/>
                        <a14:foregroundMark x1="37047" y1="11255" x2="41226" y2="20346"/>
                        <a14:foregroundMark x1="38162" y1="7576" x2="33008" y2="12121"/>
                        <a14:foregroundMark x1="33426" y1="6061" x2="41922" y2="11688"/>
                        <a14:foregroundMark x1="35237" y1="4978" x2="32869" y2="5411"/>
                        <a14:foregroundMark x1="32869" y1="4978" x2="34262" y2="5195"/>
                        <a14:foregroundMark x1="32869" y1="4329" x2="34540" y2="5195"/>
                        <a14:foregroundMark x1="33844" y1="4329" x2="34819" y2="5411"/>
                        <a14:foregroundMark x1="32312" y1="5844" x2="32869" y2="7576"/>
                        <a14:foregroundMark x1="32312" y1="4762" x2="32451" y2="5844"/>
                        <a14:foregroundMark x1="51811" y1="4762" x2="57382" y2="11255"/>
                        <a14:foregroundMark x1="47911" y1="8658" x2="52089" y2="21645"/>
                        <a14:foregroundMark x1="48747" y1="20779" x2="50557" y2="22078"/>
                        <a14:foregroundMark x1="31755" y1="5195" x2="32591" y2="5844"/>
                        <a14:foregroundMark x1="47493" y1="14286" x2="48468" y2="17965"/>
                        <a14:foregroundMark x1="48050" y1="19697" x2="48747" y2="21212"/>
                        <a14:foregroundMark x1="48886" y1="22294" x2="47911" y2="21645"/>
                        <a14:foregroundMark x1="47772" y1="4329" x2="48468" y2="5628"/>
                        <a14:foregroundMark x1="47632" y1="4545" x2="47772" y2="7576"/>
                        <a14:foregroundMark x1="47354" y1="7359" x2="47772" y2="11255"/>
                        <a14:foregroundMark x1="48468" y1="3247" x2="48886" y2="4329"/>
                        <a14:foregroundMark x1="28134" y1="12554" x2="28134" y2="15584"/>
                        <a14:foregroundMark x1="74234" y1="46970" x2="75627" y2="54978"/>
                        <a14:foregroundMark x1="65042" y1="56494" x2="66852" y2="64935"/>
                        <a14:foregroundMark x1="64903" y1="63636" x2="71309" y2="62338"/>
                        <a14:foregroundMark x1="75905" y1="56926" x2="76184" y2="59524"/>
                        <a14:foregroundMark x1="79469" y1="84247" x2="85376" y2="87446"/>
                        <a14:foregroundMark x1="82212" y1="78920" x2="90947" y2="78355"/>
                        <a14:foregroundMark x1="90947" y1="78355" x2="93454" y2="78355"/>
                        <a14:foregroundMark x1="94708" y1="80087" x2="95265" y2="89394"/>
                        <a14:foregroundMark x1="95404" y1="93723" x2="88162" y2="95671"/>
                        <a14:foregroundMark x1="88162" y1="95671" x2="85097" y2="94372"/>
                        <a14:foregroundMark x1="25487" y1="61039" x2="27994" y2="74675"/>
                        <a14:foregroundMark x1="27994" y1="74675" x2="27994" y2="75758"/>
                        <a14:foregroundMark x1="33426" y1="70130" x2="38022" y2="69048"/>
                        <a14:foregroundMark x1="19359" y1="79221" x2="23259" y2="82468"/>
                        <a14:foregroundMark x1="27298" y1="82035" x2="28969" y2="80952"/>
                        <a14:foregroundMark x1="28969" y1="82251" x2="27577" y2="79004"/>
                        <a14:foregroundMark x1="30501" y1="74675" x2="31058" y2="75758"/>
                        <a14:foregroundMark x1="5292" y1="38745" x2="6685" y2="53896"/>
                        <a14:foregroundMark x1="2925" y1="60823" x2="6546" y2="65152"/>
                        <a14:foregroundMark x1="20195" y1="43939" x2="24930" y2="52814"/>
                        <a14:foregroundMark x1="20752" y1="63203" x2="22284" y2="66017"/>
                        <a14:foregroundMark x1="5014" y1="64286" x2="3900" y2="64286"/>
                        <a14:foregroundMark x1="2786" y1="64286" x2="2646" y2="63420"/>
                        <a14:foregroundMark x1="2228" y1="60823" x2="2228" y2="61255"/>
                        <a14:foregroundMark x1="5432" y1="53896" x2="5989" y2="55628"/>
                        <a14:foregroundMark x1="5432" y1="54762" x2="5710" y2="58225"/>
                        <a14:foregroundMark x1="58078" y1="23160" x2="58357" y2="22294"/>
                        <a14:foregroundMark x1="50557" y1="82035" x2="51114" y2="82251"/>
                        <a14:foregroundMark x1="17549" y1="68182" x2="17549" y2="70563"/>
                        <a14:foregroundMark x1="31198" y1="72944" x2="31337" y2="74242"/>
                        <a14:foregroundMark x1="19081" y1="81385" x2="20891" y2="81385"/>
                        <a14:foregroundMark x1="16713" y1="68182" x2="17270" y2="67316"/>
                        <a14:foregroundMark x1="16992" y1="66450" x2="16852" y2="64719"/>
                        <a14:foregroundMark x1="16852" y1="67749" x2="16713" y2="65368"/>
                        <a14:foregroundMark x1="5153" y1="55195" x2="5432" y2="56494"/>
                        <a14:foregroundMark x1="4178" y1="61039" x2="4178" y2="63420"/>
                        <a14:foregroundMark x1="49164" y1="83550" x2="51253" y2="82468"/>
                        <a14:foregroundMark x1="47214" y1="81169" x2="48329" y2="82900"/>
                        <a14:foregroundMark x1="17409" y1="81169" x2="18384" y2="81385"/>
                        <a14:backgroundMark x1="72981" y1="77922" x2="76741" y2="88961"/>
                        <a14:backgroundMark x1="76184" y1="79004" x2="78273" y2="91991"/>
                        <a14:backgroundMark x1="78273" y1="91991" x2="78273" y2="91991"/>
                        <a14:backgroundMark x1="77298" y1="77922" x2="81616" y2="80087"/>
                      </a14:backgroundRemoval>
                    </a14:imgEffect>
                  </a14:imgLayer>
                </a14:imgProps>
              </a:ext>
            </a:extLst>
          </a:blip>
          <a:srcRect r="22714" b="13713"/>
          <a:stretch/>
        </p:blipFill>
        <p:spPr>
          <a:xfrm>
            <a:off x="7830272" y="750645"/>
            <a:ext cx="4099504" cy="294505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79450AC-EB49-4A1A-B049-EEE3BE21C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25141" r="8684" b="23814"/>
          <a:stretch/>
        </p:blipFill>
        <p:spPr>
          <a:xfrm>
            <a:off x="9525000" y="3932832"/>
            <a:ext cx="2290963" cy="11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진행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0592058-0BAF-47D1-BAF3-FACF0B9FC0D4}"/>
              </a:ext>
            </a:extLst>
          </p:cNvPr>
          <p:cNvSpPr/>
          <p:nvPr/>
        </p:nvSpPr>
        <p:spPr>
          <a:xfrm>
            <a:off x="1092201" y="2199051"/>
            <a:ext cx="2412999" cy="191087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색깔의 토큰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1092200" y="1370154"/>
            <a:ext cx="10007600" cy="70788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어린 플레이어부터 시작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차례 진행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9822FCE-5801-447D-A84A-AD261CB25CEF}"/>
              </a:ext>
            </a:extLst>
          </p:cNvPr>
          <p:cNvSpPr/>
          <p:nvPr/>
        </p:nvSpPr>
        <p:spPr>
          <a:xfrm>
            <a:off x="1092200" y="5051934"/>
            <a:ext cx="10007600" cy="70788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B58E654-0036-4156-9E5A-7ED72B9379B0}"/>
              </a:ext>
            </a:extLst>
          </p:cNvPr>
          <p:cNvSpPr/>
          <p:nvPr/>
        </p:nvSpPr>
        <p:spPr>
          <a:xfrm>
            <a:off x="3617914" y="2199051"/>
            <a:ext cx="2412999" cy="191087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가져가기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B2E9893-E47D-43BB-BE71-9BBD6AF11523}"/>
              </a:ext>
            </a:extLst>
          </p:cNvPr>
          <p:cNvSpPr/>
          <p:nvPr/>
        </p:nvSpPr>
        <p:spPr>
          <a:xfrm>
            <a:off x="6161089" y="2199051"/>
            <a:ext cx="2412999" cy="191087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들고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2B91E18-CFB0-4957-9DEC-40866653A1A2}"/>
              </a:ext>
            </a:extLst>
          </p:cNvPr>
          <p:cNvSpPr/>
          <p:nvPr/>
        </p:nvSpPr>
        <p:spPr>
          <a:xfrm>
            <a:off x="8686802" y="2199051"/>
            <a:ext cx="2412999" cy="191087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고용하기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C02E44D-D038-4973-B8AE-5FC6C922DF39}"/>
              </a:ext>
            </a:extLst>
          </p:cNvPr>
          <p:cNvSpPr/>
          <p:nvPr/>
        </p:nvSpPr>
        <p:spPr>
          <a:xfrm>
            <a:off x="1092200" y="4226989"/>
            <a:ext cx="10007600" cy="70788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 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 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 확인 후 가져가기</a:t>
            </a: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874377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차례가 되면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2427403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419214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2427403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2440042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2429538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2406575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398386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2406575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2419214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2408710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56730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64919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2377558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67054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2347498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10624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02435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2323263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2275782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6B0F8D9-987E-46AF-8CC4-76A36B689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2275782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C4ABB3E-4019-4AEB-82FC-70A208368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66545" y="1105974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26557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7" y="493786"/>
            <a:ext cx="724707" cy="614579"/>
          </a:xfrm>
          <a:prstGeom prst="rect">
            <a:avLst/>
          </a:prstGeom>
        </p:spPr>
      </p:pic>
      <p:pic>
        <p:nvPicPr>
          <p:cNvPr id="55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A85BEBE6-2C1C-4B6A-ABC0-DB51CD7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7513 0.375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0195 0.3701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0156 0.371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874377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차례가 되면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BF084-8CDD-4742-871D-3F63BE62136B}"/>
              </a:ext>
            </a:extLst>
          </p:cNvPr>
          <p:cNvSpPr txBox="1"/>
          <p:nvPr/>
        </p:nvSpPr>
        <p:spPr>
          <a:xfrm>
            <a:off x="409846" y="3540071"/>
            <a:ext cx="649577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행동으로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2427403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419214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2427403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2440042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2429538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2406575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398386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2406575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2419214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2408710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56730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64919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2377558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67054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2347498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10624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02435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2323263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2275782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2275782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C4ABB3E-4019-4AEB-82FC-70A208368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66545" y="1105974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26557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7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2244762"/>
            <a:ext cx="724707" cy="601066"/>
          </a:xfrm>
          <a:prstGeom prst="rect">
            <a:avLst/>
          </a:prstGeom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  <p:sp>
        <p:nvSpPr>
          <p:cNvPr id="57" name="곱하기 기호 56">
            <a:extLst>
              <a:ext uri="{FF2B5EF4-FFF2-40B4-BE49-F238E27FC236}">
                <a16:creationId xmlns:a16="http://schemas.microsoft.com/office/drawing/2014/main" id="{0107DAB9-BCD5-42C3-9EAB-E357A8E49191}"/>
              </a:ext>
            </a:extLst>
          </p:cNvPr>
          <p:cNvSpPr/>
          <p:nvPr/>
        </p:nvSpPr>
        <p:spPr>
          <a:xfrm>
            <a:off x="8806713" y="3850360"/>
            <a:ext cx="2500033" cy="2500033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0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0157 0.371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16602 0.6201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24011 0.531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그림 99">
            <a:extLst>
              <a:ext uri="{FF2B5EF4-FFF2-40B4-BE49-F238E27FC236}">
                <a16:creationId xmlns:a16="http://schemas.microsoft.com/office/drawing/2014/main" id="{21B620BC-CE4D-48F7-AA09-F07BDA79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6C418645-75E1-4078-9812-AD526AC68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4807183"/>
            <a:ext cx="724706" cy="614578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DD6C1313-AB55-4B80-98CB-9D5EA012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203817" y="4172061"/>
            <a:ext cx="724707" cy="61030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A6095EE4-CFC4-44C1-A3B9-278CC5CE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4768934"/>
            <a:ext cx="724707" cy="61972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7BD9F593-4331-425F-9CCF-C94F8598B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308467" y="4128270"/>
            <a:ext cx="724706" cy="598900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701E56E4-40DA-4464-921D-23D30BA5F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279892" y="4080789"/>
            <a:ext cx="724706" cy="5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874377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차례가 되면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BF084-8CDD-4742-871D-3F63BE62136B}"/>
              </a:ext>
            </a:extLst>
          </p:cNvPr>
          <p:cNvSpPr txBox="1"/>
          <p:nvPr/>
        </p:nvSpPr>
        <p:spPr>
          <a:xfrm>
            <a:off x="409846" y="3540071"/>
            <a:ext cx="649577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행동으로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89265E-C77D-4A0F-857D-D20F68284837}"/>
              </a:ext>
            </a:extLst>
          </p:cNvPr>
          <p:cNvSpPr txBox="1"/>
          <p:nvPr/>
        </p:nvSpPr>
        <p:spPr>
          <a:xfrm>
            <a:off x="409846" y="4415280"/>
            <a:ext cx="764141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부족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다른 토큰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가져갈 수 없다면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종류 토큰만 남으면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DACA468E-9422-4A56-B821-E6FAE46F8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2427403"/>
            <a:ext cx="724707" cy="601066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F77CDAF-AB2C-4F7D-8D9C-D08769D86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7D5F1D3E-013E-440D-A09D-0CE2875E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64919"/>
            <a:ext cx="724706" cy="614578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560CA2C9-1370-49ED-AA58-6E5AE1C3F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53D49BD5-0A8A-40ED-8574-986CA80E9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10624"/>
            <a:ext cx="724707" cy="601066"/>
          </a:xfrm>
          <a:prstGeom prst="rect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62614116-CD8E-458E-8218-1B3B6195B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F9EDF5DC-115F-4E63-BB7B-8D07B0242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77A26B82-146D-4FB6-AE65-BC4EC2A4D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779614FD-A7E9-48CB-8408-D756AC37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91" name="그림 90">
            <a:extLst>
              <a:ext uri="{FF2B5EF4-FFF2-40B4-BE49-F238E27FC236}">
                <a16:creationId xmlns:a16="http://schemas.microsoft.com/office/drawing/2014/main" id="{D249C7A0-7644-421B-9102-0D9C5F87D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99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3F09DED8-C99F-46E4-971D-9FF4E08E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0195 0.3701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0156 0.3710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05D642FB-173C-4A1F-8E27-EADF4CEA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874377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차례가 되면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색깔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BF084-8CDD-4742-871D-3F63BE62136B}"/>
              </a:ext>
            </a:extLst>
          </p:cNvPr>
          <p:cNvSpPr txBox="1"/>
          <p:nvPr/>
        </p:nvSpPr>
        <p:spPr>
          <a:xfrm>
            <a:off x="409846" y="3540071"/>
            <a:ext cx="649577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행동으로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89265E-C77D-4A0F-857D-D20F68284837}"/>
              </a:ext>
            </a:extLst>
          </p:cNvPr>
          <p:cNvSpPr txBox="1"/>
          <p:nvPr/>
        </p:nvSpPr>
        <p:spPr>
          <a:xfrm>
            <a:off x="409846" y="4415280"/>
            <a:ext cx="764141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부족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다른 토큰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가져갈 수 없다면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종류 토큰만 남으면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8F77CDAF-AB2C-4F7D-8D9C-D08769D86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560CA2C9-1370-49ED-AA58-6E5AE1C3F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53D49BD5-0A8A-40ED-8574-986CA80E9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10624"/>
            <a:ext cx="724707" cy="60106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F9EDF5DC-115F-4E63-BB7B-8D07B0242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779614FD-A7E9-48CB-8408-D756AC37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3F1AFE5-672A-4D69-A52B-46B3FA253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4807183"/>
            <a:ext cx="724706" cy="61457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F50DCA5-00C9-4E6B-BC7A-35E0F9B5E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203817" y="4172061"/>
            <a:ext cx="724707" cy="61030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5B3AF42-E0CC-4B7B-9335-104E1311A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4768934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6BA1B9E-B709-4521-9F87-E55B7EC7C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308467" y="4128270"/>
            <a:ext cx="724706" cy="5989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C7F1775-1096-4368-9B6E-927481D17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279892" y="4080789"/>
            <a:ext cx="724706" cy="598900"/>
          </a:xfrm>
          <a:prstGeom prst="rect">
            <a:avLst/>
          </a:prstGeom>
        </p:spPr>
      </p:pic>
      <p:pic>
        <p:nvPicPr>
          <p:cNvPr id="99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3F09DED8-C99F-46E4-971D-9FF4E08E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9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0156 0.371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AC9E3059-B5A0-44D6-9966-D819CD70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76DE608-E8DA-4B5E-B8A0-535686BD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4807183"/>
            <a:ext cx="724706" cy="614578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AB6BE58-76F6-4AE9-848F-75097027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203817" y="4172061"/>
            <a:ext cx="724707" cy="610308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D0262F61-5A9B-4FA7-BB04-AD6C4349A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4768934"/>
            <a:ext cx="724707" cy="619728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0ED7198C-D5EC-4F26-B911-A9208B8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308467" y="4128270"/>
            <a:ext cx="724706" cy="5989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BED25B0-C67B-4786-9F71-5E3810CD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279892" y="4080789"/>
            <a:ext cx="724706" cy="5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14095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가져가려는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토큰이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쌓여 있을 때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419214"/>
            <a:ext cx="724707" cy="6197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398386"/>
            <a:ext cx="724707" cy="61972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56730"/>
            <a:ext cx="724707" cy="61972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02435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6B0F8D9-987E-46AF-8CC4-76A36B689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55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A85BEBE6-2C1C-4B6A-ABC0-DB51CD7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668E914-3FB9-442E-BA3D-C8406EFD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6398" y="2210983"/>
            <a:ext cx="724707" cy="61030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CC3374A-9508-4894-AF59-0C34A4C1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B5421DF4-75EF-4748-8221-4BF39B95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1BCCF8C9-51A6-4C82-AF46-1147F283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BDD14CA2-B99C-46F6-ACDB-6BD57792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D1EAEF81-7A49-4B8F-A19F-BA6DBB44A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66545" y="1105974"/>
            <a:ext cx="724707" cy="607187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080300CB-89A7-4E95-9BEE-4390D850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26557" y="524190"/>
            <a:ext cx="724707" cy="614579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F057413E-92B0-4F97-AEA7-F6396933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7" y="493786"/>
            <a:ext cx="724707" cy="6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14584 0.275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5586 0.266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AC9E3059-B5A0-44D6-9966-D819CD70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76DE608-E8DA-4B5E-B8A0-535686BD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4807183"/>
            <a:ext cx="724706" cy="614578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AB6BE58-76F6-4AE9-848F-75097027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203817" y="4172061"/>
            <a:ext cx="724707" cy="610308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D0262F61-5A9B-4FA7-BB04-AD6C4349A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4768934"/>
            <a:ext cx="724707" cy="619728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0ED7198C-D5EC-4F26-B911-A9208B8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308467" y="4128270"/>
            <a:ext cx="724706" cy="5989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BED25B0-C67B-4786-9F71-5E3810CD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279892" y="4080789"/>
            <a:ext cx="724706" cy="5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514095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가져가려는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토큰이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쌓여 있을 때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419214"/>
            <a:ext cx="724707" cy="6197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2398386"/>
            <a:ext cx="724707" cy="61972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56730"/>
            <a:ext cx="724707" cy="61972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2302435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6B0F8D9-987E-46AF-8CC4-76A36B689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55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A85BEBE6-2C1C-4B6A-ABC0-DB51CD7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5311" y="4380239"/>
            <a:ext cx="1071923" cy="1041522"/>
          </a:xfrm>
          <a:prstGeom prst="rect">
            <a:avLst/>
          </a:prstGeom>
          <a:noFill/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668E914-3FB9-442E-BA3D-C8406EFD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6398" y="2210983"/>
            <a:ext cx="724707" cy="61030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4460831-6AE4-42CC-9CD6-432D707BFE3F}"/>
              </a:ext>
            </a:extLst>
          </p:cNvPr>
          <p:cNvSpPr txBox="1"/>
          <p:nvPr/>
        </p:nvSpPr>
        <p:spPr>
          <a:xfrm>
            <a:off x="409846" y="3540071"/>
            <a:ext cx="649577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행동으로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95C08162-08D2-48C8-81C6-9F3C34F5A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94A6C50-EDEA-4479-803F-15A36349F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1EC6DB3-C094-4B46-BCAF-38CCE468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F1FDC0EA-8DB3-4D51-B264-9D0E57DF8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E6A10C8F-A94E-457D-A834-9805D3034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66545" y="1105974"/>
            <a:ext cx="724707" cy="607187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B391238F-AB32-4C20-8CFA-F021C3559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26557" y="524190"/>
            <a:ext cx="724707" cy="614579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FAA7EA4-B4C4-4BD5-8C2F-05A1C7AF3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7" y="493786"/>
            <a:ext cx="724707" cy="61457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9435B842-F1F6-4ECD-B339-A3D72B019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46625" y="573757"/>
            <a:ext cx="724707" cy="61457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CABEDB39-DEE5-45CF-8AF2-6E91C1BBC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01615" y="543353"/>
            <a:ext cx="724707" cy="614579"/>
          </a:xfrm>
          <a:prstGeom prst="rect">
            <a:avLst/>
          </a:prstGeom>
        </p:spPr>
      </p:pic>
      <p:sp>
        <p:nvSpPr>
          <p:cNvPr id="53" name="곱하기 기호 52">
            <a:extLst>
              <a:ext uri="{FF2B5EF4-FFF2-40B4-BE49-F238E27FC236}">
                <a16:creationId xmlns:a16="http://schemas.microsoft.com/office/drawing/2014/main" id="{F7A47DDA-C248-4C4C-971D-EC405B08AFE0}"/>
              </a:ext>
            </a:extLst>
          </p:cNvPr>
          <p:cNvSpPr/>
          <p:nvPr/>
        </p:nvSpPr>
        <p:spPr>
          <a:xfrm>
            <a:off x="10164736" y="3227198"/>
            <a:ext cx="2500033" cy="2500033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6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31875 0.54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1875 0.5412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B11BB523-3DB3-407A-ABFE-D3956627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4" r="29668" b="63605"/>
          <a:stretch/>
        </p:blipFill>
        <p:spPr>
          <a:xfrm>
            <a:off x="7378101" y="647038"/>
            <a:ext cx="3545547" cy="777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7"/>
            <a:ext cx="4236492" cy="126744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손에 들고 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2531683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펼쳐진 카드나 카드 더미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(1~3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맨 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손에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들어 그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BF084-8CDD-4742-871D-3F63BE62136B}"/>
              </a:ext>
            </a:extLst>
          </p:cNvPr>
          <p:cNvSpPr txBox="1"/>
          <p:nvPr/>
        </p:nvSpPr>
        <p:spPr>
          <a:xfrm>
            <a:off x="409846" y="4714149"/>
            <a:ext cx="731285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손에 들었다면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가져옴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68507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60318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68507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81146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70642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9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47679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39490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47679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60318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49814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606023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97834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606023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618662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608158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3575963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3567774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3575963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3588602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3578098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551728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43539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551728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564367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553863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3504247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3496058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3504247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3516886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3506382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3496058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3504247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3516886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3506382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68562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44223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98568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8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3485866"/>
            <a:ext cx="724707" cy="6010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9D9702-F890-40E4-BB16-A86A280690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9442" y="703919"/>
            <a:ext cx="769158" cy="779841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F1D9D8DC-AB8E-45DC-9FB3-65F692C61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1805">
            <a:off x="10529572" y="4676343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50219" y="4811358"/>
            <a:ext cx="1071923" cy="1041522"/>
          </a:xfrm>
          <a:prstGeom prst="rect">
            <a:avLst/>
          </a:prstGeom>
          <a:noFill/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C4ABB3E-4019-4AEB-82FC-70A20836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38556" y="1105974"/>
            <a:ext cx="724707" cy="607187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55CE0419-B502-444A-88B1-E21EA691F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311" y="612896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760145F0-2373-434A-A82A-57234D54D5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</a:blip>
          <a:stretch>
            <a:fillRect/>
          </a:stretch>
        </p:blipFill>
        <p:spPr>
          <a:xfrm rot="21414513">
            <a:off x="10960057" y="647048"/>
            <a:ext cx="680607" cy="823838"/>
          </a:xfrm>
          <a:prstGeom prst="roundRect">
            <a:avLst>
              <a:gd name="adj" fmla="val 9930"/>
            </a:avLst>
          </a:prstGeom>
          <a:scene3d>
            <a:camera prst="orthographicFront">
              <a:rot lat="21009200" lon="20990934" rev="105228"/>
            </a:camera>
            <a:lightRig rig="threePt" dir="t"/>
          </a:scene3d>
        </p:spPr>
      </p:pic>
      <p:pic>
        <p:nvPicPr>
          <p:cNvPr id="59" name="그림 58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CA845D4E-53C3-4B9C-9FCE-9638C5CF2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363" r="7387" b="23831"/>
          <a:stretch/>
        </p:blipFill>
        <p:spPr>
          <a:xfrm>
            <a:off x="7458496" y="1470958"/>
            <a:ext cx="4574078" cy="20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516 0.5849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6732 0.6196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30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4388 0.0078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1D77D09C-E0DF-49FF-A36E-C2C81D723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20499" r="7387" b="23832"/>
          <a:stretch/>
        </p:blipFill>
        <p:spPr>
          <a:xfrm>
            <a:off x="7458496" y="673768"/>
            <a:ext cx="4574078" cy="2797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7"/>
            <a:ext cx="4236492" cy="126744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손에 들고 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2531683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더미에서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플레이어에게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카드를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 보여줘도 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68507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60318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68507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81146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70642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9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47679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39490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47679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60318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49814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606023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97834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606023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618662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608158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3575963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3567774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3575963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3588602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3578098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551728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43539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551728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564367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553863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3504247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3496058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3504247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3516886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3506382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3496058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3504247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3516886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3506382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68562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44223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98568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8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3485866"/>
            <a:ext cx="724707" cy="601066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F1D9D8DC-AB8E-45DC-9FB3-65F692C61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4346">
            <a:off x="7991311" y="612896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C4ABB3E-4019-4AEB-82FC-70A20836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38556" y="1105974"/>
            <a:ext cx="724707" cy="607187"/>
          </a:xfrm>
          <a:prstGeom prst="rect">
            <a:avLst/>
          </a:prstGeom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1179" y="4780878"/>
            <a:ext cx="1071923" cy="1041522"/>
          </a:xfrm>
          <a:prstGeom prst="rect">
            <a:avLst/>
          </a:prstGeom>
          <a:noFill/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D29F6E3-4217-4241-9728-A3335C78B354}"/>
              </a:ext>
            </a:extLst>
          </p:cNvPr>
          <p:cNvSpPr txBox="1"/>
          <p:nvPr/>
        </p:nvSpPr>
        <p:spPr>
          <a:xfrm>
            <a:off x="409846" y="4714149"/>
            <a:ext cx="731285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어떤 색깔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 제외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토큰이든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대신할 수 있음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08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1198 0.57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6732 0.6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C469BB8E-213A-452E-BF15-A8B70EB2B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20499" r="7387" b="23832"/>
          <a:stretch/>
        </p:blipFill>
        <p:spPr>
          <a:xfrm>
            <a:off x="7458496" y="673768"/>
            <a:ext cx="4574078" cy="2797648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EF35E240-D202-4D3A-A3BD-67307649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0102">
            <a:off x="10999889" y="4794677"/>
            <a:ext cx="616821" cy="859920"/>
          </a:xfrm>
          <a:prstGeom prst="roundRect">
            <a:avLst>
              <a:gd name="adj" fmla="val 9072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7"/>
            <a:ext cx="4236492" cy="126744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손에 들고 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244910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카드는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장까지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68507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60318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68507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81146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70642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9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47679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39490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47679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60318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49814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606023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97834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606023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618662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608158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3575963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3567774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3575963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3588602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3578098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551728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43539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551728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564367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553863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3504247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3496058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3504247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3516886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3506382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3496058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3504247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3516886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3506382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68562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44223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98568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8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3485866"/>
            <a:ext cx="724707" cy="60106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2603D20A-4E6E-4275-870F-5A1BF16C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5975">
            <a:off x="10858186" y="4738587"/>
            <a:ext cx="616821" cy="855854"/>
          </a:xfrm>
          <a:prstGeom prst="roundRect">
            <a:avLst>
              <a:gd name="adj" fmla="val 9202"/>
            </a:avLst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F1D9D8DC-AB8E-45DC-9FB3-65F692C61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346">
            <a:off x="7991311" y="612896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1179" y="4780878"/>
            <a:ext cx="1071923" cy="1041522"/>
          </a:xfrm>
          <a:prstGeom prst="rect">
            <a:avLst/>
          </a:prstGeom>
          <a:noFill/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40FE863C-CC10-49D7-95ED-3039D4D47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38556" y="1105974"/>
            <a:ext cx="724707" cy="6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1198 0.57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6732 0.6196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9B50082E-597A-4CF3-BC03-E9A05B523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20499" r="7387" b="23832"/>
          <a:stretch/>
        </p:blipFill>
        <p:spPr>
          <a:xfrm>
            <a:off x="7458496" y="673768"/>
            <a:ext cx="4574078" cy="2797648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EF35E240-D202-4D3A-A3BD-67307649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0102">
            <a:off x="10999889" y="4794677"/>
            <a:ext cx="616821" cy="859920"/>
          </a:xfrm>
          <a:prstGeom prst="roundRect">
            <a:avLst>
              <a:gd name="adj" fmla="val 9072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7"/>
            <a:ext cx="4236492" cy="126744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손에 들고 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244910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카드는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장까지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68507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60318"/>
            <a:ext cx="724707" cy="61972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AB8510-4CE4-4ED6-8B93-99E33A40E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98518"/>
            <a:ext cx="724707" cy="607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68507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81146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70642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9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47679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39490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47679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60318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49814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606023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97834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606023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618662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608158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3575963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3567774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3575963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3588602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3578098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551728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43539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551728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564367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553863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3504247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3496058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3504247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3516886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3506382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3496058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3504247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3516886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3506382"/>
            <a:ext cx="724707" cy="6103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6301CD0-CDA2-45A9-AEF5-A554E851E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68562" y="1174627"/>
            <a:ext cx="724707" cy="6071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61053D-E621-41E3-ACF7-7B0866C4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98568" y="1144223"/>
            <a:ext cx="724707" cy="60718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98568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8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3485866"/>
            <a:ext cx="724707" cy="60106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DF9E239-1464-4B36-8F74-925F6BE8FE8F}"/>
              </a:ext>
            </a:extLst>
          </p:cNvPr>
          <p:cNvSpPr txBox="1"/>
          <p:nvPr/>
        </p:nvSpPr>
        <p:spPr>
          <a:xfrm>
            <a:off x="409846" y="3168102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든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없애거나 버릴 수 없음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2603D20A-4E6E-4275-870F-5A1BF16C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5975">
            <a:off x="10858186" y="4738587"/>
            <a:ext cx="616821" cy="855854"/>
          </a:xfrm>
          <a:prstGeom prst="roundRect">
            <a:avLst>
              <a:gd name="adj" fmla="val 9202"/>
            </a:avLst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EDE486B8-EF64-4FB8-A81D-B92F714DD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471" y="4687100"/>
            <a:ext cx="616821" cy="855854"/>
          </a:xfrm>
          <a:prstGeom prst="roundRect">
            <a:avLst>
              <a:gd name="adj" fmla="val 9202"/>
            </a:avLst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29F90A1C-3973-48D8-961E-01BE8588E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346">
            <a:off x="7991311" y="612896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A790B401-EFC3-4B37-BF36-92C4EEB5C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6938556" y="1105974"/>
            <a:ext cx="724707" cy="607187"/>
          </a:xfrm>
          <a:prstGeom prst="rect">
            <a:avLst/>
          </a:prstGeom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1179" y="4780878"/>
            <a:ext cx="1071923" cy="1041522"/>
          </a:xfrm>
          <a:prstGeom prst="rect">
            <a:avLst/>
          </a:prstGeom>
          <a:noFill/>
        </p:spPr>
      </p:pic>
      <p:sp>
        <p:nvSpPr>
          <p:cNvPr id="65" name="곱하기 기호 64">
            <a:extLst>
              <a:ext uri="{FF2B5EF4-FFF2-40B4-BE49-F238E27FC236}">
                <a16:creationId xmlns:a16="http://schemas.microsoft.com/office/drawing/2014/main" id="{EDC82BD7-6A60-4571-B9DE-74EE95A066F1}"/>
              </a:ext>
            </a:extLst>
          </p:cNvPr>
          <p:cNvSpPr/>
          <p:nvPr/>
        </p:nvSpPr>
        <p:spPr>
          <a:xfrm>
            <a:off x="9738703" y="3771108"/>
            <a:ext cx="2500033" cy="2500033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1198 0.578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6732 0.6196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B2F89E73-3A30-4808-A323-B191C1341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20499" r="7387" b="23832"/>
          <a:stretch/>
        </p:blipFill>
        <p:spPr>
          <a:xfrm>
            <a:off x="7458496" y="673768"/>
            <a:ext cx="4574078" cy="2797648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EF35E240-D202-4D3A-A3BD-67307649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0102">
            <a:off x="10999889" y="4794677"/>
            <a:ext cx="616821" cy="859920"/>
          </a:xfrm>
          <a:prstGeom prst="roundRect">
            <a:avLst>
              <a:gd name="adj" fmla="val 9072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7"/>
            <a:ext cx="4236492" cy="126744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손에 들고 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244910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카드는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장까지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191EB9-B3EC-464E-8951-40D8866C5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68507"/>
            <a:ext cx="724707" cy="601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30F069-2649-4030-8121-3A366E9CB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60318"/>
            <a:ext cx="724707" cy="61972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95393AB-4D27-4DA3-8F5D-231FF33DE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68507"/>
            <a:ext cx="724706" cy="61457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4769AF-CCCB-4A6C-AE81-9677113CE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81146"/>
            <a:ext cx="724706" cy="598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03CA09-25FB-4D0C-BF94-85DFBA09A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70642"/>
            <a:ext cx="724707" cy="6103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0FE5CF-6CBB-46C8-8A0C-15321C7D6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9" y="543353"/>
            <a:ext cx="724707" cy="6145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E74349-3D34-445E-8534-B5BF96022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3647679"/>
            <a:ext cx="724707" cy="601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5DA5A9-DA61-4558-A941-95D4993D1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2023" y="3639490"/>
            <a:ext cx="724707" cy="61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E0C9F0-CC99-44D4-8639-72A364BC5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37468" y="3647679"/>
            <a:ext cx="724706" cy="6145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6D2E4E-9E74-4759-A760-390203C1C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1228" y="3660318"/>
            <a:ext cx="724706" cy="5989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98E6775-4C66-4968-A588-D6110A84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26578" y="3649814"/>
            <a:ext cx="724707" cy="6103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606023"/>
            <a:ext cx="724707" cy="6010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B746FCE-F7A1-4556-B251-AF67CA63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97834"/>
            <a:ext cx="724707" cy="6197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28377EC-AF32-4FBF-918C-D0008DCA0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606023"/>
            <a:ext cx="724706" cy="6145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75768A6-0349-47DE-8C84-9409AD765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618662"/>
            <a:ext cx="724706" cy="5989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DCA78A3-D602-43A6-8525-991C181BB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608158"/>
            <a:ext cx="724707" cy="610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3575963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3567774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3575963"/>
            <a:ext cx="724706" cy="61457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EAB302-A608-4B01-B3C9-8D8355514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37335" y="3588602"/>
            <a:ext cx="724706" cy="5989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3578098"/>
            <a:ext cx="724707" cy="610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188075-88B2-4A3F-8205-3298711D8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3551728"/>
            <a:ext cx="724707" cy="6010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83A7A55-B8C4-4143-A94E-A383BDCF9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87866" y="3543539"/>
            <a:ext cx="724707" cy="6197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3551728"/>
            <a:ext cx="724706" cy="6145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ED9A4FA-76D5-4963-985C-A87091DA0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87071" y="3564367"/>
            <a:ext cx="724706" cy="5989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3553863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3504247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3496058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3504247"/>
            <a:ext cx="724706" cy="6145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FA58999-C6CE-4A02-9FEE-0C5DD01DE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546860" y="3516886"/>
            <a:ext cx="724706" cy="5989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3506382"/>
            <a:ext cx="724707" cy="6103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3496058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3504247"/>
            <a:ext cx="724706" cy="61457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94106B6-F8FA-4192-89C9-D4622FA78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7458496" y="3516886"/>
            <a:ext cx="724706" cy="5989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3506382"/>
            <a:ext cx="724707" cy="610308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776DDAF-030C-4377-AF8B-229490B72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98568" y="524190"/>
            <a:ext cx="724707" cy="61457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120DCE2-2D16-405B-BF45-0C22E01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953558" y="493786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105A609-AD2B-4496-A219-364EB1D96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04293" y="3485866"/>
            <a:ext cx="724707" cy="60106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D29F6E3-4217-4241-9728-A3335C78B354}"/>
              </a:ext>
            </a:extLst>
          </p:cNvPr>
          <p:cNvSpPr txBox="1"/>
          <p:nvPr/>
        </p:nvSpPr>
        <p:spPr>
          <a:xfrm>
            <a:off x="409846" y="4562742"/>
            <a:ext cx="731285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카드만 손에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 수 있지만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회색 토큰은 가져올 수 없음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F9E239-1464-4B36-8F74-925F6BE8FE8F}"/>
              </a:ext>
            </a:extLst>
          </p:cNvPr>
          <p:cNvSpPr txBox="1"/>
          <p:nvPr/>
        </p:nvSpPr>
        <p:spPr>
          <a:xfrm>
            <a:off x="409846" y="3168102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든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없애거나 버릴 수 없음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2603D20A-4E6E-4275-870F-5A1BF16C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5975">
            <a:off x="10858186" y="4738587"/>
            <a:ext cx="616821" cy="855854"/>
          </a:xfrm>
          <a:prstGeom prst="roundRect">
            <a:avLst>
              <a:gd name="adj" fmla="val 9202"/>
            </a:avLst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29F90A1C-3973-48D8-961E-01BE8588E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346">
            <a:off x="7991311" y="612896"/>
            <a:ext cx="616821" cy="855854"/>
          </a:xfrm>
          <a:prstGeom prst="roundRect">
            <a:avLst>
              <a:gd name="adj" fmla="val 9202"/>
            </a:avLst>
          </a:prstGeom>
          <a:scene3d>
            <a:camera prst="obliqueBottomRight">
              <a:rot lat="20371501" lon="20656151" rev="410423"/>
            </a:camera>
            <a:lightRig rig="threePt" dir="t"/>
          </a:scene3d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942CA689-07F5-47F4-96EE-A479F770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1179" y="4780878"/>
            <a:ext cx="1071923" cy="104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52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1198 0.57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그림 69">
            <a:extLst>
              <a:ext uri="{FF2B5EF4-FFF2-40B4-BE49-F238E27FC236}">
                <a16:creationId xmlns:a16="http://schemas.microsoft.com/office/drawing/2014/main" id="{F057413E-92B0-4F97-AEA7-F6396933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06797" y="4853988"/>
            <a:ext cx="724707" cy="61457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AC9E3059-B5A0-44D6-9966-D819CD70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76DE608-E8DA-4B5E-B8A0-535686BD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335380" y="4848839"/>
            <a:ext cx="724706" cy="614578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AB6BE58-76F6-4AE9-848F-75097027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7978683" y="4853615"/>
            <a:ext cx="724707" cy="610308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D0262F61-5A9B-4FA7-BB04-AD6C4349A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557651" y="5057906"/>
            <a:ext cx="724707" cy="619728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0ED7198C-D5EC-4F26-B911-A9208B8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8776869" y="4993533"/>
            <a:ext cx="724706" cy="5989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BED25B0-C67B-4786-9F71-5E3810CD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8744775" y="4851005"/>
            <a:ext cx="724706" cy="5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226059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수 제한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가진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항상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동안 토큰을 얼마든지 가질 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있으나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 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토큰을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포함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개까지만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가지고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6B0F8D9-987E-46AF-8CC4-76A36B689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55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A85BEBE6-2C1C-4B6A-ABC0-DB51CD7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7228" y="4782369"/>
            <a:ext cx="1071923" cy="1041522"/>
          </a:xfrm>
          <a:prstGeom prst="rect">
            <a:avLst/>
          </a:prstGeom>
          <a:noFill/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668E914-3FB9-442E-BA3D-C8406EFD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6398" y="2210983"/>
            <a:ext cx="724707" cy="61030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CC3374A-9508-4894-AF59-0C34A4C1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B5421DF4-75EF-4748-8221-4BF39B95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1BCCF8C9-51A6-4C82-AF46-1147F283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BDD14CA2-B99C-46F6-ACDB-6BD57792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D1EAEF81-7A49-4B8F-A19F-BA6DBB44A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06797" y="4214627"/>
            <a:ext cx="724707" cy="607187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080300CB-89A7-4E95-9BEE-4390D850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326557" y="524190"/>
            <a:ext cx="724707" cy="61457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4062B37-355F-457B-A729-51F3CB069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528393" y="4915655"/>
            <a:ext cx="724707" cy="619728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E3572BE-547B-47AC-9939-9E7730FB5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610244" y="4840900"/>
            <a:ext cx="724707" cy="6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3567 0.358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3099 0.3659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0898 -0.387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0013 -0.3847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AC9E3059-B5A0-44D6-9966-D819CD70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2818" y="4848839"/>
            <a:ext cx="724707" cy="60106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76DE608-E8DA-4B5E-B8A0-535686BD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335380" y="4848839"/>
            <a:ext cx="724706" cy="614578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AB6BE58-76F6-4AE9-848F-75097027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7978683" y="4853615"/>
            <a:ext cx="724707" cy="610308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0ED7198C-D5EC-4F26-B911-A9208B8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8776869" y="4993533"/>
            <a:ext cx="724706" cy="5989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BED25B0-C67B-4786-9F71-5E3810CD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8744775" y="4851005"/>
            <a:ext cx="724706" cy="5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226059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수 제한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가진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언제든지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동안 토큰을 얼마든지 가질 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있으나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 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토큰을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포함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개까지만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가지고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반납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E3DC1AA-690F-44D6-B4EC-86A09A5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88661" y="2364919"/>
            <a:ext cx="724707" cy="60106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571432A-FDA2-4859-A683-3DF079B6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38925" y="2334859"/>
            <a:ext cx="724707" cy="60106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F9A0EC3-C380-4C0E-A150-706AD8F13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38130" y="2326670"/>
            <a:ext cx="724707" cy="61972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FCEE37D-16A7-47E5-9535-CBE9E622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43575" y="2334859"/>
            <a:ext cx="724706" cy="6145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E476F2C-C52B-4F1C-8F67-17E890A2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2685" y="2336994"/>
            <a:ext cx="724707" cy="61030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30036E-D066-4628-8AC6-EA7E609B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93311" y="2310624"/>
            <a:ext cx="724706" cy="61457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1C7CF4-003B-42F4-A30D-0B02DF555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82421" y="2312759"/>
            <a:ext cx="724707" cy="61030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4C3BC5-DAE3-4E78-B4DC-133BFDF9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148450" y="2263143"/>
            <a:ext cx="724707" cy="6010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9556AC2-26FC-49B0-A8C8-082326B0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347655" y="2254954"/>
            <a:ext cx="724707" cy="61972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47D40B8-E506-4DFC-B576-D0EA2D37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253100" y="2263143"/>
            <a:ext cx="724706" cy="61457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A72894A-B829-4ABC-91FA-AA8688D4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42210" y="2265278"/>
            <a:ext cx="724707" cy="610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6B0F8D9-987E-46AF-8CC4-76A36B689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11060086" y="2263143"/>
            <a:ext cx="724707" cy="6010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ED62C4D-F513-46B7-A8E0-64503AF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259291" y="2254954"/>
            <a:ext cx="724707" cy="61972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EC22514-DF31-4212-B1BC-5EE4A9D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10164736" y="2263143"/>
            <a:ext cx="724706" cy="61457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26F38E-0552-4671-A545-6C3D12EA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353846" y="2265278"/>
            <a:ext cx="724707" cy="610308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668E914-3FB9-442E-BA3D-C8406EFD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8436398" y="2210983"/>
            <a:ext cx="724707" cy="61030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CC3374A-9508-4894-AF59-0C34A4C1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98518"/>
            <a:ext cx="724707" cy="607187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B5421DF4-75EF-4748-8221-4BF39B95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81548" y="543353"/>
            <a:ext cx="724707" cy="61457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1BCCF8C9-51A6-4C82-AF46-1147F283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96551" y="1174627"/>
            <a:ext cx="724707" cy="607187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BDD14CA2-B99C-46F6-ACDB-6BD57792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326557" y="1144223"/>
            <a:ext cx="724707" cy="60718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D1EAEF81-7A49-4B8F-A19F-BA6DBB44A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7206797" y="4214627"/>
            <a:ext cx="724707" cy="60718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4062B37-355F-457B-A729-51F3CB069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528393" y="4915655"/>
            <a:ext cx="724707" cy="619728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E3572BE-547B-47AC-9939-9E7730FB5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9610244" y="4840900"/>
            <a:ext cx="724707" cy="619728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F057413E-92B0-4F97-AEA7-F6396933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7206797" y="4853988"/>
            <a:ext cx="724707" cy="614579"/>
          </a:xfrm>
          <a:prstGeom prst="rect">
            <a:avLst/>
          </a:prstGeom>
        </p:spPr>
      </p:pic>
      <p:pic>
        <p:nvPicPr>
          <p:cNvPr id="55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A85BEBE6-2C1C-4B6A-ABC0-DB51CD7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7228" y="4782369"/>
            <a:ext cx="1071923" cy="1041522"/>
          </a:xfrm>
          <a:prstGeom prst="rect">
            <a:avLst/>
          </a:prstGeom>
          <a:noFill/>
        </p:spPr>
      </p:pic>
      <p:sp>
        <p:nvSpPr>
          <p:cNvPr id="40" name="곱하기 기호 39">
            <a:extLst>
              <a:ext uri="{FF2B5EF4-FFF2-40B4-BE49-F238E27FC236}">
                <a16:creationId xmlns:a16="http://schemas.microsoft.com/office/drawing/2014/main" id="{56BFD434-1BEF-4554-A3FA-C45C7AEAC348}"/>
              </a:ext>
            </a:extLst>
          </p:cNvPr>
          <p:cNvSpPr/>
          <p:nvPr/>
        </p:nvSpPr>
        <p:spPr>
          <a:xfrm>
            <a:off x="6408887" y="-362690"/>
            <a:ext cx="2500033" cy="2500033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1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3567 0.358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3099 0.3659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1485 -0.6340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340867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 고용하기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펼쳐진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카드에 표시된 만큼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소비해 고용함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D4C6E3A9-D7F6-4B82-8C1F-89B49DDCCB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8539" y="812878"/>
            <a:ext cx="2081237" cy="2519225"/>
          </a:xfrm>
          <a:prstGeom prst="roundRect">
            <a:avLst>
              <a:gd name="adj" fmla="val 9930"/>
            </a:avLst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77A5D08-9C21-46DF-8FB8-632D48A634F4}"/>
              </a:ext>
            </a:extLst>
          </p:cNvPr>
          <p:cNvGrpSpPr/>
          <p:nvPr/>
        </p:nvGrpSpPr>
        <p:grpSpPr>
          <a:xfrm>
            <a:off x="8881338" y="3695207"/>
            <a:ext cx="3048438" cy="2118219"/>
            <a:chOff x="8482260" y="3578475"/>
            <a:chExt cx="3048438" cy="2118219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97271ED3-018E-4531-B52B-8467B0D4C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82" b="63273" l="3562" r="40000">
                          <a14:foregroundMark x1="27671" y1="12727" x2="34795" y2="17455"/>
                          <a14:foregroundMark x1="39178" y1="17091" x2="39452" y2="20000"/>
                          <a14:foregroundMark x1="40000" y1="50545" x2="36986" y2="58182"/>
                          <a14:foregroundMark x1="33014" y1="62545" x2="35890" y2="62182"/>
                          <a14:foregroundMark x1="4110" y1="47636" x2="3562" y2="52364"/>
                          <a14:foregroundMark x1="18082" y1="63273" x2="17808" y2="62909"/>
                          <a14:backgroundMark x1="22192" y1="13818" x2="22466" y2="13818"/>
                          <a14:backgroundMark x1="6849" y1="36364" x2="8767" y2="35273"/>
                          <a14:backgroundMark x1="17945" y1="64000" x2="18082" y2="64000"/>
                          <a14:backgroundMark x1="14795" y1="38545" x2="14795" y2="37818"/>
                        </a14:backgroundRemoval>
                      </a14:imgEffect>
                    </a14:imgLayer>
                  </a14:imgProps>
                </a:ext>
              </a:extLst>
            </a:blip>
            <a:srcRect r="57943" b="33157"/>
            <a:stretch/>
          </p:blipFill>
          <p:spPr>
            <a:xfrm>
              <a:off x="8970354" y="3578475"/>
              <a:ext cx="2197991" cy="1315983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6AAFB3A4-3B76-4628-B392-6F071EF1A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26603" r="67929" b="52432"/>
            <a:stretch/>
          </p:blipFill>
          <p:spPr>
            <a:xfrm>
              <a:off x="8482260" y="4259459"/>
              <a:ext cx="724706" cy="614578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1D535ADA-6C0B-4D91-8AEF-DEEABE923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0320713" y="5002211"/>
              <a:ext cx="724707" cy="610308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EE9AB6AA-221E-4A11-B52F-9F652D8C5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361999" y="5076966"/>
              <a:ext cx="724707" cy="619728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A3D9FBA9-95EF-440D-BD2D-14D7D5DCC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443850" y="5002211"/>
              <a:ext cx="724707" cy="619728"/>
            </a:xfrm>
            <a:prstGeom prst="rect">
              <a:avLst/>
            </a:prstGeom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6AF7093C-158D-4A8A-91DD-9D4E423A2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900" r="67929" b="74670"/>
            <a:stretch/>
          </p:blipFill>
          <p:spPr>
            <a:xfrm>
              <a:off x="9677047" y="3660559"/>
              <a:ext cx="724706" cy="598900"/>
            </a:xfrm>
            <a:prstGeom prst="rect">
              <a:avLst/>
            </a:prstGeom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6FF446F-F823-498F-865A-3097B7352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549660" y="4927456"/>
              <a:ext cx="724707" cy="619728"/>
            </a:xfrm>
            <a:prstGeom prst="rect">
              <a:avLst/>
            </a:prstGeom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3B2A68ED-B53B-4168-8989-B9366B82D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0805991" y="4977762"/>
              <a:ext cx="724707" cy="610308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051029F1-6004-436E-9089-CC63FD12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0526803" y="5081676"/>
              <a:ext cx="724707" cy="610308"/>
            </a:xfrm>
            <a:prstGeom prst="rect">
              <a:avLst/>
            </a:prstGeom>
          </p:spPr>
        </p:pic>
      </p:grpSp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CD0260F0-FE60-405B-85E2-F41A0543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5353" y="4804911"/>
            <a:ext cx="1071923" cy="104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9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06667 0.3361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340867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 고용하기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펼쳐진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카드에 표시된 만큼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소비해 고용함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D4C6E3A9-D7F6-4B82-8C1F-89B49DDCCB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8539" y="812878"/>
            <a:ext cx="2081237" cy="2519225"/>
          </a:xfrm>
          <a:prstGeom prst="roundRect">
            <a:avLst>
              <a:gd name="adj" fmla="val 9930"/>
            </a:avLst>
          </a:prstGeom>
        </p:spPr>
      </p:pic>
      <p:pic>
        <p:nvPicPr>
          <p:cNvPr id="56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CD0260F0-FE60-405B-85E2-F41A0543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5353" y="4804911"/>
            <a:ext cx="1071923" cy="1041522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44F8E0-65F6-4558-BA95-48982CB613BC}"/>
              </a:ext>
            </a:extLst>
          </p:cNvPr>
          <p:cNvSpPr txBox="1"/>
          <p:nvPr/>
        </p:nvSpPr>
        <p:spPr>
          <a:xfrm>
            <a:off x="409846" y="3540071"/>
            <a:ext cx="685565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토큰은 색깔 토큰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 제외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E95737A-BA0E-4E6D-AFF3-E038B23051AB}"/>
              </a:ext>
            </a:extLst>
          </p:cNvPr>
          <p:cNvGrpSpPr/>
          <p:nvPr/>
        </p:nvGrpSpPr>
        <p:grpSpPr>
          <a:xfrm>
            <a:off x="8881338" y="3694249"/>
            <a:ext cx="3048438" cy="2119177"/>
            <a:chOff x="8881338" y="3694249"/>
            <a:chExt cx="3048438" cy="2119177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97271ED3-018E-4531-B52B-8467B0D4C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82" b="63273" l="3562" r="40000">
                          <a14:foregroundMark x1="27671" y1="12727" x2="34795" y2="17455"/>
                          <a14:foregroundMark x1="39178" y1="17091" x2="39452" y2="20000"/>
                          <a14:foregroundMark x1="40000" y1="50545" x2="36986" y2="58182"/>
                          <a14:foregroundMark x1="33014" y1="62545" x2="35890" y2="62182"/>
                          <a14:foregroundMark x1="4110" y1="47636" x2="3562" y2="52364"/>
                          <a14:foregroundMark x1="18082" y1="63273" x2="17808" y2="62909"/>
                          <a14:backgroundMark x1="22192" y1="13818" x2="22466" y2="13818"/>
                          <a14:backgroundMark x1="6849" y1="36364" x2="8767" y2="35273"/>
                          <a14:backgroundMark x1="17945" y1="64000" x2="18082" y2="64000"/>
                          <a14:backgroundMark x1="14795" y1="38545" x2="14795" y2="37818"/>
                        </a14:backgroundRemoval>
                      </a14:imgEffect>
                    </a14:imgLayer>
                  </a14:imgProps>
                </a:ext>
              </a:extLst>
            </a:blip>
            <a:srcRect r="57943" b="33157"/>
            <a:stretch/>
          </p:blipFill>
          <p:spPr>
            <a:xfrm>
              <a:off x="9369432" y="3695207"/>
              <a:ext cx="2197991" cy="1315983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6AAFB3A4-3B76-4628-B392-6F071EF1A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26603" r="67929" b="52432"/>
            <a:stretch/>
          </p:blipFill>
          <p:spPr>
            <a:xfrm>
              <a:off x="8881338" y="4376191"/>
              <a:ext cx="724706" cy="614578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1D535ADA-6C0B-4D91-8AEF-DEEABE923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0719791" y="5118943"/>
              <a:ext cx="724707" cy="610308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EE9AB6AA-221E-4A11-B52F-9F652D8C5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761077" y="5193698"/>
              <a:ext cx="724707" cy="619728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A3D9FBA9-95EF-440D-BD2D-14D7D5DCC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842928" y="5118943"/>
              <a:ext cx="724707" cy="619728"/>
            </a:xfrm>
            <a:prstGeom prst="rect">
              <a:avLst/>
            </a:prstGeom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6FF446F-F823-498F-865A-3097B7352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47568" r="67929" b="31291"/>
            <a:stretch/>
          </p:blipFill>
          <p:spPr>
            <a:xfrm>
              <a:off x="9948738" y="5044188"/>
              <a:ext cx="724707" cy="619728"/>
            </a:xfrm>
            <a:prstGeom prst="rect">
              <a:avLst/>
            </a:prstGeom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3B2A68ED-B53B-4168-8989-B9366B82D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1205069" y="5094494"/>
              <a:ext cx="724707" cy="610308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051029F1-6004-436E-9089-CC63FD12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62284" t="26445" r="7747" b="52736"/>
            <a:stretch/>
          </p:blipFill>
          <p:spPr>
            <a:xfrm>
              <a:off x="10925881" y="5198408"/>
              <a:ext cx="724707" cy="610308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322341C8-8B89-4D75-8260-C3859A9E0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12" b="93645" l="4717" r="89937">
                          <a14:foregroundMark x1="10220" y1="13100" x2="19340" y2="17121"/>
                          <a14:foregroundMark x1="19340" y1="17121" x2="21226" y2="17121"/>
                          <a14:foregroundMark x1="17610" y1="31647" x2="22799" y2="38132"/>
                          <a14:foregroundMark x1="22799" y1="38132" x2="27358" y2="40597"/>
                          <a14:foregroundMark x1="23742" y1="52918" x2="15881" y2="65110"/>
                          <a14:foregroundMark x1="25786" y1="29831" x2="29717" y2="32036"/>
                          <a14:foregroundMark x1="23899" y1="42672" x2="15409" y2="45785"/>
                          <a14:foregroundMark x1="15409" y1="45785" x2="14780" y2="45785"/>
                          <a14:foregroundMark x1="22013" y1="63684" x2="16038" y2="64721"/>
                          <a14:foregroundMark x1="7862" y1="63294" x2="15881" y2="64202"/>
                          <a14:foregroundMark x1="8176" y1="51492" x2="4874" y2="57458"/>
                          <a14:foregroundMark x1="12579" y1="79896" x2="19654" y2="87030"/>
                          <a14:foregroundMark x1="27673" y1="80934" x2="6289" y2="89494"/>
                          <a14:foregroundMark x1="9591" y1="82620" x2="16038" y2="88716"/>
                          <a14:foregroundMark x1="16352" y1="88716" x2="18239" y2="91699"/>
                          <a14:foregroundMark x1="22170" y1="90272" x2="5975" y2="80804"/>
                          <a14:foregroundMark x1="25314" y1="83917" x2="27987" y2="87549"/>
                          <a14:foregroundMark x1="27987" y1="89883" x2="22170" y2="91829"/>
                          <a14:foregroundMark x1="21069" y1="93774" x2="12579" y2="93774"/>
                          <a14:foregroundMark x1="12579" y1="93774" x2="11164" y2="93126"/>
                          <a14:foregroundMark x1="7075" y1="88716" x2="6604" y2="83917"/>
                          <a14:foregroundMark x1="20597" y1="84565" x2="24057" y2="88067"/>
                          <a14:foregroundMark x1="23428" y1="77562" x2="17453" y2="79767"/>
                          <a14:foregroundMark x1="73585" y1="12840" x2="83648" y2="20233"/>
                          <a14:foregroundMark x1="84591" y1="17639" x2="87812" y2="9207"/>
                          <a14:foregroundMark x1="24528" y1="12711" x2="27201" y2="17639"/>
                          <a14:foregroundMark x1="74214" y1="34241" x2="78302" y2="40726"/>
                          <a14:foregroundMark x1="78302" y1="40726" x2="78459" y2="40856"/>
                          <a14:foregroundMark x1="76730" y1="30739" x2="63655" y2="39519"/>
                          <a14:foregroundMark x1="69969" y1="40726" x2="76258" y2="43320"/>
                          <a14:foregroundMark x1="90094" y1="56550" x2="89623" y2="58236"/>
                          <a14:foregroundMark x1="79088" y1="8820" x2="72327" y2="7912"/>
                          <a14:foregroundMark x1="12736" y1="49805" x2="18553" y2="49805"/>
                          <a14:foregroundMark x1="21541" y1="51751" x2="23270" y2="54604"/>
                          <a14:foregroundMark x1="24843" y1="60052" x2="24528" y2="60960"/>
                          <a14:foregroundMark x1="26730" y1="53567" x2="25472" y2="59533"/>
                          <a14:foregroundMark x1="5975" y1="59533" x2="9119" y2="61349"/>
                          <a14:foregroundMark x1="12264" y1="78340" x2="12264" y2="82101"/>
                          <a14:foregroundMark x1="11478" y1="90013" x2="13522" y2="91829"/>
                          <a14:foregroundMark x1="22799" y1="90143" x2="24057" y2="90143"/>
                          <a14:backgroundMark x1="87893" y1="8301" x2="88522" y2="8431"/>
                          <a14:backgroundMark x1="63208" y1="39689" x2="63208" y2="39948"/>
                          <a14:backgroundMark x1="63050" y1="39559" x2="63522" y2="39559"/>
                          <a14:backgroundMark x1="63522" y1="39818" x2="62579" y2="39429"/>
                          <a14:backgroundMark x1="63679" y1="39559" x2="61478" y2="38781"/>
                        </a14:backgroundRemoval>
                      </a14:imgEffect>
                    </a14:imgLayer>
                  </a14:imgProps>
                </a:ext>
              </a:extLst>
            </a:blip>
            <a:srcRect l="2101" t="75056" r="67929" b="4231"/>
            <a:stretch/>
          </p:blipFill>
          <p:spPr>
            <a:xfrm>
              <a:off x="9369432" y="3694249"/>
              <a:ext cx="724707" cy="607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06667 0.3361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340867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 고용하기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펼쳐진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카드에 표시된 만큼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소비해 고용함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4F8E0-65F6-4558-BA95-48982CB613BC}"/>
              </a:ext>
            </a:extLst>
          </p:cNvPr>
          <p:cNvSpPr txBox="1"/>
          <p:nvPr/>
        </p:nvSpPr>
        <p:spPr>
          <a:xfrm>
            <a:off x="409846" y="3540071"/>
            <a:ext cx="685565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토큰은 색깔 토큰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 제외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12FB8D-46F8-4499-AB0B-CA241007E7DD}"/>
              </a:ext>
            </a:extLst>
          </p:cNvPr>
          <p:cNvSpPr txBox="1"/>
          <p:nvPr/>
        </p:nvSpPr>
        <p:spPr>
          <a:xfrm>
            <a:off x="409846" y="4415280"/>
            <a:ext cx="685565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고용한 카드를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모으고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표시와 인피니티 점수가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잘 보이도록 정렬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990AC55-FCFF-4B0B-9B7D-D3FB3749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909" y="1251406"/>
            <a:ext cx="2034203" cy="2843817"/>
          </a:xfrm>
          <a:prstGeom prst="roundRect">
            <a:avLst>
              <a:gd name="adj" fmla="val 7227"/>
            </a:avLst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48F5D44-5D37-42E0-BA31-BE6371EC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511" y="1885004"/>
            <a:ext cx="2037601" cy="2843817"/>
          </a:xfrm>
          <a:prstGeom prst="roundRect">
            <a:avLst>
              <a:gd name="adj" fmla="val 9067"/>
            </a:avLst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D4C6E3A9-D7F6-4B82-8C1F-89B49DDCCB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909" y="2546873"/>
            <a:ext cx="2034203" cy="2843817"/>
          </a:xfrm>
          <a:prstGeom prst="roundRect">
            <a:avLst>
              <a:gd name="adj" fmla="val 9930"/>
            </a:avLst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0401F62-68B7-4F8D-98C0-4A5DC4D49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9806981" y="3490677"/>
            <a:ext cx="1647131" cy="13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1652318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F6FCCE-00FA-4F38-8A64-5044DED3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82227" l="27273" r="96848">
                        <a14:foregroundMark x1="33697" y1="10707" x2="34667" y2="28266"/>
                        <a14:foregroundMark x1="28970" y1="10707" x2="39515" y2="8137"/>
                        <a14:foregroundMark x1="27273" y1="8565" x2="30303" y2="30835"/>
                        <a14:foregroundMark x1="30303" y1="30835" x2="30909" y2="32120"/>
                        <a14:foregroundMark x1="39879" y1="17559" x2="39879" y2="27195"/>
                        <a14:foregroundMark x1="38545" y1="40471" x2="36000" y2="39186"/>
                        <a14:foregroundMark x1="51758" y1="12420" x2="56242" y2="27409"/>
                        <a14:foregroundMark x1="57091" y1="15846" x2="57212" y2="37687"/>
                        <a14:foregroundMark x1="57212" y1="37687" x2="52485" y2="39400"/>
                        <a14:foregroundMark x1="53455" y1="40471" x2="57697" y2="39829"/>
                        <a14:foregroundMark x1="58788" y1="39615" x2="57212" y2="39829"/>
                        <a14:foregroundMark x1="71515" y1="10493" x2="72848" y2="30407"/>
                        <a14:foregroundMark x1="65091" y1="31049" x2="68364" y2="38544"/>
                        <a14:foregroundMark x1="68727" y1="38758" x2="74182" y2="40043"/>
                        <a14:foregroundMark x1="67273" y1="36831" x2="71879" y2="40257"/>
                        <a14:foregroundMark x1="87879" y1="14133" x2="91758" y2="27837"/>
                        <a14:foregroundMark x1="94061" y1="11777" x2="95394" y2="28480"/>
                        <a14:foregroundMark x1="87515" y1="8565" x2="93697" y2="8137"/>
                        <a14:foregroundMark x1="93697" y1="8137" x2="96485" y2="8137"/>
                        <a14:foregroundMark x1="84970" y1="20985" x2="86545" y2="30407"/>
                        <a14:foregroundMark x1="96848" y1="37259" x2="92485" y2="32976"/>
                        <a14:foregroundMark x1="94545" y1="39400" x2="96727" y2="39829"/>
                        <a14:foregroundMark x1="59273" y1="40471" x2="58303" y2="37901"/>
                        <a14:foregroundMark x1="39515" y1="40043" x2="38061" y2="38116"/>
                        <a14:foregroundMark x1="41818" y1="60600" x2="44000" y2="76874"/>
                        <a14:foregroundMark x1="36970" y1="60385" x2="36970" y2="66809"/>
                        <a14:foregroundMark x1="58061" y1="64026" x2="59515" y2="71306"/>
                        <a14:foregroundMark x1="67636" y1="55889" x2="67879" y2="60600"/>
                        <a14:foregroundMark x1="78788" y1="32120" x2="78424" y2="27623"/>
                        <a14:foregroundMark x1="34667" y1="62527" x2="34667" y2="60600"/>
                        <a14:foregroundMark x1="34545" y1="59743" x2="34303" y2="58887"/>
                        <a14:backgroundMark x1="99152" y1="35760" x2="99030" y2="34690"/>
                        <a14:backgroundMark x1="99152" y1="34261" x2="99515" y2="31263"/>
                        <a14:backgroundMark x1="89939" y1="4925" x2="92364" y2="4711"/>
                        <a14:backgroundMark x1="99030" y1="12420" x2="99152" y2="14989"/>
                        <a14:backgroundMark x1="99152" y1="15632" x2="99273" y2="31263"/>
                        <a14:backgroundMark x1="77939" y1="4497" x2="79030" y2="4497"/>
                        <a14:backgroundMark x1="68848" y1="50535" x2="69212" y2="50749"/>
                      </a14:backgroundRemoval>
                    </a14:imgEffect>
                  </a14:imgLayer>
                </a14:imgProps>
              </a:ext>
            </a:extLst>
          </a:blip>
          <a:srcRect l="63311" r="1" b="51565"/>
          <a:stretch/>
        </p:blipFill>
        <p:spPr>
          <a:xfrm>
            <a:off x="9349740" y="796255"/>
            <a:ext cx="2727690" cy="20383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F98844F-392B-4196-8794-0A1390DB5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82227" l="27273" r="96848">
                        <a14:foregroundMark x1="33697" y1="10707" x2="34667" y2="28266"/>
                        <a14:foregroundMark x1="28970" y1="10707" x2="39515" y2="8137"/>
                        <a14:foregroundMark x1="27273" y1="8565" x2="30303" y2="30835"/>
                        <a14:foregroundMark x1="30303" y1="30835" x2="30909" y2="32120"/>
                        <a14:foregroundMark x1="39879" y1="17559" x2="39879" y2="27195"/>
                        <a14:foregroundMark x1="38545" y1="40471" x2="36000" y2="39186"/>
                        <a14:foregroundMark x1="51758" y1="12420" x2="56242" y2="27409"/>
                        <a14:foregroundMark x1="57091" y1="15846" x2="57212" y2="37687"/>
                        <a14:foregroundMark x1="57212" y1="37687" x2="52485" y2="39400"/>
                        <a14:foregroundMark x1="53455" y1="40471" x2="57697" y2="39829"/>
                        <a14:foregroundMark x1="58788" y1="39615" x2="57212" y2="39829"/>
                        <a14:foregroundMark x1="71515" y1="10493" x2="72848" y2="30407"/>
                        <a14:foregroundMark x1="65091" y1="31049" x2="68364" y2="38544"/>
                        <a14:foregroundMark x1="68727" y1="38758" x2="74182" y2="40043"/>
                        <a14:foregroundMark x1="67273" y1="36831" x2="71879" y2="40257"/>
                        <a14:foregroundMark x1="87879" y1="14133" x2="91758" y2="27837"/>
                        <a14:foregroundMark x1="94061" y1="11777" x2="95394" y2="28480"/>
                        <a14:foregroundMark x1="87515" y1="8565" x2="93697" y2="8137"/>
                        <a14:foregroundMark x1="93697" y1="8137" x2="96485" y2="8137"/>
                        <a14:foregroundMark x1="84970" y1="20985" x2="86545" y2="30407"/>
                        <a14:foregroundMark x1="96848" y1="37259" x2="92485" y2="32976"/>
                        <a14:foregroundMark x1="94545" y1="39400" x2="96727" y2="39829"/>
                        <a14:foregroundMark x1="59273" y1="40471" x2="58303" y2="37901"/>
                        <a14:foregroundMark x1="39515" y1="40043" x2="38061" y2="38116"/>
                        <a14:foregroundMark x1="41818" y1="60600" x2="44000" y2="76874"/>
                        <a14:foregroundMark x1="36970" y1="60385" x2="36970" y2="66809"/>
                        <a14:foregroundMark x1="58061" y1="64026" x2="59515" y2="71306"/>
                        <a14:foregroundMark x1="67636" y1="55889" x2="67879" y2="60600"/>
                        <a14:foregroundMark x1="78788" y1="32120" x2="78424" y2="27623"/>
                        <a14:foregroundMark x1="34667" y1="62527" x2="34667" y2="60600"/>
                        <a14:foregroundMark x1="34545" y1="59743" x2="34303" y2="58887"/>
                        <a14:backgroundMark x1="99152" y1="35760" x2="99030" y2="34690"/>
                        <a14:backgroundMark x1="99152" y1="34261" x2="99515" y2="31263"/>
                        <a14:backgroundMark x1="89939" y1="4925" x2="92364" y2="4711"/>
                        <a14:backgroundMark x1="99030" y1="12420" x2="99152" y2="14989"/>
                        <a14:backgroundMark x1="99152" y1="15632" x2="99273" y2="31263"/>
                        <a14:backgroundMark x1="77939" y1="4497" x2="79030" y2="4497"/>
                        <a14:backgroundMark x1="68848" y1="50535" x2="69212" y2="50749"/>
                      </a14:backgroundRemoval>
                    </a14:imgEffect>
                  </a14:imgLayer>
                </a14:imgProps>
              </a:ext>
            </a:extLst>
          </a:blip>
          <a:srcRect l="32751" t="47003" r="28656" b="8544"/>
          <a:stretch/>
        </p:blipFill>
        <p:spPr>
          <a:xfrm>
            <a:off x="7692072" y="3535680"/>
            <a:ext cx="2869248" cy="187078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3037472-1758-457D-A3E5-1C232E6B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888" y="1015663"/>
            <a:ext cx="1104032" cy="1522131"/>
          </a:xfrm>
          <a:prstGeom prst="roundRect">
            <a:avLst>
              <a:gd name="adj" fmla="val 7227"/>
            </a:avLst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05006E9-9236-4E8F-AB82-61208CBCE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807608" y="5115300"/>
            <a:ext cx="955767" cy="80489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6468836-9B8E-4F08-9B3A-ADF218CB1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807608" y="4255932"/>
            <a:ext cx="955767" cy="8048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6622A82-34B7-4A5B-9BDE-451EDC72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807607" y="3977187"/>
            <a:ext cx="955767" cy="80489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553087D-86C3-4E69-8D94-27081638C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807606" y="3698442"/>
            <a:ext cx="955767" cy="804894"/>
          </a:xfrm>
          <a:prstGeom prst="rect">
            <a:avLst/>
          </a:prstGeom>
        </p:spPr>
      </p:pic>
      <p:sp>
        <p:nvSpPr>
          <p:cNvPr id="26" name="곱하기 기호 25">
            <a:extLst>
              <a:ext uri="{FF2B5EF4-FFF2-40B4-BE49-F238E27FC236}">
                <a16:creationId xmlns:a16="http://schemas.microsoft.com/office/drawing/2014/main" id="{BF66C052-E523-4DF1-8BE8-B4D0C7B09FE1}"/>
              </a:ext>
            </a:extLst>
          </p:cNvPr>
          <p:cNvSpPr/>
          <p:nvPr/>
        </p:nvSpPr>
        <p:spPr>
          <a:xfrm>
            <a:off x="7082887" y="3561712"/>
            <a:ext cx="2500033" cy="2500033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387623-6C54-40D4-BBE9-5EBB4D5B379E}"/>
              </a:ext>
            </a:extLst>
          </p:cNvPr>
          <p:cNvSpPr txBox="1"/>
          <p:nvPr/>
        </p:nvSpPr>
        <p:spPr>
          <a:xfrm>
            <a:off x="409846" y="1972365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해당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할인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=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87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026 0.4497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1652318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F6FCCE-00FA-4F38-8A64-5044DED3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82227" l="27273" r="96848">
                        <a14:foregroundMark x1="33697" y1="10707" x2="34667" y2="28266"/>
                        <a14:foregroundMark x1="28970" y1="10707" x2="39515" y2="8137"/>
                        <a14:foregroundMark x1="27273" y1="8565" x2="30303" y2="30835"/>
                        <a14:foregroundMark x1="30303" y1="30835" x2="30909" y2="32120"/>
                        <a14:foregroundMark x1="39879" y1="17559" x2="39879" y2="27195"/>
                        <a14:foregroundMark x1="38545" y1="40471" x2="36000" y2="39186"/>
                        <a14:foregroundMark x1="51758" y1="12420" x2="56242" y2="27409"/>
                        <a14:foregroundMark x1="57091" y1="15846" x2="57212" y2="37687"/>
                        <a14:foregroundMark x1="57212" y1="37687" x2="52485" y2="39400"/>
                        <a14:foregroundMark x1="53455" y1="40471" x2="57697" y2="39829"/>
                        <a14:foregroundMark x1="58788" y1="39615" x2="57212" y2="39829"/>
                        <a14:foregroundMark x1="71515" y1="10493" x2="72848" y2="30407"/>
                        <a14:foregroundMark x1="65091" y1="31049" x2="68364" y2="38544"/>
                        <a14:foregroundMark x1="68727" y1="38758" x2="74182" y2="40043"/>
                        <a14:foregroundMark x1="67273" y1="36831" x2="71879" y2="40257"/>
                        <a14:foregroundMark x1="87879" y1="14133" x2="91758" y2="27837"/>
                        <a14:foregroundMark x1="94061" y1="11777" x2="95394" y2="28480"/>
                        <a14:foregroundMark x1="87515" y1="8565" x2="93697" y2="8137"/>
                        <a14:foregroundMark x1="93697" y1="8137" x2="96485" y2="8137"/>
                        <a14:foregroundMark x1="84970" y1="20985" x2="86545" y2="30407"/>
                        <a14:foregroundMark x1="96848" y1="37259" x2="92485" y2="32976"/>
                        <a14:foregroundMark x1="94545" y1="39400" x2="96727" y2="39829"/>
                        <a14:foregroundMark x1="59273" y1="40471" x2="58303" y2="37901"/>
                        <a14:foregroundMark x1="39515" y1="40043" x2="38061" y2="38116"/>
                        <a14:foregroundMark x1="41818" y1="60600" x2="44000" y2="76874"/>
                        <a14:foregroundMark x1="36970" y1="60385" x2="36970" y2="66809"/>
                        <a14:foregroundMark x1="58061" y1="64026" x2="59515" y2="71306"/>
                        <a14:foregroundMark x1="67636" y1="55889" x2="67879" y2="60600"/>
                        <a14:foregroundMark x1="78788" y1="32120" x2="78424" y2="27623"/>
                        <a14:foregroundMark x1="34667" y1="62527" x2="34667" y2="60600"/>
                        <a14:foregroundMark x1="34545" y1="59743" x2="34303" y2="58887"/>
                        <a14:backgroundMark x1="99152" y1="35760" x2="99030" y2="34690"/>
                        <a14:backgroundMark x1="99152" y1="34261" x2="99515" y2="31263"/>
                        <a14:backgroundMark x1="89939" y1="4925" x2="92364" y2="4711"/>
                        <a14:backgroundMark x1="99030" y1="12420" x2="99152" y2="14989"/>
                        <a14:backgroundMark x1="99152" y1="15632" x2="99273" y2="31263"/>
                        <a14:backgroundMark x1="77939" y1="4497" x2="79030" y2="4497"/>
                        <a14:backgroundMark x1="68848" y1="50535" x2="69212" y2="50749"/>
                      </a14:backgroundRemoval>
                    </a14:imgEffect>
                  </a14:imgLayer>
                </a14:imgProps>
              </a:ext>
            </a:extLst>
          </a:blip>
          <a:srcRect l="63311" r="1" b="51565"/>
          <a:stretch/>
        </p:blipFill>
        <p:spPr>
          <a:xfrm>
            <a:off x="9349740" y="796255"/>
            <a:ext cx="2727690" cy="20383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F98844F-392B-4196-8794-0A1390DB5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82227" l="27273" r="96848">
                        <a14:foregroundMark x1="33697" y1="10707" x2="34667" y2="28266"/>
                        <a14:foregroundMark x1="28970" y1="10707" x2="39515" y2="8137"/>
                        <a14:foregroundMark x1="27273" y1="8565" x2="30303" y2="30835"/>
                        <a14:foregroundMark x1="30303" y1="30835" x2="30909" y2="32120"/>
                        <a14:foregroundMark x1="39879" y1="17559" x2="39879" y2="27195"/>
                        <a14:foregroundMark x1="38545" y1="40471" x2="36000" y2="39186"/>
                        <a14:foregroundMark x1="51758" y1="12420" x2="56242" y2="27409"/>
                        <a14:foregroundMark x1="57091" y1="15846" x2="57212" y2="37687"/>
                        <a14:foregroundMark x1="57212" y1="37687" x2="52485" y2="39400"/>
                        <a14:foregroundMark x1="53455" y1="40471" x2="57697" y2="39829"/>
                        <a14:foregroundMark x1="58788" y1="39615" x2="57212" y2="39829"/>
                        <a14:foregroundMark x1="71515" y1="10493" x2="72848" y2="30407"/>
                        <a14:foregroundMark x1="65091" y1="31049" x2="68364" y2="38544"/>
                        <a14:foregroundMark x1="68727" y1="38758" x2="74182" y2="40043"/>
                        <a14:foregroundMark x1="67273" y1="36831" x2="71879" y2="40257"/>
                        <a14:foregroundMark x1="87879" y1="14133" x2="91758" y2="27837"/>
                        <a14:foregroundMark x1="94061" y1="11777" x2="95394" y2="28480"/>
                        <a14:foregroundMark x1="87515" y1="8565" x2="93697" y2="8137"/>
                        <a14:foregroundMark x1="93697" y1="8137" x2="96485" y2="8137"/>
                        <a14:foregroundMark x1="84970" y1="20985" x2="86545" y2="30407"/>
                        <a14:foregroundMark x1="96848" y1="37259" x2="92485" y2="32976"/>
                        <a14:foregroundMark x1="94545" y1="39400" x2="96727" y2="39829"/>
                        <a14:foregroundMark x1="59273" y1="40471" x2="58303" y2="37901"/>
                        <a14:foregroundMark x1="39515" y1="40043" x2="38061" y2="38116"/>
                        <a14:foregroundMark x1="41818" y1="60600" x2="44000" y2="76874"/>
                        <a14:foregroundMark x1="36970" y1="60385" x2="36970" y2="66809"/>
                        <a14:foregroundMark x1="58061" y1="64026" x2="59515" y2="71306"/>
                        <a14:foregroundMark x1="67636" y1="55889" x2="67879" y2="60600"/>
                        <a14:foregroundMark x1="78788" y1="32120" x2="78424" y2="27623"/>
                        <a14:foregroundMark x1="34667" y1="62527" x2="34667" y2="60600"/>
                        <a14:foregroundMark x1="34545" y1="59743" x2="34303" y2="58887"/>
                        <a14:backgroundMark x1="99152" y1="35760" x2="99030" y2="34690"/>
                        <a14:backgroundMark x1="99152" y1="34261" x2="99515" y2="31263"/>
                        <a14:backgroundMark x1="89939" y1="4925" x2="92364" y2="4711"/>
                        <a14:backgroundMark x1="99030" y1="12420" x2="99152" y2="14989"/>
                        <a14:backgroundMark x1="99152" y1="15632" x2="99273" y2="31263"/>
                        <a14:backgroundMark x1="77939" y1="4497" x2="79030" y2="4497"/>
                        <a14:backgroundMark x1="68848" y1="50535" x2="69212" y2="50749"/>
                      </a14:backgroundRemoval>
                    </a14:imgEffect>
                  </a14:imgLayer>
                </a14:imgProps>
              </a:ext>
            </a:extLst>
          </a:blip>
          <a:srcRect l="32751" t="47003" r="28656" b="8544"/>
          <a:stretch/>
        </p:blipFill>
        <p:spPr>
          <a:xfrm>
            <a:off x="7692072" y="3535680"/>
            <a:ext cx="2869248" cy="187078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3037472-1758-457D-A3E5-1C232E6B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888" y="1015663"/>
            <a:ext cx="1104032" cy="1522131"/>
          </a:xfrm>
          <a:prstGeom prst="roundRect">
            <a:avLst>
              <a:gd name="adj" fmla="val 7227"/>
            </a:avLst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05006E9-9236-4E8F-AB82-61208CBCE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9455887" y="5569224"/>
            <a:ext cx="955767" cy="80489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6468836-9B8E-4F08-9B3A-ADF218CB1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9455887" y="4709856"/>
            <a:ext cx="955767" cy="8048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6622A82-34B7-4A5B-9BDE-451EDC72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9455886" y="4431111"/>
            <a:ext cx="955767" cy="80489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553087D-86C3-4E69-8D94-27081638C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9455885" y="4152366"/>
            <a:ext cx="955767" cy="804894"/>
          </a:xfrm>
          <a:prstGeom prst="rect">
            <a:avLst/>
          </a:prstGeom>
        </p:spPr>
      </p:pic>
      <p:sp>
        <p:nvSpPr>
          <p:cNvPr id="17" name="액자 16">
            <a:extLst>
              <a:ext uri="{FF2B5EF4-FFF2-40B4-BE49-F238E27FC236}">
                <a16:creationId xmlns:a16="http://schemas.microsoft.com/office/drawing/2014/main" id="{FC68D798-9044-45B9-86F8-A6FB08E478BA}"/>
              </a:ext>
            </a:extLst>
          </p:cNvPr>
          <p:cNvSpPr/>
          <p:nvPr/>
        </p:nvSpPr>
        <p:spPr>
          <a:xfrm>
            <a:off x="9011782" y="3419061"/>
            <a:ext cx="1911323" cy="2224855"/>
          </a:xfrm>
          <a:prstGeom prst="frame">
            <a:avLst>
              <a:gd name="adj1" fmla="val 6780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B2CFBC-B357-468D-A8BE-8C5E560CA0F1}"/>
              </a:ext>
            </a:extLst>
          </p:cNvPr>
          <p:cNvSpPr txBox="1"/>
          <p:nvPr/>
        </p:nvSpPr>
        <p:spPr>
          <a:xfrm>
            <a:off x="409846" y="1972365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해당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할인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=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75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026 0.4497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99E03600-FB41-4AA6-9C3C-E8516CB8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1177" r="17719" b="6228"/>
          <a:stretch/>
        </p:blipFill>
        <p:spPr>
          <a:xfrm>
            <a:off x="8207149" y="1807519"/>
            <a:ext cx="1692585" cy="2096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X </a:t>
            </a:r>
            <a:r>
              <a:rPr lang="ko-KR" altLang="en-US" sz="28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마블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역대급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콜라보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보드게임</a:t>
            </a:r>
            <a:endParaRPr lang="en-US" altLang="ko-KR" sz="2800" b="1" spc="-150" dirty="0">
              <a:solidFill>
                <a:srgbClr val="5F4C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팀원들을 모아서 더 높은 단계의 인물을 영입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승점 </a:t>
            </a:r>
            <a:r>
              <a:rPr lang="en-US" altLang="ko-KR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스톤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모으면 </a:t>
            </a:r>
            <a:r>
              <a:rPr lang="ko-KR" altLang="en-US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28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</a:t>
            </a:r>
            <a:r>
              <a:rPr lang="ko-KR" altLang="en-US" sz="28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등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</a:t>
            </a:r>
            <a:r>
              <a:rPr lang="ko-KR" altLang="en-US" sz="28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와는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또 다른 재미의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756155" y="1300078"/>
            <a:ext cx="8249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2~4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690958" y="1300078"/>
            <a:ext cx="1081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C41DB9-6B78-4F5C-8A7E-525E98031E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0" b="95772" l="3026" r="97882">
                        <a14:foregroundMark x1="45688" y1="4440" x2="37065" y2="13319"/>
                        <a14:foregroundMark x1="58699" y1="10148" x2="85023" y2="19027"/>
                        <a14:foregroundMark x1="83812" y1="24947" x2="75340" y2="28118"/>
                        <a14:foregroundMark x1="75340" y1="28118" x2="57337" y2="24101"/>
                        <a14:foregroundMark x1="57337" y1="24101" x2="53858" y2="17548"/>
                        <a14:foregroundMark x1="55673" y1="13319" x2="61271" y2="8457"/>
                        <a14:foregroundMark x1="60061" y1="7188" x2="82753" y2="13531"/>
                        <a14:foregroundMark x1="58548" y1="6554" x2="52648" y2="16068"/>
                        <a14:foregroundMark x1="53253" y1="15222" x2="45537" y2="20296"/>
                        <a14:foregroundMark x1="45537" y1="20296" x2="45234" y2="20507"/>
                        <a14:foregroundMark x1="87141" y1="28753" x2="91831" y2="36998"/>
                        <a14:foregroundMark x1="93949" y1="32347" x2="82905" y2="51163"/>
                        <a14:foregroundMark x1="82905" y1="51163" x2="81997" y2="52220"/>
                        <a14:foregroundMark x1="59758" y1="87738" x2="57489" y2="95772"/>
                        <a14:foregroundMark x1="49773" y1="80550" x2="72617" y2="72093"/>
                        <a14:foregroundMark x1="12708" y1="68710" x2="8169" y2="56871"/>
                        <a14:foregroundMark x1="8169" y1="56871" x2="11649" y2="46723"/>
                        <a14:foregroundMark x1="11649" y1="46723" x2="18154" y2="43552"/>
                        <a14:foregroundMark x1="5144" y1="52431" x2="3328" y2="53700"/>
                        <a14:foregroundMark x1="98033" y1="29175" x2="96067" y2="31501"/>
                        <a14:foregroundMark x1="93646" y1="39535" x2="88654" y2="45243"/>
                        <a14:foregroundMark x1="91982" y1="41015" x2="80484" y2="64271"/>
                        <a14:foregroundMark x1="80635" y1="66385" x2="71861" y2="80338"/>
                        <a14:foregroundMark x1="88351" y1="27273" x2="81543" y2="21353"/>
                        <a14:foregroundMark x1="81543" y1="21353" x2="81392" y2="21142"/>
                        <a14:foregroundMark x1="92587" y1="28541" x2="80030" y2="20930"/>
                        <a14:foregroundMark x1="46747" y1="1480" x2="47504" y2="1903"/>
                        <a14:foregroundMark x1="48563" y1="2748" x2="52799" y2="12474"/>
                        <a14:foregroundMark x1="56884" y1="9091" x2="57943" y2="5708"/>
                        <a14:foregroundMark x1="59758" y1="6131" x2="63238" y2="7611"/>
                        <a14:foregroundMark x1="87897" y1="24524" x2="91225" y2="25159"/>
                        <a14:foregroundMark x1="76853" y1="10782" x2="69289" y2="7188"/>
                        <a14:foregroundMark x1="69138" y1="8668" x2="56278" y2="4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763">
            <a:off x="8203297" y="3275389"/>
            <a:ext cx="3681221" cy="26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8E21B6-C901-4637-9803-42E4EE05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629" y="507831"/>
            <a:ext cx="1400480" cy="1948014"/>
          </a:xfrm>
          <a:prstGeom prst="roundRect">
            <a:avLst>
              <a:gd name="adj" fmla="val 7032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1652318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해당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할인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=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4F8E0-65F6-4558-BA95-48982CB613BC}"/>
              </a:ext>
            </a:extLst>
          </p:cNvPr>
          <p:cNvSpPr txBox="1"/>
          <p:nvPr/>
        </p:nvSpPr>
        <p:spPr>
          <a:xfrm>
            <a:off x="409846" y="3540071"/>
            <a:ext cx="6855658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 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고용하기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필요한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충분히 가지고 있다면 새 카드 고용 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토큰도 소비하지 않는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경우도 있음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14E7377-621C-4F50-A947-15523FF2D723}"/>
              </a:ext>
            </a:extLst>
          </p:cNvPr>
          <p:cNvGrpSpPr/>
          <p:nvPr/>
        </p:nvGrpSpPr>
        <p:grpSpPr>
          <a:xfrm>
            <a:off x="9965390" y="1690539"/>
            <a:ext cx="1476545" cy="3916037"/>
            <a:chOff x="8357570" y="1972365"/>
            <a:chExt cx="1476545" cy="391603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6658805-C982-46D3-948F-9D0A077AF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3" b="82227" l="27273" r="96848">
                          <a14:foregroundMark x1="33697" y1="10707" x2="34667" y2="28266"/>
                          <a14:foregroundMark x1="28970" y1="10707" x2="39515" y2="8137"/>
                          <a14:foregroundMark x1="27273" y1="8565" x2="30303" y2="30835"/>
                          <a14:foregroundMark x1="30303" y1="30835" x2="30909" y2="32120"/>
                          <a14:foregroundMark x1="39879" y1="17559" x2="39879" y2="27195"/>
                          <a14:foregroundMark x1="38545" y1="40471" x2="36000" y2="39186"/>
                          <a14:foregroundMark x1="51758" y1="12420" x2="56242" y2="27409"/>
                          <a14:foregroundMark x1="57091" y1="15846" x2="57212" y2="37687"/>
                          <a14:foregroundMark x1="57212" y1="37687" x2="52485" y2="39400"/>
                          <a14:foregroundMark x1="53455" y1="40471" x2="57697" y2="39829"/>
                          <a14:foregroundMark x1="58788" y1="39615" x2="57212" y2="39829"/>
                          <a14:foregroundMark x1="71515" y1="10493" x2="72848" y2="30407"/>
                          <a14:foregroundMark x1="65091" y1="31049" x2="68364" y2="38544"/>
                          <a14:foregroundMark x1="68727" y1="38758" x2="74182" y2="40043"/>
                          <a14:foregroundMark x1="67273" y1="36831" x2="71879" y2="40257"/>
                          <a14:foregroundMark x1="87879" y1="14133" x2="91758" y2="27837"/>
                          <a14:foregroundMark x1="94061" y1="11777" x2="95394" y2="28480"/>
                          <a14:foregroundMark x1="87515" y1="8565" x2="93697" y2="8137"/>
                          <a14:foregroundMark x1="93697" y1="8137" x2="96485" y2="8137"/>
                          <a14:foregroundMark x1="84970" y1="20985" x2="86545" y2="30407"/>
                          <a14:foregroundMark x1="96848" y1="37259" x2="92485" y2="32976"/>
                          <a14:foregroundMark x1="94545" y1="39400" x2="96727" y2="39829"/>
                          <a14:foregroundMark x1="59273" y1="40471" x2="58303" y2="37901"/>
                          <a14:foregroundMark x1="39515" y1="40043" x2="38061" y2="38116"/>
                          <a14:foregroundMark x1="41818" y1="60600" x2="44000" y2="76874"/>
                          <a14:foregroundMark x1="36970" y1="60385" x2="36970" y2="66809"/>
                          <a14:foregroundMark x1="58061" y1="64026" x2="59515" y2="71306"/>
                          <a14:foregroundMark x1="67636" y1="55889" x2="67879" y2="60600"/>
                          <a14:foregroundMark x1="78788" y1="32120" x2="78424" y2="27623"/>
                          <a14:foregroundMark x1="34667" y1="62527" x2="34667" y2="60600"/>
                          <a14:foregroundMark x1="34545" y1="59743" x2="34303" y2="58887"/>
                          <a14:backgroundMark x1="99152" y1="35760" x2="99030" y2="34690"/>
                          <a14:backgroundMark x1="99152" y1="34261" x2="99515" y2="31263"/>
                          <a14:backgroundMark x1="89939" y1="4925" x2="92364" y2="4711"/>
                          <a14:backgroundMark x1="99030" y1="12420" x2="99152" y2="14989"/>
                          <a14:backgroundMark x1="99152" y1="15632" x2="99273" y2="31263"/>
                          <a14:backgroundMark x1="77939" y1="4497" x2="79030" y2="4497"/>
                          <a14:backgroundMark x1="68848" y1="50535" x2="69212" y2="50749"/>
                        </a14:backgroundRemoval>
                      </a14:imgEffect>
                    </a14:imgLayer>
                  </a14:imgProps>
                </a:ext>
              </a:extLst>
            </a:blip>
            <a:srcRect l="33697" t="47003" r="50795" b="8544"/>
            <a:stretch/>
          </p:blipFill>
          <p:spPr>
            <a:xfrm>
              <a:off x="8357570" y="1972365"/>
              <a:ext cx="1476545" cy="239587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9F439A7-CB4D-41DC-8EAD-235B1519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9509" y="2544352"/>
              <a:ext cx="1400636" cy="660300"/>
            </a:xfrm>
            <a:prstGeom prst="roundRect">
              <a:avLst>
                <a:gd name="adj" fmla="val 17458"/>
              </a:avLst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990AC55-FCFF-4B0B-9B7D-D3FB3749C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7105" y="2971400"/>
              <a:ext cx="1413040" cy="1975431"/>
            </a:xfrm>
            <a:prstGeom prst="roundRect">
              <a:avLst>
                <a:gd name="adj" fmla="val 7227"/>
              </a:avLst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48F5D44-5D37-42E0-BA31-BE6371EC7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99510" y="3440758"/>
              <a:ext cx="1415401" cy="1975431"/>
            </a:xfrm>
            <a:prstGeom prst="roundRect">
              <a:avLst>
                <a:gd name="adj" fmla="val 9067"/>
              </a:avLst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D4C6E3A9-D7F6-4B82-8C1F-89B49DDC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CFB"/>
                </a:clrFrom>
                <a:clrTo>
                  <a:srgbClr val="FCFC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01960" y="3912971"/>
              <a:ext cx="1413040" cy="1975431"/>
            </a:xfrm>
            <a:prstGeom prst="roundRect">
              <a:avLst>
                <a:gd name="adj" fmla="val 9930"/>
              </a:avLst>
            </a:prstGeom>
          </p:spPr>
        </p:pic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F84EA526-D799-40F1-B776-2196A49B6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9669" y="3631145"/>
            <a:ext cx="1400636" cy="1969909"/>
          </a:xfrm>
          <a:prstGeom prst="roundRect">
            <a:avLst>
              <a:gd name="adj" fmla="val 9745"/>
            </a:avLst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EC615B7-20B8-44FE-B0C5-D3A380139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53" r="72731"/>
          <a:stretch/>
        </p:blipFill>
        <p:spPr>
          <a:xfrm>
            <a:off x="7031749" y="1481838"/>
            <a:ext cx="1400480" cy="1267812"/>
          </a:xfrm>
          <a:prstGeom prst="roundRect">
            <a:avLst>
              <a:gd name="adj" fmla="val 7032"/>
            </a:avLst>
          </a:prstGeom>
        </p:spPr>
      </p:pic>
      <p:sp>
        <p:nvSpPr>
          <p:cNvPr id="21" name="액자 20">
            <a:extLst>
              <a:ext uri="{FF2B5EF4-FFF2-40B4-BE49-F238E27FC236}">
                <a16:creationId xmlns:a16="http://schemas.microsoft.com/office/drawing/2014/main" id="{0AED9590-3727-4CEE-8771-004A22135561}"/>
              </a:ext>
            </a:extLst>
          </p:cNvPr>
          <p:cNvSpPr/>
          <p:nvPr/>
        </p:nvSpPr>
        <p:spPr>
          <a:xfrm>
            <a:off x="10715030" y="1690539"/>
            <a:ext cx="913369" cy="2567120"/>
          </a:xfrm>
          <a:prstGeom prst="fram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BF9474E4-7A50-479B-80ED-D50544308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10156268" y="4257659"/>
            <a:ext cx="1251697" cy="10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1328 0.3798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179216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519177" y="1972365"/>
            <a:ext cx="704450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마칠 때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표시된 만큼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보너스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가졌다면 그 타일을 가져오고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인피니티 점수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얻음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D2754-05D4-4F92-A76E-CB3553053146}"/>
              </a:ext>
            </a:extLst>
          </p:cNvPr>
          <p:cNvSpPr txBox="1"/>
          <p:nvPr/>
        </p:nvSpPr>
        <p:spPr>
          <a:xfrm>
            <a:off x="519177" y="4153056"/>
            <a:ext cx="7044502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행동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미포함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F77452-2A8A-4AD4-997A-620858FF33D3}"/>
              </a:ext>
            </a:extLst>
          </p:cNvPr>
          <p:cNvSpPr txBox="1"/>
          <p:nvPr/>
        </p:nvSpPr>
        <p:spPr>
          <a:xfrm>
            <a:off x="519177" y="4948753"/>
            <a:ext cx="7044502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장소 타일이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필수는 아님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96FF2AE-BED8-4383-857E-969F16CC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2" b="96198" l="3904" r="99082">
                        <a14:foregroundMark x1="11366" y1="11027" x2="13662" y2="31939"/>
                        <a14:foregroundMark x1="13662" y1="31939" x2="9414" y2="90494"/>
                        <a14:foregroundMark x1="9414" y1="90494" x2="3444" y2="86312"/>
                        <a14:foregroundMark x1="3444" y1="86312" x2="4478" y2="23574"/>
                        <a14:foregroundMark x1="4478" y1="23574" x2="9185" y2="12167"/>
                        <a14:foregroundMark x1="9185" y1="12167" x2="11481" y2="11407"/>
                        <a14:foregroundMark x1="4133" y1="9886" x2="4592" y2="73384"/>
                        <a14:foregroundMark x1="2755" y1="87833" x2="7698" y2="93404"/>
                        <a14:foregroundMark x1="8152" y1="93916" x2="8744" y2="93878"/>
                        <a14:foregroundMark x1="16648" y1="46008" x2="16648" y2="28517"/>
                        <a14:foregroundMark x1="16303" y1="19772" x2="16648" y2="26616"/>
                        <a14:foregroundMark x1="16609" y1="76426" x2="16615" y2="77203"/>
                        <a14:foregroundMark x1="16598" y1="74905" x2="16604" y2="75665"/>
                        <a14:foregroundMark x1="16533" y1="66160" x2="16572" y2="71483"/>
                        <a14:foregroundMark x1="14741" y1="92924" x2="14237" y2="91255"/>
                        <a14:foregroundMark x1="25029" y1="11787" x2="27669" y2="71483"/>
                        <a14:foregroundMark x1="27669" y1="71483" x2="27669" y2="71483"/>
                        <a14:foregroundMark x1="30195" y1="58935" x2="31688" y2="86692"/>
                        <a14:foregroundMark x1="27042" y1="94409" x2="26751" y2="94297"/>
                        <a14:foregroundMark x1="44087" y1="19772" x2="42021" y2="57414"/>
                        <a14:foregroundMark x1="41791" y1="9125" x2="48450" y2="25095"/>
                        <a14:foregroundMark x1="52354" y1="6844" x2="52813" y2="23194"/>
                        <a14:foregroundMark x1="48565" y1="90494" x2="51206" y2="89734"/>
                        <a14:foregroundMark x1="41791" y1="94297" x2="40643" y2="94297"/>
                        <a14:foregroundMark x1="21125" y1="59316" x2="22503" y2="86312"/>
                        <a14:foregroundMark x1="32951" y1="9506" x2="34788" y2="36122"/>
                        <a14:foregroundMark x1="77268" y1="18251" x2="75775" y2="63878"/>
                        <a14:foregroundMark x1="75316" y1="6464" x2="86682" y2="22053"/>
                        <a14:foregroundMark x1="86682" y1="22053" x2="86912" y2="23194"/>
                        <a14:foregroundMark x1="91274" y1="19772" x2="95522" y2="36882"/>
                        <a14:foregroundMark x1="95522" y1="36882" x2="96860" y2="55705"/>
                        <a14:foregroundMark x1="96851" y1="56794" x2="95063" y2="75665"/>
                        <a14:foregroundMark x1="95063" y1="75665" x2="86912" y2="79087"/>
                        <a14:foregroundMark x1="86912" y1="79087" x2="83008" y2="62357"/>
                        <a14:foregroundMark x1="83008" y1="62357" x2="85534" y2="38783"/>
                        <a14:foregroundMark x1="85534" y1="38783" x2="90126" y2="22053"/>
                        <a14:foregroundMark x1="93800" y1="9506" x2="95982" y2="39924"/>
                        <a14:foregroundMark x1="96625" y1="84681" x2="82204" y2="82510"/>
                        <a14:foregroundMark x1="6200" y1="4943" x2="8496" y2="7605"/>
                        <a14:foregroundMark x1="24550" y1="6084" x2="28473" y2="6084"/>
                        <a14:foregroundMark x1="13777" y1="95057" x2="11825" y2="94297"/>
                        <a14:foregroundMark x1="11022" y1="94297" x2="9644" y2="95057"/>
                        <a14:foregroundMark x1="14351" y1="95057" x2="14696" y2="92776"/>
                        <a14:foregroundMark x1="15499" y1="90875" x2="14811" y2="93536"/>
                        <a14:foregroundMark x1="14696" y1="95057" x2="15040" y2="91635"/>
                        <a14:foregroundMark x1="53387" y1="27757" x2="53387" y2="23954"/>
                        <a14:foregroundMark x1="53731" y1="68061" x2="53387" y2="63878"/>
                        <a14:foregroundMark x1="53961" y1="69202" x2="53617" y2="63878"/>
                        <a14:foregroundMark x1="53272" y1="82890" x2="53157" y2="77567"/>
                        <a14:foregroundMark x1="98043" y1="7778" x2="98176" y2="9013"/>
                        <a14:foregroundMark x1="85878" y1="4563" x2="86108" y2="6844"/>
                        <a14:foregroundMark x1="86797" y1="3802" x2="87486" y2="4563"/>
                        <a14:foregroundMark x1="39954" y1="20532" x2="39380" y2="23574"/>
                        <a14:foregroundMark x1="26636" y1="3042" x2="26980" y2="5323"/>
                        <a14:foregroundMark x1="32262" y1="94677" x2="29851" y2="76806"/>
                        <a14:foregroundMark x1="25029" y1="95817" x2="23881" y2="93916"/>
                        <a14:backgroundMark x1="5626" y1="98859" x2="7118" y2="98859"/>
                        <a14:backgroundMark x1="11893" y1="98352" x2="12559" y2="98394"/>
                        <a14:backgroundMark x1="7922" y1="98099" x2="10330" y2="98252"/>
                        <a14:backgroundMark x1="14340" y1="98182" x2="15614" y2="97338"/>
                        <a14:backgroundMark x1="16762" y1="73004" x2="16762" y2="74905"/>
                        <a14:backgroundMark x1="16762" y1="71483" x2="16762" y2="73004"/>
                        <a14:backgroundMark x1="16648" y1="77186" x2="16877" y2="82129"/>
                        <a14:backgroundMark x1="16073" y1="85171" x2="16418" y2="84030"/>
                        <a14:backgroundMark x1="16648" y1="83270" x2="16877" y2="81369"/>
                        <a14:backgroundMark x1="16762" y1="82890" x2="16188" y2="85551"/>
                        <a14:backgroundMark x1="16762" y1="75665" x2="16762" y2="76426"/>
                        <a14:backgroundMark x1="54076" y1="69582" x2="54305" y2="68441"/>
                        <a14:backgroundMark x1="77612" y1="1141" x2="87256" y2="0"/>
                        <a14:backgroundMark x1="88569" y1="81" x2="99541" y2="760"/>
                        <a14:backgroundMark x1="87256" y1="0" x2="87709" y2="28"/>
                        <a14:backgroundMark x1="98967" y1="11027" x2="99082" y2="17871"/>
                        <a14:backgroundMark x1="99082" y1="22433" x2="98507" y2="93536"/>
                        <a14:backgroundMark x1="85419" y1="93156" x2="92882" y2="95437"/>
                        <a14:backgroundMark x1="92882" y1="95437" x2="95522" y2="95057"/>
                        <a14:backgroundMark x1="95637" y1="92776" x2="97474" y2="90114"/>
                        <a14:backgroundMark x1="84271" y1="91255" x2="85878" y2="91255"/>
                        <a14:backgroundMark x1="99082" y1="12167" x2="98737" y2="2281"/>
                        <a14:backgroundMark x1="98737" y1="14449" x2="99541" y2="21293"/>
                        <a14:backgroundMark x1="98622" y1="12167" x2="98507" y2="7985"/>
                        <a14:backgroundMark x1="98737" y1="8365" x2="99196" y2="12548"/>
                        <a14:backgroundMark x1="98163" y1="9125" x2="98278" y2="6084"/>
                        <a14:backgroundMark x1="98393" y1="9125" x2="98507" y2="3042"/>
                        <a14:backgroundMark x1="98048" y1="3802" x2="98278" y2="7224"/>
                        <a14:backgroundMark x1="72675" y1="2662" x2="73938" y2="0"/>
                        <a14:backgroundMark x1="26177" y1="98859" x2="32262" y2="99240"/>
                        <a14:backgroundMark x1="20436" y1="1901" x2="27669" y2="0"/>
                        <a14:backgroundMark x1="27669" y1="0" x2="34788" y2="0"/>
                      </a14:backgroundRemoval>
                    </a14:imgEffect>
                  </a14:imgLayer>
                </a14:imgProps>
              </a:ext>
            </a:extLst>
          </a:blip>
          <a:srcRect r="44723"/>
          <a:stretch/>
        </p:blipFill>
        <p:spPr>
          <a:xfrm>
            <a:off x="7058025" y="911281"/>
            <a:ext cx="4969503" cy="271457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9C352DE-FACD-4FA8-91C8-945F1B63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108" y="3923592"/>
            <a:ext cx="1895475" cy="1895475"/>
          </a:xfrm>
          <a:prstGeom prst="roundRect">
            <a:avLst>
              <a:gd name="adj" fmla="val 5813"/>
            </a:avLst>
          </a:prstGeom>
        </p:spPr>
      </p:pic>
      <p:sp>
        <p:nvSpPr>
          <p:cNvPr id="21" name="액자 20">
            <a:extLst>
              <a:ext uri="{FF2B5EF4-FFF2-40B4-BE49-F238E27FC236}">
                <a16:creationId xmlns:a16="http://schemas.microsoft.com/office/drawing/2014/main" id="{C642037F-2D3D-467C-A691-DC6EECDF013F}"/>
              </a:ext>
            </a:extLst>
          </p:cNvPr>
          <p:cNvSpPr/>
          <p:nvPr/>
        </p:nvSpPr>
        <p:spPr>
          <a:xfrm>
            <a:off x="7879617" y="833289"/>
            <a:ext cx="913369" cy="1328886"/>
          </a:xfrm>
          <a:prstGeom prst="fram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액자 23">
            <a:extLst>
              <a:ext uri="{FF2B5EF4-FFF2-40B4-BE49-F238E27FC236}">
                <a16:creationId xmlns:a16="http://schemas.microsoft.com/office/drawing/2014/main" id="{D97FB275-EA21-423A-BB25-0948C899FAEC}"/>
              </a:ext>
            </a:extLst>
          </p:cNvPr>
          <p:cNvSpPr/>
          <p:nvPr/>
        </p:nvSpPr>
        <p:spPr>
          <a:xfrm>
            <a:off x="9561826" y="833289"/>
            <a:ext cx="913369" cy="1328886"/>
          </a:xfrm>
          <a:prstGeom prst="fram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액자 26">
            <a:extLst>
              <a:ext uri="{FF2B5EF4-FFF2-40B4-BE49-F238E27FC236}">
                <a16:creationId xmlns:a16="http://schemas.microsoft.com/office/drawing/2014/main" id="{A8FA553C-221A-4531-99F7-5C1F001F5E9E}"/>
              </a:ext>
            </a:extLst>
          </p:cNvPr>
          <p:cNvSpPr/>
          <p:nvPr/>
        </p:nvSpPr>
        <p:spPr>
          <a:xfrm>
            <a:off x="11227660" y="833289"/>
            <a:ext cx="913369" cy="1328886"/>
          </a:xfrm>
          <a:prstGeom prst="fram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액자 27">
            <a:extLst>
              <a:ext uri="{FF2B5EF4-FFF2-40B4-BE49-F238E27FC236}">
                <a16:creationId xmlns:a16="http://schemas.microsoft.com/office/drawing/2014/main" id="{0970E6D6-F91A-4FE2-911A-64F1119CC68F}"/>
              </a:ext>
            </a:extLst>
          </p:cNvPr>
          <p:cNvSpPr/>
          <p:nvPr/>
        </p:nvSpPr>
        <p:spPr>
          <a:xfrm>
            <a:off x="8474935" y="4414341"/>
            <a:ext cx="913369" cy="1532378"/>
          </a:xfrm>
          <a:prstGeom prst="fram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179216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7044502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한 번당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장소 타일은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획득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차례를 마칠 때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장소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동시에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충족한 경우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플레이어는 그중 장소 타일을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96FF2AE-BED8-4383-857E-969F16CC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2" b="96198" l="3904" r="99082">
                        <a14:foregroundMark x1="11366" y1="11027" x2="13662" y2="31939"/>
                        <a14:foregroundMark x1="13662" y1="31939" x2="9414" y2="90494"/>
                        <a14:foregroundMark x1="9414" y1="90494" x2="3444" y2="86312"/>
                        <a14:foregroundMark x1="3444" y1="86312" x2="4478" y2="23574"/>
                        <a14:foregroundMark x1="4478" y1="23574" x2="9185" y2="12167"/>
                        <a14:foregroundMark x1="9185" y1="12167" x2="11481" y2="11407"/>
                        <a14:foregroundMark x1="4133" y1="9886" x2="4592" y2="73384"/>
                        <a14:foregroundMark x1="2755" y1="87833" x2="7698" y2="93404"/>
                        <a14:foregroundMark x1="8152" y1="93916" x2="8744" y2="93878"/>
                        <a14:foregroundMark x1="16648" y1="46008" x2="16648" y2="28517"/>
                        <a14:foregroundMark x1="16303" y1="19772" x2="16648" y2="26616"/>
                        <a14:foregroundMark x1="16609" y1="76426" x2="16615" y2="77203"/>
                        <a14:foregroundMark x1="16598" y1="74905" x2="16604" y2="75665"/>
                        <a14:foregroundMark x1="16533" y1="66160" x2="16572" y2="71483"/>
                        <a14:foregroundMark x1="14741" y1="92924" x2="14237" y2="91255"/>
                        <a14:foregroundMark x1="25029" y1="11787" x2="27669" y2="71483"/>
                        <a14:foregroundMark x1="27669" y1="71483" x2="27669" y2="71483"/>
                        <a14:foregroundMark x1="30195" y1="58935" x2="31688" y2="86692"/>
                        <a14:foregroundMark x1="27042" y1="94409" x2="26751" y2="94297"/>
                        <a14:foregroundMark x1="44087" y1="19772" x2="42021" y2="57414"/>
                        <a14:foregroundMark x1="41791" y1="9125" x2="48450" y2="25095"/>
                        <a14:foregroundMark x1="52354" y1="6844" x2="52813" y2="23194"/>
                        <a14:foregroundMark x1="48565" y1="90494" x2="51206" y2="89734"/>
                        <a14:foregroundMark x1="41791" y1="94297" x2="40643" y2="94297"/>
                        <a14:foregroundMark x1="21125" y1="59316" x2="22503" y2="86312"/>
                        <a14:foregroundMark x1="32951" y1="9506" x2="34788" y2="36122"/>
                        <a14:foregroundMark x1="77268" y1="18251" x2="75775" y2="63878"/>
                        <a14:foregroundMark x1="75316" y1="6464" x2="86682" y2="22053"/>
                        <a14:foregroundMark x1="86682" y1="22053" x2="86912" y2="23194"/>
                        <a14:foregroundMark x1="91274" y1="19772" x2="95522" y2="36882"/>
                        <a14:foregroundMark x1="95522" y1="36882" x2="96860" y2="55705"/>
                        <a14:foregroundMark x1="96851" y1="56794" x2="95063" y2="75665"/>
                        <a14:foregroundMark x1="95063" y1="75665" x2="86912" y2="79087"/>
                        <a14:foregroundMark x1="86912" y1="79087" x2="83008" y2="62357"/>
                        <a14:foregroundMark x1="83008" y1="62357" x2="85534" y2="38783"/>
                        <a14:foregroundMark x1="85534" y1="38783" x2="90126" y2="22053"/>
                        <a14:foregroundMark x1="93800" y1="9506" x2="95982" y2="39924"/>
                        <a14:foregroundMark x1="96625" y1="84681" x2="82204" y2="82510"/>
                        <a14:foregroundMark x1="6200" y1="4943" x2="8496" y2="7605"/>
                        <a14:foregroundMark x1="24550" y1="6084" x2="28473" y2="6084"/>
                        <a14:foregroundMark x1="13777" y1="95057" x2="11825" y2="94297"/>
                        <a14:foregroundMark x1="11022" y1="94297" x2="9644" y2="95057"/>
                        <a14:foregroundMark x1="14351" y1="95057" x2="14696" y2="92776"/>
                        <a14:foregroundMark x1="15499" y1="90875" x2="14811" y2="93536"/>
                        <a14:foregroundMark x1="14696" y1="95057" x2="15040" y2="91635"/>
                        <a14:foregroundMark x1="53387" y1="27757" x2="53387" y2="23954"/>
                        <a14:foregroundMark x1="53731" y1="68061" x2="53387" y2="63878"/>
                        <a14:foregroundMark x1="53961" y1="69202" x2="53617" y2="63878"/>
                        <a14:foregroundMark x1="53272" y1="82890" x2="53157" y2="77567"/>
                        <a14:foregroundMark x1="98043" y1="7778" x2="98176" y2="9013"/>
                        <a14:foregroundMark x1="85878" y1="4563" x2="86108" y2="6844"/>
                        <a14:foregroundMark x1="86797" y1="3802" x2="87486" y2="4563"/>
                        <a14:foregroundMark x1="39954" y1="20532" x2="39380" y2="23574"/>
                        <a14:foregroundMark x1="26636" y1="3042" x2="26980" y2="5323"/>
                        <a14:foregroundMark x1="32262" y1="94677" x2="29851" y2="76806"/>
                        <a14:foregroundMark x1="25029" y1="95817" x2="23881" y2="93916"/>
                        <a14:backgroundMark x1="5626" y1="98859" x2="7118" y2="98859"/>
                        <a14:backgroundMark x1="11893" y1="98352" x2="12559" y2="98394"/>
                        <a14:backgroundMark x1="7922" y1="98099" x2="10330" y2="98252"/>
                        <a14:backgroundMark x1="14340" y1="98182" x2="15614" y2="97338"/>
                        <a14:backgroundMark x1="16762" y1="73004" x2="16762" y2="74905"/>
                        <a14:backgroundMark x1="16762" y1="71483" x2="16762" y2="73004"/>
                        <a14:backgroundMark x1="16648" y1="77186" x2="16877" y2="82129"/>
                        <a14:backgroundMark x1="16073" y1="85171" x2="16418" y2="84030"/>
                        <a14:backgroundMark x1="16648" y1="83270" x2="16877" y2="81369"/>
                        <a14:backgroundMark x1="16762" y1="82890" x2="16188" y2="85551"/>
                        <a14:backgroundMark x1="16762" y1="75665" x2="16762" y2="76426"/>
                        <a14:backgroundMark x1="54076" y1="69582" x2="54305" y2="68441"/>
                        <a14:backgroundMark x1="77612" y1="1141" x2="87256" y2="0"/>
                        <a14:backgroundMark x1="88569" y1="81" x2="99541" y2="760"/>
                        <a14:backgroundMark x1="87256" y1="0" x2="87709" y2="28"/>
                        <a14:backgroundMark x1="98967" y1="11027" x2="99082" y2="17871"/>
                        <a14:backgroundMark x1="99082" y1="22433" x2="98507" y2="93536"/>
                        <a14:backgroundMark x1="85419" y1="93156" x2="92882" y2="95437"/>
                        <a14:backgroundMark x1="92882" y1="95437" x2="95522" y2="95057"/>
                        <a14:backgroundMark x1="95637" y1="92776" x2="97474" y2="90114"/>
                        <a14:backgroundMark x1="84271" y1="91255" x2="85878" y2="91255"/>
                        <a14:backgroundMark x1="99082" y1="12167" x2="98737" y2="2281"/>
                        <a14:backgroundMark x1="98737" y1="14449" x2="99541" y2="21293"/>
                        <a14:backgroundMark x1="98622" y1="12167" x2="98507" y2="7985"/>
                        <a14:backgroundMark x1="98737" y1="8365" x2="99196" y2="12548"/>
                        <a14:backgroundMark x1="98163" y1="9125" x2="98278" y2="6084"/>
                        <a14:backgroundMark x1="98393" y1="9125" x2="98507" y2="3042"/>
                        <a14:backgroundMark x1="98048" y1="3802" x2="98278" y2="7224"/>
                        <a14:backgroundMark x1="72675" y1="2662" x2="73938" y2="0"/>
                        <a14:backgroundMark x1="26177" y1="98859" x2="32262" y2="99240"/>
                        <a14:backgroundMark x1="20436" y1="1901" x2="27669" y2="0"/>
                        <a14:backgroundMark x1="27669" y1="0" x2="34788" y2="0"/>
                      </a14:backgroundRemoval>
                    </a14:imgEffect>
                  </a14:imgLayer>
                </a14:imgProps>
              </a:ext>
            </a:extLst>
          </a:blip>
          <a:srcRect l="17371" r="44723"/>
          <a:stretch/>
        </p:blipFill>
        <p:spPr>
          <a:xfrm>
            <a:off x="8619737" y="911281"/>
            <a:ext cx="3407791" cy="27145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794A4A-2EAD-43DF-96C5-D71D36554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112" y="2075123"/>
            <a:ext cx="1349179" cy="1882514"/>
          </a:xfrm>
          <a:prstGeom prst="roundRect">
            <a:avLst>
              <a:gd name="adj" fmla="val 8839"/>
            </a:avLst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197E843-1FA4-479D-8AEC-8691D5FF5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672" y="2075123"/>
            <a:ext cx="1344270" cy="1882514"/>
          </a:xfrm>
          <a:prstGeom prst="roundRect">
            <a:avLst>
              <a:gd name="adj" fmla="val 8699"/>
            </a:avLst>
          </a:prstGeom>
        </p:spPr>
      </p:pic>
      <p:sp>
        <p:nvSpPr>
          <p:cNvPr id="22" name="액자 21">
            <a:extLst>
              <a:ext uri="{FF2B5EF4-FFF2-40B4-BE49-F238E27FC236}">
                <a16:creationId xmlns:a16="http://schemas.microsoft.com/office/drawing/2014/main" id="{206CE187-37CE-4372-8B3D-44FF6F8C8293}"/>
              </a:ext>
            </a:extLst>
          </p:cNvPr>
          <p:cNvSpPr/>
          <p:nvPr/>
        </p:nvSpPr>
        <p:spPr>
          <a:xfrm>
            <a:off x="6880860" y="4029654"/>
            <a:ext cx="2705100" cy="2176836"/>
          </a:xfrm>
          <a:prstGeom prst="frame">
            <a:avLst>
              <a:gd name="adj1" fmla="val 4333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E837D65-B756-45E9-BE9A-97DAFDBC82E9}"/>
              </a:ext>
            </a:extLst>
          </p:cNvPr>
          <p:cNvGrpSpPr/>
          <p:nvPr/>
        </p:nvGrpSpPr>
        <p:grpSpPr>
          <a:xfrm>
            <a:off x="7058025" y="4108202"/>
            <a:ext cx="2441644" cy="2005362"/>
            <a:chOff x="7052492" y="4117930"/>
            <a:chExt cx="2441644" cy="2005362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874074F1-309E-4239-994C-98D7768A6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935" t="96372" r="6339"/>
            <a:stretch/>
          </p:blipFill>
          <p:spPr>
            <a:xfrm rot="267920">
              <a:off x="8621906" y="5422988"/>
              <a:ext cx="662782" cy="223678"/>
            </a:xfrm>
            <a:prstGeom prst="round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411C13E-A2C2-473E-821E-912F84358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306" t="4840" r="6339"/>
            <a:stretch/>
          </p:blipFill>
          <p:spPr>
            <a:xfrm rot="267920">
              <a:off x="8082710" y="4293972"/>
              <a:ext cx="1257202" cy="1199360"/>
            </a:xfrm>
            <a:prstGeom prst="roundRect">
              <a:avLst>
                <a:gd name="adj" fmla="val 8457"/>
              </a:avLst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24FEB80E-E6C7-4885-BA57-6C9E4F6D3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14" b="89524" l="2746" r="97977">
                          <a14:foregroundMark x1="54480" y1="81270" x2="53035" y2="88254"/>
                          <a14:foregroundMark x1="29913" y1="86667" x2="38728" y2="89841"/>
                          <a14:foregroundMark x1="63728" y1="23175" x2="66883" y2="30683"/>
                          <a14:foregroundMark x1="69798" y1="16825" x2="73121" y2="22222"/>
                          <a14:foregroundMark x1="73266" y1="14286" x2="52890" y2="11429"/>
                          <a14:foregroundMark x1="50434" y1="8889" x2="58382" y2="10794"/>
                          <a14:foregroundMark x1="48410" y1="8254" x2="49422" y2="21587"/>
                          <a14:foregroundMark x1="56503" y1="9524" x2="59827" y2="8571"/>
                          <a14:foregroundMark x1="61850" y1="8254" x2="63873" y2="11111"/>
                          <a14:foregroundMark x1="63728" y1="9524" x2="63150" y2="8889"/>
                          <a14:foregroundMark x1="60549" y1="8571" x2="61850" y2="8889"/>
                          <a14:foregroundMark x1="75289" y1="19683" x2="75289" y2="29206"/>
                          <a14:foregroundMark x1="75434" y1="12698" x2="75578" y2="15873"/>
                          <a14:foregroundMark x1="73410" y1="11746" x2="74566" y2="14921"/>
                          <a14:foregroundMark x1="76156" y1="13968" x2="76301" y2="15238"/>
                          <a14:foregroundMark x1="76590" y1="17460" x2="76445" y2="15238"/>
                          <a14:foregroundMark x1="67052" y1="8889" x2="67630" y2="9841"/>
                          <a14:foregroundMark x1="72688" y1="9841" x2="72688" y2="11111"/>
                          <a14:foregroundMark x1="74277" y1="10159" x2="74855" y2="11111"/>
                          <a14:foregroundMark x1="32514" y1="30159" x2="35838" y2="32381"/>
                          <a14:foregroundMark x1="49277" y1="6349" x2="51734" y2="6349"/>
                          <a14:foregroundMark x1="47977" y1="5714" x2="48699" y2="5714"/>
                          <a14:backgroundMark x1="20954" y1="22222" x2="12572" y2="64762"/>
                          <a14:backgroundMark x1="7803" y1="28889" x2="8382" y2="52698"/>
                          <a14:backgroundMark x1="8382" y1="52698" x2="9538" y2="60635"/>
                          <a14:backgroundMark x1="2168" y1="26984" x2="7948" y2="28889"/>
                          <a14:backgroundMark x1="8237" y1="21905" x2="3902" y2="50476"/>
                          <a14:backgroundMark x1="4624" y1="28254" x2="4769" y2="36508"/>
                          <a14:backgroundMark x1="7514" y1="23175" x2="12283" y2="27302"/>
                          <a14:backgroundMark x1="25723" y1="19048" x2="22688" y2="43175"/>
                          <a14:backgroundMark x1="22688" y1="43175" x2="21965" y2="44762"/>
                          <a14:backgroundMark x1="17775" y1="70476" x2="9827" y2="81270"/>
                          <a14:backgroundMark x1="6647" y1="43492" x2="8960" y2="75556"/>
                          <a14:backgroundMark x1="9393" y1="67937" x2="9393" y2="81905"/>
                          <a14:backgroundMark x1="9393" y1="81905" x2="9682" y2="86349"/>
                          <a14:backgroundMark x1="81069" y1="49841" x2="89017" y2="71429"/>
                          <a14:backgroundMark x1="89017" y1="71429" x2="89740" y2="72698"/>
                          <a14:backgroundMark x1="75000" y1="44762" x2="73121" y2="66667"/>
                          <a14:backgroundMark x1="70520" y1="39048" x2="81214" y2="34921"/>
                          <a14:backgroundMark x1="81214" y1="34921" x2="82948" y2="34921"/>
                          <a14:backgroundMark x1="69364" y1="37143" x2="74566" y2="45714"/>
                          <a14:backgroundMark x1="69075" y1="35238" x2="70087" y2="37778"/>
                          <a14:backgroundMark x1="68786" y1="35238" x2="68064" y2="35238"/>
                          <a14:backgroundMark x1="75723" y1="44762" x2="98266" y2="98095"/>
                          <a14:backgroundMark x1="91618" y1="42540" x2="85838" y2="99048"/>
                          <a14:backgroundMark x1="85838" y1="99048" x2="85694" y2="99683"/>
                          <a14:backgroundMark x1="92341" y1="42857" x2="98410" y2="82857"/>
                          <a14:backgroundMark x1="95376" y1="80952" x2="96676" y2="93016"/>
                          <a14:backgroundMark x1="92197" y1="38730" x2="77312" y2="40000"/>
                          <a14:backgroundMark x1="81503" y1="45397" x2="78613" y2="64127"/>
                          <a14:backgroundMark x1="78757" y1="68571" x2="77601" y2="93651"/>
                          <a14:backgroundMark x1="77601" y1="93651" x2="77601" y2="93651"/>
                          <a14:backgroundMark x1="71532" y1="80635" x2="74711" y2="92698"/>
                        </a14:backgroundRemoval>
                      </a14:imgEffect>
                    </a14:imgLayer>
                  </a14:imgProps>
                </a:ext>
              </a:extLst>
            </a:blip>
            <a:srcRect l="25638" r="20818" b="3393"/>
            <a:stretch/>
          </p:blipFill>
          <p:spPr>
            <a:xfrm>
              <a:off x="7052492" y="4117930"/>
              <a:ext cx="2441644" cy="2005362"/>
            </a:xfrm>
            <a:prstGeom prst="rect">
              <a:avLst/>
            </a:prstGeom>
          </p:spPr>
        </p:pic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7C09691F-D634-4CD7-9025-B9F9EEE0C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1" b="94762" l="9735" r="91593">
                        <a14:foregroundMark x1="22566" y1="7619" x2="84071" y2="10238"/>
                        <a14:foregroundMark x1="60619" y1="24762" x2="55310" y2="34524"/>
                        <a14:foregroundMark x1="28761" y1="16429" x2="25221" y2="41190"/>
                        <a14:foregroundMark x1="25221" y1="41190" x2="34513" y2="84286"/>
                        <a14:foregroundMark x1="22566" y1="55238" x2="17699" y2="73095"/>
                        <a14:foregroundMark x1="17934" y1="55695" x2="29204" y2="91429"/>
                        <a14:foregroundMark x1="29204" y1="91429" x2="76106" y2="93095"/>
                        <a14:foregroundMark x1="86087" y1="80565" x2="89381" y2="76429"/>
                        <a14:foregroundMark x1="76106" y1="93095" x2="85178" y2="81706"/>
                        <a14:foregroundMark x1="80531" y1="49762" x2="80973" y2="51905"/>
                        <a14:foregroundMark x1="88777" y1="58178" x2="88938" y2="59762"/>
                        <a14:foregroundMark x1="87611" y1="46667" x2="88375" y2="54205"/>
                        <a14:foregroundMark x1="88832" y1="58184" x2="88496" y2="60476"/>
                        <a14:foregroundMark x1="89823" y1="51429" x2="89422" y2="54165"/>
                        <a14:foregroundMark x1="90705" y1="54116" x2="90265" y2="52381"/>
                        <a14:foregroundMark x1="89577" y1="85432" x2="89823" y2="91667"/>
                        <a14:foregroundMark x1="89823" y1="92381" x2="87168" y2="93810"/>
                        <a14:foregroundMark x1="88053" y1="94762" x2="90265" y2="92619"/>
                        <a14:foregroundMark x1="34513" y1="94762" x2="17699" y2="86905"/>
                        <a14:foregroundMark x1="17699" y1="86905" x2="19469" y2="72619"/>
                        <a14:foregroundMark x1="16372" y1="90238" x2="30088" y2="94048"/>
                        <a14:foregroundMark x1="26106" y1="94524" x2="17699" y2="91667"/>
                        <a14:foregroundMark x1="41150" y1="73095" x2="47788" y2="77857"/>
                        <a14:foregroundMark x1="90708" y1="57619" x2="90265" y2="54286"/>
                        <a14:foregroundMark x1="87529" y1="80491" x2="87168" y2="79762"/>
                        <a14:foregroundMark x1="90051" y1="85579" x2="89968" y2="85412"/>
                        <a14:foregroundMark x1="90708" y1="86905" x2="90053" y2="85584"/>
                        <a14:foregroundMark x1="90664" y1="85376" x2="90708" y2="85952"/>
                        <a14:foregroundMark x1="90265" y1="80238" x2="90274" y2="80351"/>
                        <a14:foregroundMark x1="15487" y1="55238" x2="15929" y2="50476"/>
                        <a14:foregroundMark x1="14159" y1="51905" x2="13717" y2="51905"/>
                        <a14:foregroundMark x1="13717" y1="28333" x2="16372" y2="23333"/>
                        <a14:foregroundMark x1="13717" y1="29524" x2="15929" y2="26667"/>
                        <a14:foregroundMark x1="61947" y1="94762" x2="52655" y2="92381"/>
                        <a14:backgroundMark x1="92478" y1="54048" x2="92920" y2="57381"/>
                        <a14:backgroundMark x1="92607" y1="58222" x2="92478" y2="58571"/>
                        <a14:backgroundMark x1="92920" y1="57381" x2="92623" y2="58181"/>
                        <a14:backgroundMark x1="12832" y1="51905" x2="11947" y2="55238"/>
                        <a14:backgroundMark x1="92478" y1="81905" x2="93805" y2="79762"/>
                        <a14:backgroundMark x1="92478" y1="80238" x2="93363" y2="85238"/>
                      </a14:backgroundRemoval>
                    </a14:imgEffect>
                  </a14:imgLayer>
                </a14:imgProps>
              </a:ext>
            </a:extLst>
          </a:blip>
          <a:srcRect l="10001" t="2952" r="5309" b="3143"/>
          <a:stretch/>
        </p:blipFill>
        <p:spPr>
          <a:xfrm>
            <a:off x="7135155" y="952329"/>
            <a:ext cx="1484582" cy="3059137"/>
          </a:xfrm>
          <a:prstGeom prst="rect">
            <a:avLst/>
          </a:prstGeom>
        </p:spPr>
      </p:pic>
      <p:sp>
        <p:nvSpPr>
          <p:cNvPr id="29" name="말풍선: 모서리가 둥근 사각형 28">
            <a:extLst>
              <a:ext uri="{FF2B5EF4-FFF2-40B4-BE49-F238E27FC236}">
                <a16:creationId xmlns:a16="http://schemas.microsoft.com/office/drawing/2014/main" id="{1D534FB7-FB82-425E-A611-CFEA879A7367}"/>
              </a:ext>
            </a:extLst>
          </p:cNvPr>
          <p:cNvSpPr/>
          <p:nvPr/>
        </p:nvSpPr>
        <p:spPr>
          <a:xfrm>
            <a:off x="9874198" y="4313583"/>
            <a:ext cx="1814470" cy="1633136"/>
          </a:xfrm>
          <a:prstGeom prst="wedgeRoundRectCallout">
            <a:avLst>
              <a:gd name="adj1" fmla="val -85789"/>
              <a:gd name="adj2" fmla="val 3970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  <a:endParaRPr lang="en-US" altLang="ko-KR" sz="3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획득</a:t>
            </a:r>
            <a:endParaRPr lang="en-US" altLang="ko-KR" sz="3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23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1792163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409846" y="1972365"/>
            <a:ext cx="7044502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가져오려면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꼭 필요함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처음 고용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토큰을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토큰은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플레이어당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소유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1C5774D-6D59-41D9-B7C1-300BA785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186" y="1250772"/>
            <a:ext cx="2732638" cy="3826783"/>
          </a:xfrm>
          <a:prstGeom prst="roundRect">
            <a:avLst>
              <a:gd name="adj" fmla="val 8699"/>
            </a:avLst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45A2176-7E48-4C6F-A76A-72D761909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6690452" y="2595154"/>
            <a:ext cx="1966530" cy="1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3580510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519177" y="1826519"/>
            <a:ext cx="704450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 인물 카드의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표시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모은다면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타일을 가져오고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얻음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D2754-05D4-4F92-A76E-CB3553053146}"/>
              </a:ext>
            </a:extLst>
          </p:cNvPr>
          <p:cNvSpPr txBox="1"/>
          <p:nvPr/>
        </p:nvSpPr>
        <p:spPr>
          <a:xfrm>
            <a:off x="519177" y="3944946"/>
            <a:ext cx="7044502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획득은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행동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미포함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F77452-2A8A-4AD4-997A-620858FF33D3}"/>
              </a:ext>
            </a:extLst>
          </p:cNvPr>
          <p:cNvSpPr txBox="1"/>
          <p:nvPr/>
        </p:nvSpPr>
        <p:spPr>
          <a:xfrm>
            <a:off x="519177" y="4678379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누군가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많은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표시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모으는 순간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빼앗음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A0ED88C-7A75-46ED-88A2-C1174D58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0" b="94695" l="6356" r="91949">
                        <a14:foregroundMark x1="20763" y1="5040" x2="44492" y2="15650"/>
                        <a14:foregroundMark x1="44492" y1="15650" x2="71610" y2="19363"/>
                        <a14:foregroundMark x1="27966" y1="11406" x2="23305" y2="27851"/>
                        <a14:foregroundMark x1="23305" y1="27851" x2="26695" y2="34748"/>
                        <a14:foregroundMark x1="18644" y1="11936" x2="44492" y2="33952"/>
                        <a14:foregroundMark x1="46186" y1="10610" x2="63136" y2="7162"/>
                        <a14:foregroundMark x1="20763" y1="9284" x2="27542" y2="11936"/>
                        <a14:foregroundMark x1="19915" y1="9284" x2="14831" y2="7427"/>
                        <a14:foregroundMark x1="16525" y1="9814" x2="23305" y2="26260"/>
                        <a14:foregroundMark x1="19492" y1="24934" x2="29237" y2="50663"/>
                        <a14:foregroundMark x1="33475" y1="47480" x2="46186" y2="78249"/>
                        <a14:foregroundMark x1="9322" y1="46684" x2="22034" y2="71883"/>
                        <a14:foregroundMark x1="19492" y1="83820" x2="41102" y2="89125"/>
                        <a14:foregroundMark x1="41102" y1="89125" x2="35593" y2="73475"/>
                        <a14:foregroundMark x1="35593" y1="73475" x2="30508" y2="68170"/>
                        <a14:foregroundMark x1="8051" y1="54907" x2="18644" y2="83024"/>
                        <a14:foregroundMark x1="18644" y1="83024" x2="38559" y2="91247"/>
                        <a14:foregroundMark x1="38559" y1="91247" x2="61864" y2="90186"/>
                        <a14:foregroundMark x1="61864" y1="90186" x2="80932" y2="83024"/>
                        <a14:foregroundMark x1="80932" y1="83024" x2="80932" y2="83024"/>
                        <a14:foregroundMark x1="85169" y1="70292" x2="88559" y2="84350"/>
                        <a14:foregroundMark x1="88559" y1="84350" x2="86441" y2="92838"/>
                        <a14:foregroundMark x1="79237" y1="29973" x2="81780" y2="45093"/>
                        <a14:foregroundMark x1="85593" y1="42175" x2="88983" y2="51194"/>
                        <a14:foregroundMark x1="90254" y1="38462" x2="89831" y2="50133"/>
                        <a14:foregroundMark x1="81356" y1="24934" x2="46610" y2="44297"/>
                        <a14:foregroundMark x1="46610" y1="44297" x2="42373" y2="49602"/>
                        <a14:foregroundMark x1="51271" y1="25729" x2="57203" y2="30239"/>
                        <a14:foregroundMark x1="12288" y1="38992" x2="10593" y2="43767"/>
                        <a14:foregroundMark x1="9322" y1="36870" x2="9322" y2="44828"/>
                        <a14:foregroundMark x1="22034" y1="23342" x2="45339" y2="23077"/>
                        <a14:foregroundMark x1="45339" y1="23077" x2="74153" y2="23077"/>
                        <a14:foregroundMark x1="85169" y1="53316" x2="82627" y2="59416"/>
                        <a14:foregroundMark x1="85169" y1="72679" x2="83898" y2="87268"/>
                        <a14:foregroundMark x1="83898" y1="87268" x2="89407" y2="95225"/>
                        <a14:foregroundMark x1="59746" y1="74271" x2="45763" y2="85411"/>
                        <a14:foregroundMark x1="45763" y1="85411" x2="24153" y2="88859"/>
                        <a14:foregroundMark x1="24153" y1="88859" x2="9322" y2="78515"/>
                        <a14:foregroundMark x1="9322" y1="78515" x2="9322" y2="77719"/>
                        <a14:foregroundMark x1="6780" y1="62599" x2="8475" y2="72944"/>
                        <a14:foregroundMark x1="6356" y1="76658" x2="9746" y2="89920"/>
                        <a14:foregroundMark x1="11017" y1="92042" x2="25847" y2="92042"/>
                        <a14:foregroundMark x1="26695" y1="94164" x2="19068" y2="93103"/>
                        <a14:foregroundMark x1="6356" y1="92042" x2="16949" y2="93634"/>
                        <a14:foregroundMark x1="91949" y1="49602" x2="91949" y2="50663"/>
                        <a14:foregroundMark x1="91525" y1="54642" x2="91525" y2="58886"/>
                        <a14:foregroundMark x1="91525" y1="60477" x2="91525" y2="63395"/>
                        <a14:foregroundMark x1="90254" y1="69231" x2="90678" y2="73210"/>
                        <a14:foregroundMark x1="91525" y1="68966" x2="91525" y2="72679"/>
                        <a14:foregroundMark x1="91525" y1="92838" x2="90678" y2="88329"/>
                        <a14:foregroundMark x1="91949" y1="93899" x2="90678" y2="89655"/>
                        <a14:foregroundMark x1="84322" y1="94430" x2="53390" y2="93103"/>
                        <a14:foregroundMark x1="63983" y1="81963" x2="66102" y2="83820"/>
                        <a14:foregroundMark x1="56780" y1="94430" x2="54661" y2="94430"/>
                        <a14:foregroundMark x1="14831" y1="94695" x2="9322" y2="93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43" y="2077180"/>
            <a:ext cx="1692464" cy="27036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B9F140D-7260-4075-A704-B3035DB49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1" b="94762" l="9735" r="91593">
                        <a14:foregroundMark x1="60619" y1="24762" x2="55310" y2="34524"/>
                        <a14:foregroundMark x1="28638" y1="17293" x2="25221" y2="41190"/>
                        <a14:foregroundMark x1="25221" y1="41190" x2="34513" y2="84286"/>
                        <a14:foregroundMark x1="22566" y1="55238" x2="17699" y2="73095"/>
                        <a14:foregroundMark x1="17934" y1="55695" x2="29204" y2="91429"/>
                        <a14:foregroundMark x1="29204" y1="91429" x2="76106" y2="93095"/>
                        <a14:foregroundMark x1="86087" y1="80565" x2="89381" y2="76429"/>
                        <a14:foregroundMark x1="76106" y1="93095" x2="85178" y2="81706"/>
                        <a14:foregroundMark x1="80531" y1="49762" x2="80973" y2="51905"/>
                        <a14:foregroundMark x1="88777" y1="58178" x2="88938" y2="59762"/>
                        <a14:foregroundMark x1="87611" y1="46667" x2="88375" y2="54205"/>
                        <a14:foregroundMark x1="88832" y1="58184" x2="88496" y2="60476"/>
                        <a14:foregroundMark x1="89823" y1="51429" x2="89422" y2="54165"/>
                        <a14:foregroundMark x1="90705" y1="54116" x2="90265" y2="52381"/>
                        <a14:foregroundMark x1="89577" y1="85432" x2="89823" y2="91667"/>
                        <a14:foregroundMark x1="89823" y1="92381" x2="87168" y2="93810"/>
                        <a14:foregroundMark x1="88053" y1="94762" x2="90265" y2="92619"/>
                        <a14:foregroundMark x1="34513" y1="94762" x2="17699" y2="86905"/>
                        <a14:foregroundMark x1="17699" y1="86905" x2="19469" y2="72619"/>
                        <a14:foregroundMark x1="16372" y1="90238" x2="30088" y2="94048"/>
                        <a14:foregroundMark x1="26106" y1="94524" x2="17699" y2="91667"/>
                        <a14:foregroundMark x1="41150" y1="73095" x2="47788" y2="77857"/>
                        <a14:foregroundMark x1="90708" y1="57619" x2="90265" y2="54286"/>
                        <a14:foregroundMark x1="87529" y1="80491" x2="87168" y2="79762"/>
                        <a14:foregroundMark x1="90051" y1="85579" x2="89968" y2="85412"/>
                        <a14:foregroundMark x1="90708" y1="86905" x2="90053" y2="85584"/>
                        <a14:foregroundMark x1="90664" y1="85376" x2="90708" y2="85952"/>
                        <a14:foregroundMark x1="90265" y1="80238" x2="90274" y2="80351"/>
                        <a14:foregroundMark x1="15487" y1="55238" x2="15929" y2="50476"/>
                        <a14:foregroundMark x1="14159" y1="51905" x2="13717" y2="51905"/>
                        <a14:foregroundMark x1="13717" y1="28333" x2="16372" y2="23333"/>
                        <a14:foregroundMark x1="13717" y1="29524" x2="15929" y2="26667"/>
                        <a14:foregroundMark x1="61947" y1="94762" x2="52655" y2="92381"/>
                        <a14:foregroundMark x1="18584" y1="35714" x2="20354" y2="35952"/>
                        <a14:foregroundMark x1="20796" y1="35476" x2="21681" y2="35476"/>
                        <a14:backgroundMark x1="92478" y1="54048" x2="92920" y2="57381"/>
                        <a14:backgroundMark x1="92607" y1="58222" x2="92478" y2="58571"/>
                        <a14:backgroundMark x1="92920" y1="57381" x2="92623" y2="58181"/>
                        <a14:backgroundMark x1="12832" y1="51905" x2="11947" y2="55238"/>
                        <a14:backgroundMark x1="92478" y1="81905" x2="93805" y2="79762"/>
                        <a14:backgroundMark x1="92478" y1="80238" x2="93363" y2="85238"/>
                        <a14:backgroundMark x1="12832" y1="7619" x2="76549" y2="6429"/>
                        <a14:backgroundMark x1="76549" y1="6429" x2="91150" y2="7143"/>
                        <a14:backgroundMark x1="90708" y1="9048" x2="23451" y2="10714"/>
                        <a14:backgroundMark x1="14602" y1="11905" x2="68584" y2="11190"/>
                        <a14:backgroundMark x1="68584" y1="11190" x2="76106" y2="11905"/>
                        <a14:backgroundMark x1="80531" y1="13095" x2="13717" y2="14048"/>
                        <a14:backgroundMark x1="13274" y1="15000" x2="15044" y2="13333"/>
                      </a14:backgroundRemoval>
                    </a14:imgEffect>
                  </a14:imgLayer>
                </a14:imgProps>
              </a:ext>
            </a:extLst>
          </a:blip>
          <a:srcRect l="10001" t="14094" r="5309" b="3143"/>
          <a:stretch/>
        </p:blipFill>
        <p:spPr>
          <a:xfrm>
            <a:off x="9571742" y="446765"/>
            <a:ext cx="1589011" cy="288580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DFC0F25-631A-4CF3-BD42-552B1C958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30" y="3676338"/>
            <a:ext cx="1043370" cy="99446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C245A35-35C9-424A-86BA-F2B140338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5210" y="896346"/>
            <a:ext cx="944191" cy="89903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D473ED6-CB4C-4547-989A-18C302632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500" y="1691189"/>
            <a:ext cx="1452328" cy="2042611"/>
          </a:xfrm>
          <a:prstGeom prst="roundRect">
            <a:avLst>
              <a:gd name="adj" fmla="val 9745"/>
            </a:avLst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2B9F539-7323-4BD6-B490-DFF22F662A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98" b="81402" l="33750" r="66563">
                        <a14:foregroundMark x1="36563" y1="19512" x2="51875" y2="22561"/>
                        <a14:foregroundMark x1="56563" y1="21037" x2="60938" y2="28354"/>
                        <a14:foregroundMark x1="61563" y1="28049" x2="55000" y2="44207"/>
                        <a14:foregroundMark x1="55000" y1="44207" x2="54375" y2="48780"/>
                        <a14:foregroundMark x1="63750" y1="30488" x2="65938" y2="67073"/>
                        <a14:foregroundMark x1="65938" y1="67073" x2="60000" y2="80793"/>
                        <a14:foregroundMark x1="60000" y1="80793" x2="40781" y2="77134"/>
                        <a14:foregroundMark x1="40781" y1="77134" x2="37500" y2="57927"/>
                        <a14:foregroundMark x1="37500" y1="57927" x2="37031" y2="38720"/>
                        <a14:foregroundMark x1="37031" y1="38720" x2="46719" y2="42683"/>
                        <a14:foregroundMark x1="46719" y1="42683" x2="63750" y2="28963"/>
                        <a14:foregroundMark x1="63750" y1="28963" x2="63750" y2="29268"/>
                        <a14:foregroundMark x1="59531" y1="37805" x2="52656" y2="55183"/>
                        <a14:foregroundMark x1="49375" y1="41768" x2="56406" y2="60671"/>
                        <a14:foregroundMark x1="52500" y1="46037" x2="44063" y2="71951"/>
                        <a14:foregroundMark x1="50156" y1="54878" x2="55625" y2="65244"/>
                        <a14:foregroundMark x1="62969" y1="54573" x2="58594" y2="70427"/>
                        <a14:foregroundMark x1="62031" y1="69207" x2="56250" y2="78354"/>
                        <a14:foregroundMark x1="60313" y1="81402" x2="40938" y2="80183"/>
                        <a14:foregroundMark x1="40938" y1="80183" x2="37188" y2="68598"/>
                        <a14:foregroundMark x1="34375" y1="52134" x2="39375" y2="61585"/>
                        <a14:foregroundMark x1="41094" y1="44512" x2="41719" y2="62195"/>
                        <a14:foregroundMark x1="41719" y1="62195" x2="41719" y2="62195"/>
                        <a14:foregroundMark x1="37813" y1="23780" x2="37031" y2="47561"/>
                        <a14:foregroundMark x1="39063" y1="32622" x2="39219" y2="31707"/>
                        <a14:foregroundMark x1="39844" y1="23171" x2="41719" y2="42378"/>
                        <a14:foregroundMark x1="61875" y1="21646" x2="64844" y2="29268"/>
                        <a14:foregroundMark x1="65156" y1="30488" x2="66563" y2="38720"/>
                        <a14:foregroundMark x1="56406" y1="30793" x2="48750" y2="46037"/>
                        <a14:foregroundMark x1="48750" y1="46037" x2="47188" y2="56402"/>
                        <a14:foregroundMark x1="46250" y1="44512" x2="44219" y2="66159"/>
                        <a14:foregroundMark x1="49531" y1="38110" x2="54531" y2="51829"/>
                        <a14:foregroundMark x1="58281" y1="44512" x2="61250" y2="58232"/>
                        <a14:foregroundMark x1="60313" y1="43293" x2="60469" y2="53049"/>
                        <a14:foregroundMark x1="60625" y1="55183" x2="57813" y2="66768"/>
                        <a14:foregroundMark x1="56563" y1="65549" x2="48906" y2="67683"/>
                        <a14:foregroundMark x1="46250" y1="67073" x2="41719" y2="67988"/>
                        <a14:foregroundMark x1="42656" y1="24695" x2="45156" y2="33232"/>
                        <a14:foregroundMark x1="36250" y1="19512" x2="34531" y2="35671"/>
                        <a14:foregroundMark x1="33906" y1="22866" x2="39219" y2="46037"/>
                        <a14:foregroundMark x1="40938" y1="60061" x2="36094" y2="75610"/>
                        <a14:foregroundMark x1="36094" y1="75610" x2="35313" y2="76220"/>
                        <a14:foregroundMark x1="35000" y1="74085" x2="41563" y2="79573"/>
                        <a14:foregroundMark x1="42031" y1="81402" x2="37813" y2="79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5726" r="32368" b="16239"/>
          <a:stretch/>
        </p:blipFill>
        <p:spPr>
          <a:xfrm>
            <a:off x="7845577" y="4743348"/>
            <a:ext cx="1250357" cy="124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3099 -0.4208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7" y="1172598"/>
            <a:ext cx="3580510" cy="642832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519177" y="1826519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타일의 주인은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게임 도중 여러 번 바뀔 수 있음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A0ED88C-7A75-46ED-88A2-C1174D58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0" b="94695" l="6356" r="91949">
                        <a14:foregroundMark x1="20763" y1="5040" x2="44492" y2="15650"/>
                        <a14:foregroundMark x1="44492" y1="15650" x2="71610" y2="19363"/>
                        <a14:foregroundMark x1="27966" y1="11406" x2="23305" y2="27851"/>
                        <a14:foregroundMark x1="23305" y1="27851" x2="26695" y2="34748"/>
                        <a14:foregroundMark x1="18644" y1="11936" x2="44492" y2="33952"/>
                        <a14:foregroundMark x1="46186" y1="10610" x2="63136" y2="7162"/>
                        <a14:foregroundMark x1="20763" y1="9284" x2="27542" y2="11936"/>
                        <a14:foregroundMark x1="19915" y1="9284" x2="14831" y2="7427"/>
                        <a14:foregroundMark x1="16525" y1="9814" x2="23305" y2="26260"/>
                        <a14:foregroundMark x1="19492" y1="24934" x2="29237" y2="50663"/>
                        <a14:foregroundMark x1="33475" y1="47480" x2="46186" y2="78249"/>
                        <a14:foregroundMark x1="9322" y1="46684" x2="22034" y2="71883"/>
                        <a14:foregroundMark x1="19492" y1="83820" x2="41102" y2="89125"/>
                        <a14:foregroundMark x1="41102" y1="89125" x2="35593" y2="73475"/>
                        <a14:foregroundMark x1="35593" y1="73475" x2="30508" y2="68170"/>
                        <a14:foregroundMark x1="8051" y1="54907" x2="18644" y2="83024"/>
                        <a14:foregroundMark x1="18644" y1="83024" x2="38559" y2="91247"/>
                        <a14:foregroundMark x1="38559" y1="91247" x2="61864" y2="90186"/>
                        <a14:foregroundMark x1="61864" y1="90186" x2="80932" y2="83024"/>
                        <a14:foregroundMark x1="80932" y1="83024" x2="80932" y2="83024"/>
                        <a14:foregroundMark x1="85169" y1="70292" x2="88559" y2="84350"/>
                        <a14:foregroundMark x1="88559" y1="84350" x2="86441" y2="92838"/>
                        <a14:foregroundMark x1="79237" y1="29973" x2="81780" y2="45093"/>
                        <a14:foregroundMark x1="85593" y1="42175" x2="88983" y2="51194"/>
                        <a14:foregroundMark x1="90254" y1="38462" x2="89831" y2="50133"/>
                        <a14:foregroundMark x1="81356" y1="24934" x2="46610" y2="44297"/>
                        <a14:foregroundMark x1="46610" y1="44297" x2="42373" y2="49602"/>
                        <a14:foregroundMark x1="51271" y1="25729" x2="57203" y2="30239"/>
                        <a14:foregroundMark x1="12288" y1="38992" x2="10593" y2="43767"/>
                        <a14:foregroundMark x1="9322" y1="36870" x2="9322" y2="44828"/>
                        <a14:foregroundMark x1="22034" y1="23342" x2="45339" y2="23077"/>
                        <a14:foregroundMark x1="45339" y1="23077" x2="74153" y2="23077"/>
                        <a14:foregroundMark x1="85169" y1="53316" x2="82627" y2="59416"/>
                        <a14:foregroundMark x1="85169" y1="72679" x2="83898" y2="87268"/>
                        <a14:foregroundMark x1="83898" y1="87268" x2="89407" y2="95225"/>
                        <a14:foregroundMark x1="59746" y1="74271" x2="45763" y2="85411"/>
                        <a14:foregroundMark x1="45763" y1="85411" x2="24153" y2="88859"/>
                        <a14:foregroundMark x1="24153" y1="88859" x2="9322" y2="78515"/>
                        <a14:foregroundMark x1="9322" y1="78515" x2="9322" y2="77719"/>
                        <a14:foregroundMark x1="6780" y1="62599" x2="8475" y2="72944"/>
                        <a14:foregroundMark x1="6356" y1="76658" x2="9746" y2="89920"/>
                        <a14:foregroundMark x1="11017" y1="92042" x2="25847" y2="92042"/>
                        <a14:foregroundMark x1="26695" y1="94164" x2="19068" y2="93103"/>
                        <a14:foregroundMark x1="6356" y1="92042" x2="16949" y2="93634"/>
                        <a14:foregroundMark x1="91949" y1="49602" x2="91949" y2="50663"/>
                        <a14:foregroundMark x1="91525" y1="54642" x2="91525" y2="58886"/>
                        <a14:foregroundMark x1="91525" y1="60477" x2="91525" y2="63395"/>
                        <a14:foregroundMark x1="90254" y1="69231" x2="90678" y2="73210"/>
                        <a14:foregroundMark x1="91525" y1="68966" x2="91525" y2="72679"/>
                        <a14:foregroundMark x1="91525" y1="92838" x2="90678" y2="88329"/>
                        <a14:foregroundMark x1="91949" y1="93899" x2="90678" y2="89655"/>
                        <a14:foregroundMark x1="84322" y1="94430" x2="53390" y2="93103"/>
                        <a14:foregroundMark x1="63983" y1="81963" x2="66102" y2="83820"/>
                        <a14:foregroundMark x1="56780" y1="94430" x2="54661" y2="94430"/>
                        <a14:foregroundMark x1="14831" y1="94695" x2="9322" y2="93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43" y="2077180"/>
            <a:ext cx="1692464" cy="27036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B9F140D-7260-4075-A704-B3035DB49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1" b="94762" l="9735" r="91593">
                        <a14:foregroundMark x1="60619" y1="24762" x2="55310" y2="34524"/>
                        <a14:foregroundMark x1="28638" y1="17293" x2="25221" y2="41190"/>
                        <a14:foregroundMark x1="25221" y1="41190" x2="34513" y2="84286"/>
                        <a14:foregroundMark x1="22566" y1="55238" x2="17699" y2="73095"/>
                        <a14:foregroundMark x1="17934" y1="55695" x2="29204" y2="91429"/>
                        <a14:foregroundMark x1="29204" y1="91429" x2="76106" y2="93095"/>
                        <a14:foregroundMark x1="86087" y1="80565" x2="89381" y2="76429"/>
                        <a14:foregroundMark x1="76106" y1="93095" x2="85178" y2="81706"/>
                        <a14:foregroundMark x1="80531" y1="49762" x2="80973" y2="51905"/>
                        <a14:foregroundMark x1="88777" y1="58178" x2="88938" y2="59762"/>
                        <a14:foregroundMark x1="87611" y1="46667" x2="88375" y2="54205"/>
                        <a14:foregroundMark x1="88832" y1="58184" x2="88496" y2="60476"/>
                        <a14:foregroundMark x1="89823" y1="51429" x2="89422" y2="54165"/>
                        <a14:foregroundMark x1="90705" y1="54116" x2="90265" y2="52381"/>
                        <a14:foregroundMark x1="89577" y1="85432" x2="89823" y2="91667"/>
                        <a14:foregroundMark x1="89823" y1="92381" x2="87168" y2="93810"/>
                        <a14:foregroundMark x1="88053" y1="94762" x2="90265" y2="92619"/>
                        <a14:foregroundMark x1="34513" y1="94762" x2="17699" y2="86905"/>
                        <a14:foregroundMark x1="17699" y1="86905" x2="19469" y2="72619"/>
                        <a14:foregroundMark x1="16372" y1="90238" x2="30088" y2="94048"/>
                        <a14:foregroundMark x1="26106" y1="94524" x2="17699" y2="91667"/>
                        <a14:foregroundMark x1="41150" y1="73095" x2="47788" y2="77857"/>
                        <a14:foregroundMark x1="90708" y1="57619" x2="90265" y2="54286"/>
                        <a14:foregroundMark x1="87529" y1="80491" x2="87168" y2="79762"/>
                        <a14:foregroundMark x1="90051" y1="85579" x2="89968" y2="85412"/>
                        <a14:foregroundMark x1="90708" y1="86905" x2="90053" y2="85584"/>
                        <a14:foregroundMark x1="90664" y1="85376" x2="90708" y2="85952"/>
                        <a14:foregroundMark x1="90265" y1="80238" x2="90274" y2="80351"/>
                        <a14:foregroundMark x1="15487" y1="55238" x2="15929" y2="50476"/>
                        <a14:foregroundMark x1="14159" y1="51905" x2="13717" y2="51905"/>
                        <a14:foregroundMark x1="13717" y1="28333" x2="16372" y2="23333"/>
                        <a14:foregroundMark x1="13717" y1="29524" x2="15929" y2="26667"/>
                        <a14:foregroundMark x1="61947" y1="94762" x2="52655" y2="92381"/>
                        <a14:foregroundMark x1="18584" y1="35714" x2="20354" y2="35952"/>
                        <a14:foregroundMark x1="20796" y1="35476" x2="21681" y2="35476"/>
                        <a14:backgroundMark x1="92478" y1="54048" x2="92920" y2="57381"/>
                        <a14:backgroundMark x1="92607" y1="58222" x2="92478" y2="58571"/>
                        <a14:backgroundMark x1="92920" y1="57381" x2="92623" y2="58181"/>
                        <a14:backgroundMark x1="12832" y1="51905" x2="11947" y2="55238"/>
                        <a14:backgroundMark x1="92478" y1="81905" x2="93805" y2="79762"/>
                        <a14:backgroundMark x1="92478" y1="80238" x2="93363" y2="85238"/>
                        <a14:backgroundMark x1="12832" y1="7619" x2="76549" y2="6429"/>
                        <a14:backgroundMark x1="76549" y1="6429" x2="91150" y2="7143"/>
                        <a14:backgroundMark x1="90708" y1="9048" x2="23451" y2="10714"/>
                        <a14:backgroundMark x1="14602" y1="11905" x2="68584" y2="11190"/>
                        <a14:backgroundMark x1="68584" y1="11190" x2="76106" y2="11905"/>
                        <a14:backgroundMark x1="80531" y1="13095" x2="13717" y2="14048"/>
                        <a14:backgroundMark x1="13274" y1="15000" x2="15044" y2="13333"/>
                      </a14:backgroundRemoval>
                    </a14:imgEffect>
                  </a14:imgLayer>
                </a14:imgProps>
              </a:ext>
            </a:extLst>
          </a:blip>
          <a:srcRect l="10001" t="14094" r="5309" b="3143"/>
          <a:stretch/>
        </p:blipFill>
        <p:spPr>
          <a:xfrm>
            <a:off x="9571742" y="446765"/>
            <a:ext cx="1589011" cy="288580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C245A35-35C9-424A-86BA-F2B140338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210" y="896346"/>
            <a:ext cx="944191" cy="89903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D473ED6-CB4C-4547-989A-18C302632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500" y="1691189"/>
            <a:ext cx="1452328" cy="2042611"/>
          </a:xfrm>
          <a:prstGeom prst="roundRect">
            <a:avLst>
              <a:gd name="adj" fmla="val 9745"/>
            </a:avLst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40F4B16-AED0-4D6A-84DC-4CD7CC33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535" y="3040147"/>
            <a:ext cx="1508490" cy="2108870"/>
          </a:xfrm>
          <a:prstGeom prst="roundRect">
            <a:avLst>
              <a:gd name="adj" fmla="val 9930"/>
            </a:avLst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DFC0F25-631A-4CF3-BD42-552B1C9589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930" y="3676338"/>
            <a:ext cx="1043370" cy="9944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FA0EC1-9143-4EFB-98A0-2F868B14FA05}"/>
              </a:ext>
            </a:extLst>
          </p:cNvPr>
          <p:cNvSpPr txBox="1"/>
          <p:nvPr/>
        </p:nvSpPr>
        <p:spPr>
          <a:xfrm>
            <a:off x="519177" y="3219311"/>
            <a:ext cx="7044502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이 타일이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필수는 아님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72B9F539-7323-4BD6-B490-DFF22F662A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98" b="81402" l="33750" r="66563">
                        <a14:foregroundMark x1="36563" y1="19512" x2="51875" y2="22561"/>
                        <a14:foregroundMark x1="56563" y1="21037" x2="60938" y2="28354"/>
                        <a14:foregroundMark x1="61563" y1="28049" x2="55000" y2="44207"/>
                        <a14:foregroundMark x1="55000" y1="44207" x2="54375" y2="48780"/>
                        <a14:foregroundMark x1="63750" y1="30488" x2="65938" y2="67073"/>
                        <a14:foregroundMark x1="65938" y1="67073" x2="60000" y2="80793"/>
                        <a14:foregroundMark x1="60000" y1="80793" x2="40781" y2="77134"/>
                        <a14:foregroundMark x1="40781" y1="77134" x2="37500" y2="57927"/>
                        <a14:foregroundMark x1="37500" y1="57927" x2="37031" y2="38720"/>
                        <a14:foregroundMark x1="37031" y1="38720" x2="46719" y2="42683"/>
                        <a14:foregroundMark x1="46719" y1="42683" x2="63750" y2="28963"/>
                        <a14:foregroundMark x1="63750" y1="28963" x2="63750" y2="29268"/>
                        <a14:foregroundMark x1="59531" y1="37805" x2="52656" y2="55183"/>
                        <a14:foregroundMark x1="49375" y1="41768" x2="56406" y2="60671"/>
                        <a14:foregroundMark x1="52500" y1="46037" x2="44063" y2="71951"/>
                        <a14:foregroundMark x1="50156" y1="54878" x2="55625" y2="65244"/>
                        <a14:foregroundMark x1="62969" y1="54573" x2="58594" y2="70427"/>
                        <a14:foregroundMark x1="62031" y1="69207" x2="56250" y2="78354"/>
                        <a14:foregroundMark x1="60313" y1="81402" x2="40938" y2="80183"/>
                        <a14:foregroundMark x1="40938" y1="80183" x2="37188" y2="68598"/>
                        <a14:foregroundMark x1="34375" y1="52134" x2="39375" y2="61585"/>
                        <a14:foregroundMark x1="41094" y1="44512" x2="41719" y2="62195"/>
                        <a14:foregroundMark x1="41719" y1="62195" x2="41719" y2="62195"/>
                        <a14:foregroundMark x1="37813" y1="23780" x2="37031" y2="47561"/>
                        <a14:foregroundMark x1="39063" y1="32622" x2="39219" y2="31707"/>
                        <a14:foregroundMark x1="39844" y1="23171" x2="41719" y2="42378"/>
                        <a14:foregroundMark x1="61875" y1="21646" x2="64844" y2="29268"/>
                        <a14:foregroundMark x1="65156" y1="30488" x2="66563" y2="38720"/>
                        <a14:foregroundMark x1="56406" y1="30793" x2="48750" y2="46037"/>
                        <a14:foregroundMark x1="48750" y1="46037" x2="47188" y2="56402"/>
                        <a14:foregroundMark x1="46250" y1="44512" x2="44219" y2="66159"/>
                        <a14:foregroundMark x1="49531" y1="38110" x2="54531" y2="51829"/>
                        <a14:foregroundMark x1="58281" y1="44512" x2="61250" y2="58232"/>
                        <a14:foregroundMark x1="60313" y1="43293" x2="60469" y2="53049"/>
                        <a14:foregroundMark x1="60625" y1="55183" x2="57813" y2="66768"/>
                        <a14:foregroundMark x1="56563" y1="65549" x2="48906" y2="67683"/>
                        <a14:foregroundMark x1="46250" y1="67073" x2="41719" y2="67988"/>
                        <a14:foregroundMark x1="42656" y1="24695" x2="45156" y2="33232"/>
                        <a14:foregroundMark x1="36250" y1="19512" x2="34531" y2="35671"/>
                        <a14:foregroundMark x1="33906" y1="22866" x2="39219" y2="46037"/>
                        <a14:foregroundMark x1="40938" y1="60061" x2="36094" y2="75610"/>
                        <a14:foregroundMark x1="36094" y1="75610" x2="35313" y2="76220"/>
                        <a14:foregroundMark x1="35000" y1="74085" x2="41563" y2="79573"/>
                        <a14:foregroundMark x1="42031" y1="81402" x2="37813" y2="79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5726" r="32368" b="16239"/>
          <a:stretch/>
        </p:blipFill>
        <p:spPr>
          <a:xfrm>
            <a:off x="10660182" y="1859189"/>
            <a:ext cx="1250357" cy="1241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777FB1-335C-4056-8134-6702B8671CA1}"/>
              </a:ext>
            </a:extLst>
          </p:cNvPr>
          <p:cNvSpPr txBox="1"/>
          <p:nvPr/>
        </p:nvSpPr>
        <p:spPr>
          <a:xfrm>
            <a:off x="519177" y="4116749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뺏겨서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미만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 게임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계속 진행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8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23099 0.4208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E222F-664E-445F-858F-45EACADAC72E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DDEE9-339C-4648-84E0-ED4D37885F01}"/>
              </a:ext>
            </a:extLst>
          </p:cNvPr>
          <p:cNvSpPr txBox="1"/>
          <p:nvPr/>
        </p:nvSpPr>
        <p:spPr>
          <a:xfrm>
            <a:off x="409846" y="1085841"/>
            <a:ext cx="7044502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 인피니티 점수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다섯 색깔의 인물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타임 스톤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모았다면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가져오고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발동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383B2FF-C850-4C89-AD32-81B9850B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5" b="96352" l="4340" r="90000">
                        <a14:foregroundMark x1="14151" y1="7940" x2="17547" y2="29614"/>
                        <a14:foregroundMark x1="75472" y1="9871" x2="75283" y2="43562"/>
                        <a14:foregroundMark x1="68679" y1="5579" x2="67925" y2="39270"/>
                        <a14:foregroundMark x1="67925" y1="39270" x2="66981" y2="44206"/>
                        <a14:foregroundMark x1="43208" y1="7511" x2="40000" y2="6867"/>
                        <a14:foregroundMark x1="80000" y1="27897" x2="82830" y2="46781"/>
                        <a14:foregroundMark x1="5094" y1="9871" x2="10377" y2="34120"/>
                        <a14:foregroundMark x1="10377" y1="34120" x2="6038" y2="43777"/>
                        <a14:foregroundMark x1="4717" y1="32833" x2="6226" y2="25966"/>
                        <a14:foregroundMark x1="23208" y1="6223" x2="23962" y2="11803"/>
                        <a14:foregroundMark x1="4340" y1="37339" x2="6981" y2="39485"/>
                        <a14:foregroundMark x1="22075" y1="48498" x2="17925" y2="46996"/>
                        <a14:foregroundMark x1="35472" y1="66953" x2="47736" y2="91202"/>
                        <a14:foregroundMark x1="18491" y1="61373" x2="8679" y2="62446"/>
                        <a14:foregroundMark x1="8679" y1="62446" x2="5472" y2="73605"/>
                        <a14:foregroundMark x1="5472" y1="73605" x2="6792" y2="84549"/>
                        <a14:foregroundMark x1="6792" y1="84549" x2="15849" y2="91845"/>
                        <a14:foregroundMark x1="15849" y1="91845" x2="18679" y2="81116"/>
                        <a14:foregroundMark x1="18679" y1="81116" x2="17170" y2="68026"/>
                        <a14:foregroundMark x1="4717" y1="93991" x2="7736" y2="94850"/>
                        <a14:foregroundMark x1="31887" y1="92275" x2="47736" y2="67167"/>
                        <a14:foregroundMark x1="49245" y1="69313" x2="51132" y2="81330"/>
                        <a14:foregroundMark x1="51132" y1="81330" x2="48868" y2="93133"/>
                        <a14:foregroundMark x1="48868" y1="93133" x2="40566" y2="94421"/>
                        <a14:foregroundMark x1="40566" y1="94206" x2="48113" y2="93777"/>
                        <a14:foregroundMark x1="40566" y1="90129" x2="37170" y2="93991"/>
                        <a14:foregroundMark x1="36792" y1="61803" x2="33019" y2="69957"/>
                        <a14:foregroundMark x1="31132" y1="73820" x2="30943" y2="80043"/>
                        <a14:foregroundMark x1="31132" y1="82189" x2="29811" y2="75536"/>
                        <a14:foregroundMark x1="50000" y1="95279" x2="45472" y2="95494"/>
                        <a14:foregroundMark x1="73396" y1="73176" x2="70755" y2="83906"/>
                        <a14:foregroundMark x1="70755" y1="83906" x2="70566" y2="84120"/>
                        <a14:foregroundMark x1="76792" y1="71674" x2="83208" y2="68670"/>
                        <a14:foregroundMark x1="32453" y1="31760" x2="33962" y2="34120"/>
                        <a14:foregroundMark x1="46038" y1="54721" x2="43774" y2="55150"/>
                        <a14:foregroundMark x1="32642" y1="51288" x2="31698" y2="51502"/>
                        <a14:foregroundMark x1="84906" y1="23391" x2="85472" y2="25751"/>
                        <a14:foregroundMark x1="85283" y1="12017" x2="85472" y2="20601"/>
                        <a14:foregroundMark x1="85283" y1="10944" x2="85660" y2="13305"/>
                        <a14:foregroundMark x1="85849" y1="10300" x2="85849" y2="11588"/>
                        <a14:foregroundMark x1="63585" y1="29399" x2="63962" y2="36695"/>
                        <a14:foregroundMark x1="83962" y1="42704" x2="83585" y2="38197"/>
                        <a14:foregroundMark x1="83962" y1="47425" x2="83774" y2="44635"/>
                        <a14:foregroundMark x1="60566" y1="28970" x2="60566" y2="24893"/>
                        <a14:foregroundMark x1="59623" y1="25966" x2="59623" y2="27897"/>
                        <a14:foregroundMark x1="87736" y1="67167" x2="85472" y2="70815"/>
                        <a14:foregroundMark x1="86792" y1="78755" x2="86226" y2="87768"/>
                        <a14:foregroundMark x1="79057" y1="83047" x2="83396" y2="76395"/>
                        <a14:foregroundMark x1="79245" y1="74893" x2="71132" y2="80901"/>
                        <a14:foregroundMark x1="71132" y1="80901" x2="71132" y2="80901"/>
                        <a14:foregroundMark x1="50755" y1="89914" x2="50755" y2="86481"/>
                        <a14:foregroundMark x1="50943" y1="94850" x2="49434" y2="95923"/>
                        <a14:foregroundMark x1="47736" y1="96352" x2="43774" y2="95923"/>
                        <a14:foregroundMark x1="16981" y1="95923" x2="21887" y2="94850"/>
                        <a14:backgroundMark x1="28679" y1="60300" x2="29245" y2="59657"/>
                        <a14:backgroundMark x1="49057" y1="58584" x2="50566" y2="58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551" y="395008"/>
            <a:ext cx="4682831" cy="41173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405A67-6104-429B-B2CE-F9A6E3863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10907992" y="4323533"/>
            <a:ext cx="1033960" cy="87683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813F0D-90F3-4742-9715-ED1E54E0AB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25141" r="8684" b="23814"/>
          <a:stretch/>
        </p:blipFill>
        <p:spPr>
          <a:xfrm>
            <a:off x="7588991" y="4512365"/>
            <a:ext cx="3184358" cy="1594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16877-1300-4E1F-9487-0A035119B0EF}"/>
              </a:ext>
            </a:extLst>
          </p:cNvPr>
          <p:cNvSpPr txBox="1"/>
          <p:nvPr/>
        </p:nvSpPr>
        <p:spPr>
          <a:xfrm>
            <a:off x="477168" y="4574104"/>
            <a:ext cx="704450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조건 발동 시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라운드만 진행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플레이어가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횟수의 차례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E222F-664E-445F-858F-45EACADAC72E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383B2FF-C850-4C89-AD32-81B9850B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5" b="96352" l="4340" r="90000">
                        <a14:foregroundMark x1="14151" y1="7940" x2="17547" y2="29614"/>
                        <a14:foregroundMark x1="75472" y1="9871" x2="75283" y2="43562"/>
                        <a14:foregroundMark x1="68679" y1="5579" x2="67925" y2="39270"/>
                        <a14:foregroundMark x1="67925" y1="39270" x2="66981" y2="44206"/>
                        <a14:foregroundMark x1="43208" y1="7511" x2="40000" y2="6867"/>
                        <a14:foregroundMark x1="80000" y1="27897" x2="82830" y2="46781"/>
                        <a14:foregroundMark x1="5094" y1="9871" x2="10377" y2="34120"/>
                        <a14:foregroundMark x1="10377" y1="34120" x2="6038" y2="43777"/>
                        <a14:foregroundMark x1="4717" y1="32833" x2="6226" y2="25966"/>
                        <a14:foregroundMark x1="23208" y1="6223" x2="23962" y2="11803"/>
                        <a14:foregroundMark x1="4340" y1="37339" x2="6981" y2="39485"/>
                        <a14:foregroundMark x1="22075" y1="48498" x2="17925" y2="46996"/>
                        <a14:foregroundMark x1="35472" y1="66953" x2="47736" y2="91202"/>
                        <a14:foregroundMark x1="18491" y1="61373" x2="8679" y2="62446"/>
                        <a14:foregroundMark x1="8679" y1="62446" x2="5472" y2="73605"/>
                        <a14:foregroundMark x1="5472" y1="73605" x2="6792" y2="84549"/>
                        <a14:foregroundMark x1="6792" y1="84549" x2="15849" y2="91845"/>
                        <a14:foregroundMark x1="15849" y1="91845" x2="18679" y2="81116"/>
                        <a14:foregroundMark x1="18679" y1="81116" x2="17170" y2="68026"/>
                        <a14:foregroundMark x1="4717" y1="93991" x2="7736" y2="94850"/>
                        <a14:foregroundMark x1="31887" y1="92275" x2="47736" y2="67167"/>
                        <a14:foregroundMark x1="49245" y1="69313" x2="51132" y2="81330"/>
                        <a14:foregroundMark x1="51132" y1="81330" x2="48868" y2="93133"/>
                        <a14:foregroundMark x1="48868" y1="93133" x2="40566" y2="94421"/>
                        <a14:foregroundMark x1="40566" y1="94206" x2="48113" y2="93777"/>
                        <a14:foregroundMark x1="40566" y1="90129" x2="37170" y2="93991"/>
                        <a14:foregroundMark x1="36792" y1="61803" x2="33019" y2="69957"/>
                        <a14:foregroundMark x1="31132" y1="73820" x2="30943" y2="80043"/>
                        <a14:foregroundMark x1="31132" y1="82189" x2="29811" y2="75536"/>
                        <a14:foregroundMark x1="50000" y1="95279" x2="45472" y2="95494"/>
                        <a14:foregroundMark x1="73396" y1="73176" x2="70755" y2="83906"/>
                        <a14:foregroundMark x1="70755" y1="83906" x2="70566" y2="84120"/>
                        <a14:foregroundMark x1="76792" y1="71674" x2="83208" y2="68670"/>
                        <a14:foregroundMark x1="32453" y1="31760" x2="33962" y2="34120"/>
                        <a14:foregroundMark x1="46038" y1="54721" x2="43774" y2="55150"/>
                        <a14:foregroundMark x1="32642" y1="51288" x2="31698" y2="51502"/>
                        <a14:foregroundMark x1="84906" y1="23391" x2="85472" y2="25751"/>
                        <a14:foregroundMark x1="85283" y1="12017" x2="85472" y2="20601"/>
                        <a14:foregroundMark x1="85283" y1="10944" x2="85660" y2="13305"/>
                        <a14:foregroundMark x1="85849" y1="10300" x2="85849" y2="11588"/>
                        <a14:foregroundMark x1="63585" y1="29399" x2="63962" y2="36695"/>
                        <a14:foregroundMark x1="83962" y1="42704" x2="83585" y2="38197"/>
                        <a14:foregroundMark x1="83962" y1="47425" x2="83774" y2="44635"/>
                        <a14:foregroundMark x1="60566" y1="28970" x2="60566" y2="24893"/>
                        <a14:foregroundMark x1="59623" y1="25966" x2="59623" y2="27897"/>
                        <a14:foregroundMark x1="87736" y1="67167" x2="85472" y2="70815"/>
                        <a14:foregroundMark x1="86792" y1="78755" x2="86226" y2="87768"/>
                        <a14:foregroundMark x1="79057" y1="83047" x2="83396" y2="76395"/>
                        <a14:foregroundMark x1="79245" y1="74893" x2="71132" y2="80901"/>
                        <a14:foregroundMark x1="71132" y1="80901" x2="71132" y2="80901"/>
                        <a14:foregroundMark x1="50755" y1="89914" x2="50755" y2="86481"/>
                        <a14:foregroundMark x1="50943" y1="94850" x2="49434" y2="95923"/>
                        <a14:foregroundMark x1="47736" y1="96352" x2="43774" y2="95923"/>
                        <a14:foregroundMark x1="16981" y1="95923" x2="21887" y2="94850"/>
                        <a14:backgroundMark x1="28679" y1="60300" x2="29245" y2="59657"/>
                        <a14:backgroundMark x1="49057" y1="58584" x2="50566" y2="58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551" y="395008"/>
            <a:ext cx="4682831" cy="41173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405A67-6104-429B-B2CE-F9A6E3863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10907992" y="4323533"/>
            <a:ext cx="1033960" cy="87683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813F0D-90F3-4742-9715-ED1E54E0AB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25141" r="8684" b="23814"/>
          <a:stretch/>
        </p:blipFill>
        <p:spPr>
          <a:xfrm>
            <a:off x="7588991" y="4512365"/>
            <a:ext cx="3184358" cy="1594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3BEF7B-2A98-4938-B0AC-E936DE8B5161}"/>
              </a:ext>
            </a:extLst>
          </p:cNvPr>
          <p:cNvSpPr txBox="1"/>
          <p:nvPr/>
        </p:nvSpPr>
        <p:spPr>
          <a:xfrm>
            <a:off x="409846" y="1085841"/>
            <a:ext cx="704450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라운드 진행 후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가져올 수 있는 플레이어가 없다면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가져온 플레이어가 승리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65D1D7-2C47-4D7E-8B70-F866105AD433}"/>
              </a:ext>
            </a:extLst>
          </p:cNvPr>
          <p:cNvSpPr txBox="1"/>
          <p:nvPr/>
        </p:nvSpPr>
        <p:spPr>
          <a:xfrm>
            <a:off x="408888" y="3189109"/>
            <a:ext cx="704450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타일을 가져올 수 있는 플레이어가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여럿이라면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모은 플레이어가 승리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8107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E222F-664E-445F-858F-45EACADAC72E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383B2FF-C850-4C89-AD32-81B9850B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5" b="96352" l="4340" r="90000">
                        <a14:foregroundMark x1="14151" y1="7940" x2="17547" y2="29614"/>
                        <a14:foregroundMark x1="75472" y1="9871" x2="75283" y2="43562"/>
                        <a14:foregroundMark x1="68679" y1="5579" x2="67925" y2="39270"/>
                        <a14:foregroundMark x1="67925" y1="39270" x2="66981" y2="44206"/>
                        <a14:foregroundMark x1="43208" y1="7511" x2="40000" y2="6867"/>
                        <a14:foregroundMark x1="80000" y1="27897" x2="82830" y2="46781"/>
                        <a14:foregroundMark x1="5094" y1="9871" x2="10377" y2="34120"/>
                        <a14:foregroundMark x1="10377" y1="34120" x2="6038" y2="43777"/>
                        <a14:foregroundMark x1="4717" y1="32833" x2="6226" y2="25966"/>
                        <a14:foregroundMark x1="23208" y1="6223" x2="23962" y2="11803"/>
                        <a14:foregroundMark x1="4340" y1="37339" x2="6981" y2="39485"/>
                        <a14:foregroundMark x1="22075" y1="48498" x2="17925" y2="46996"/>
                        <a14:foregroundMark x1="35472" y1="66953" x2="47736" y2="91202"/>
                        <a14:foregroundMark x1="18491" y1="61373" x2="8679" y2="62446"/>
                        <a14:foregroundMark x1="8679" y1="62446" x2="5472" y2="73605"/>
                        <a14:foregroundMark x1="5472" y1="73605" x2="6792" y2="84549"/>
                        <a14:foregroundMark x1="6792" y1="84549" x2="15849" y2="91845"/>
                        <a14:foregroundMark x1="15849" y1="91845" x2="18679" y2="81116"/>
                        <a14:foregroundMark x1="18679" y1="81116" x2="17170" y2="68026"/>
                        <a14:foregroundMark x1="4717" y1="93991" x2="7736" y2="94850"/>
                        <a14:foregroundMark x1="31887" y1="92275" x2="47736" y2="67167"/>
                        <a14:foregroundMark x1="49245" y1="69313" x2="51132" y2="81330"/>
                        <a14:foregroundMark x1="51132" y1="81330" x2="48868" y2="93133"/>
                        <a14:foregroundMark x1="48868" y1="93133" x2="40566" y2="94421"/>
                        <a14:foregroundMark x1="40566" y1="94206" x2="48113" y2="93777"/>
                        <a14:foregroundMark x1="40566" y1="90129" x2="37170" y2="93991"/>
                        <a14:foregroundMark x1="36792" y1="61803" x2="33019" y2="69957"/>
                        <a14:foregroundMark x1="31132" y1="73820" x2="30943" y2="80043"/>
                        <a14:foregroundMark x1="31132" y1="82189" x2="29811" y2="75536"/>
                        <a14:foregroundMark x1="50000" y1="95279" x2="45472" y2="95494"/>
                        <a14:foregroundMark x1="73396" y1="73176" x2="70755" y2="83906"/>
                        <a14:foregroundMark x1="70755" y1="83906" x2="70566" y2="84120"/>
                        <a14:foregroundMark x1="76792" y1="71674" x2="83208" y2="68670"/>
                        <a14:foregroundMark x1="32453" y1="31760" x2="33962" y2="34120"/>
                        <a14:foregroundMark x1="46038" y1="54721" x2="43774" y2="55150"/>
                        <a14:foregroundMark x1="32642" y1="51288" x2="31698" y2="51502"/>
                        <a14:foregroundMark x1="84906" y1="23391" x2="85472" y2="25751"/>
                        <a14:foregroundMark x1="85283" y1="12017" x2="85472" y2="20601"/>
                        <a14:foregroundMark x1="85283" y1="10944" x2="85660" y2="13305"/>
                        <a14:foregroundMark x1="85849" y1="10300" x2="85849" y2="11588"/>
                        <a14:foregroundMark x1="63585" y1="29399" x2="63962" y2="36695"/>
                        <a14:foregroundMark x1="83962" y1="42704" x2="83585" y2="38197"/>
                        <a14:foregroundMark x1="83962" y1="47425" x2="83774" y2="44635"/>
                        <a14:foregroundMark x1="60566" y1="28970" x2="60566" y2="24893"/>
                        <a14:foregroundMark x1="59623" y1="25966" x2="59623" y2="27897"/>
                        <a14:foregroundMark x1="87736" y1="67167" x2="85472" y2="70815"/>
                        <a14:foregroundMark x1="86792" y1="78755" x2="86226" y2="87768"/>
                        <a14:foregroundMark x1="79057" y1="83047" x2="83396" y2="76395"/>
                        <a14:foregroundMark x1="79245" y1="74893" x2="71132" y2="80901"/>
                        <a14:foregroundMark x1="71132" y1="80901" x2="71132" y2="80901"/>
                        <a14:foregroundMark x1="50755" y1="89914" x2="50755" y2="86481"/>
                        <a14:foregroundMark x1="50943" y1="94850" x2="49434" y2="95923"/>
                        <a14:foregroundMark x1="47736" y1="96352" x2="43774" y2="95923"/>
                        <a14:foregroundMark x1="16981" y1="95923" x2="21887" y2="94850"/>
                        <a14:backgroundMark x1="28679" y1="60300" x2="29245" y2="59657"/>
                        <a14:backgroundMark x1="49057" y1="58584" x2="50566" y2="58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551" y="395008"/>
            <a:ext cx="4682831" cy="41173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405A67-6104-429B-B2CE-F9A6E3863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10907992" y="4323533"/>
            <a:ext cx="1033960" cy="87683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813F0D-90F3-4742-9715-ED1E54E0AB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25141" r="8684" b="23814"/>
          <a:stretch/>
        </p:blipFill>
        <p:spPr>
          <a:xfrm>
            <a:off x="7588991" y="4512365"/>
            <a:ext cx="3184358" cy="1594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3BEF7B-2A98-4938-B0AC-E936DE8B5161}"/>
              </a:ext>
            </a:extLst>
          </p:cNvPr>
          <p:cNvSpPr txBox="1"/>
          <p:nvPr/>
        </p:nvSpPr>
        <p:spPr>
          <a:xfrm>
            <a:off x="409846" y="1085841"/>
            <a:ext cx="7044502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동점인 경우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가진 플레이어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플레이어들에게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타일이 없다면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적게 고용한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승리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개수도 같다면 공동 우승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4565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C5F664-50F0-4225-90D1-6069B1C80E4F}"/>
              </a:ext>
            </a:extLst>
          </p:cNvPr>
          <p:cNvSpPr/>
          <p:nvPr/>
        </p:nvSpPr>
        <p:spPr>
          <a:xfrm>
            <a:off x="1004889" y="4558678"/>
            <a:ext cx="10194833" cy="63875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조건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다섯 색깔의 인물 카드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EA08755-265A-4A93-83DE-A4FCD3278462}"/>
              </a:ext>
            </a:extLst>
          </p:cNvPr>
          <p:cNvSpPr/>
          <p:nvPr/>
        </p:nvSpPr>
        <p:spPr>
          <a:xfrm>
            <a:off x="992279" y="2366050"/>
            <a:ext cx="2458144" cy="151652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각기 다른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색깔의 토큰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86662B5-F815-4601-8FF4-8B47E3B9C3EC}"/>
              </a:ext>
            </a:extLst>
          </p:cNvPr>
          <p:cNvSpPr/>
          <p:nvPr/>
        </p:nvSpPr>
        <p:spPr>
          <a:xfrm>
            <a:off x="992278" y="1747100"/>
            <a:ext cx="10194832" cy="561797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어린 플레이어부터 시작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차례 진행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DB205F8-6DE3-46E8-8038-B79DF81DBFAD}"/>
              </a:ext>
            </a:extLst>
          </p:cNvPr>
          <p:cNvSpPr/>
          <p:nvPr/>
        </p:nvSpPr>
        <p:spPr>
          <a:xfrm>
            <a:off x="3565246" y="2366050"/>
            <a:ext cx="2458144" cy="151652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가져가기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B08D28F-3FD4-4EA9-B6E8-370D11E0D191}"/>
              </a:ext>
            </a:extLst>
          </p:cNvPr>
          <p:cNvSpPr/>
          <p:nvPr/>
        </p:nvSpPr>
        <p:spPr>
          <a:xfrm>
            <a:off x="6156001" y="2366050"/>
            <a:ext cx="2458144" cy="151652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들고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가져가기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654AC02-30BD-414A-8128-B17DEA7BB1BB}"/>
              </a:ext>
            </a:extLst>
          </p:cNvPr>
          <p:cNvSpPr/>
          <p:nvPr/>
        </p:nvSpPr>
        <p:spPr>
          <a:xfrm>
            <a:off x="8728967" y="2366050"/>
            <a:ext cx="2458144" cy="1516525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고용하기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67CE780-9500-41EA-A233-B4ACBE35F52E}"/>
              </a:ext>
            </a:extLst>
          </p:cNvPr>
          <p:cNvSpPr/>
          <p:nvPr/>
        </p:nvSpPr>
        <p:spPr>
          <a:xfrm>
            <a:off x="992278" y="3939728"/>
            <a:ext cx="10194832" cy="561797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 스톤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 확인 후 가져가기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F79B9C-108B-4947-A676-6325F40151A6}"/>
              </a:ext>
            </a:extLst>
          </p:cNvPr>
          <p:cNvSpPr/>
          <p:nvPr/>
        </p:nvSpPr>
        <p:spPr>
          <a:xfrm>
            <a:off x="992278" y="1128150"/>
            <a:ext cx="10194832" cy="561797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스톤 토큰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쉴드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45B42-B020-4958-A086-B438F950DEFE}"/>
              </a:ext>
            </a:extLst>
          </p:cNvPr>
          <p:cNvSpPr/>
          <p:nvPr/>
        </p:nvSpPr>
        <p:spPr>
          <a:xfrm>
            <a:off x="1004889" y="5254589"/>
            <a:ext cx="10194833" cy="638758"/>
          </a:xfrm>
          <a:prstGeom prst="rect">
            <a:avLst/>
          </a:prstGeom>
          <a:solidFill>
            <a:srgbClr val="040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라운드 진행 후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건틀릿을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차지하는 사람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시 점수가 높은 사람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693675" y="1196638"/>
            <a:ext cx="6958409" cy="434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마블</a:t>
            </a:r>
            <a:r>
              <a:rPr lang="ko-KR" altLang="en-US" sz="3600" b="1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유니버스</a:t>
            </a:r>
            <a:endParaRPr lang="en-US" altLang="ko-KR" sz="50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멀티버스 도처에 흩어져 있는 인피니티 스톤을 모으세요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여러분은 슈퍼 히어로 팀의 지휘관이 되어 </a:t>
            </a:r>
            <a:r>
              <a:rPr lang="ko-KR" altLang="en-US" sz="200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타노스가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인피니티 스톤을 모으는 것을 막아야 합니다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강력한 팀원을 모으고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마블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세계관의 상징적인 장소를 차지하세요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건틀릿을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가져올 수 있을 만큼 인피니티 점수를 충분히 모아야 승리할 수 있습니다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종류의 인피니티 스톤과 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이상의 점수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200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건틀렛까지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모았다면 손가락을 튕겨서 </a:t>
            </a:r>
            <a:r>
              <a:rPr lang="ko-KR" altLang="en-US" sz="200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타노스를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저지할 수 있습니다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42A2404-52D7-4BEB-AC2B-CD751969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451" y="1015663"/>
            <a:ext cx="3978594" cy="46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8E4FD61-4473-49B7-BB95-1E367E420B58}"/>
              </a:ext>
            </a:extLst>
          </p:cNvPr>
          <p:cNvSpPr/>
          <p:nvPr/>
        </p:nvSpPr>
        <p:spPr>
          <a:xfrm>
            <a:off x="971200" y="1213526"/>
            <a:ext cx="460660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600" b="1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르네상스 보석상회의 부흥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3AE77-1A89-45FC-B112-E81D4BE45A92}"/>
              </a:ext>
            </a:extLst>
          </p:cNvPr>
          <p:cNvSpPr txBox="1"/>
          <p:nvPr/>
        </p:nvSpPr>
        <p:spPr>
          <a:xfrm>
            <a:off x="486562" y="4705343"/>
            <a:ext cx="5575883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전국 보드게임 대회를 개최할 정도로</a:t>
            </a:r>
            <a:endParaRPr lang="en-US" altLang="ko-KR" sz="24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탄탄한 </a:t>
            </a:r>
            <a:r>
              <a:rPr lang="ko-KR" altLang="en-US" sz="24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팬층과</a:t>
            </a:r>
            <a:r>
              <a:rPr lang="ko-KR" altLang="en-US" sz="24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인지도를 자랑하는 베스트셀러</a:t>
            </a:r>
            <a:endParaRPr lang="en-US" altLang="ko-KR" sz="24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0E9475-0106-42F3-8D44-F3A55BF4CBB5}"/>
              </a:ext>
            </a:extLst>
          </p:cNvPr>
          <p:cNvSpPr/>
          <p:nvPr/>
        </p:nvSpPr>
        <p:spPr>
          <a:xfrm>
            <a:off x="6671374" y="1242636"/>
            <a:ext cx="460660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이제 도시로 몰려드는 보석상들</a:t>
            </a:r>
            <a:endParaRPr lang="en-US" altLang="ko-KR" sz="26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BA090-A07A-4D24-8150-28FB0C3C829D}"/>
              </a:ext>
            </a:extLst>
          </p:cNvPr>
          <p:cNvSpPr txBox="1"/>
          <p:nvPr/>
        </p:nvSpPr>
        <p:spPr>
          <a:xfrm>
            <a:off x="6129555" y="4661356"/>
            <a:ext cx="5575883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스플렌더를</a:t>
            </a:r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다채롭게 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즐길 수 있는 확장이 </a:t>
            </a:r>
            <a:r>
              <a:rPr lang="en-US" altLang="ko-KR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</a:t>
            </a:r>
            <a:r>
              <a:rPr lang="en-US" altLang="ko-KR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9EAFD10-211F-478E-9F6D-76425858C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6" b="92453" l="9524" r="89947">
                        <a14:foregroundMark x1="71958" y1="11321" x2="83598" y2="29245"/>
                        <a14:foregroundMark x1="83598" y1="29245" x2="87059" y2="48199"/>
                        <a14:foregroundMark x1="86637" y1="56540" x2="84127" y2="83019"/>
                        <a14:foregroundMark x1="87065" y1="52031" x2="86996" y2="52755"/>
                        <a14:foregroundMark x1="86772" y1="25000" x2="86772" y2="33019"/>
                        <a14:foregroundMark x1="54497" y1="11792" x2="45888" y2="11792"/>
                        <a14:foregroundMark x1="38095" y1="22170" x2="69312" y2="26415"/>
                        <a14:foregroundMark x1="69312" y1="92453" x2="80423" y2="83962"/>
                        <a14:backgroundMark x1="43915" y1="10849" x2="46561" y2="10849"/>
                        <a14:backgroundMark x1="88360" y1="51887" x2="88889" y2="47642"/>
                        <a14:backgroundMark x1="88360" y1="48585" x2="88360" y2="50000"/>
                        <a14:backgroundMark x1="87831" y1="48113" x2="88360" y2="51887"/>
                        <a14:backgroundMark x1="88360" y1="52830" x2="87831" y2="518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207" y="1812993"/>
            <a:ext cx="2338591" cy="26231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C3F7ABF-CF74-4AC4-897E-3236D902D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91" b="92453" l="8466" r="89418">
                        <a14:foregroundMark x1="12698" y1="12736" x2="12698" y2="22170"/>
                        <a14:foregroundMark x1="25926" y1="11792" x2="69841" y2="8962"/>
                        <a14:foregroundMark x1="69841" y1="8962" x2="75661" y2="18868"/>
                        <a14:foregroundMark x1="78307" y1="33491" x2="74603" y2="52358"/>
                        <a14:foregroundMark x1="74603" y1="52358" x2="74603" y2="53302"/>
                        <a14:foregroundMark x1="79365" y1="69340" x2="77778" y2="81132"/>
                        <a14:foregroundMark x1="80423" y1="89623" x2="72487" y2="90094"/>
                        <a14:foregroundMark x1="70899" y1="90566" x2="64550" y2="89623"/>
                        <a14:foregroundMark x1="71958" y1="92453" x2="65079" y2="91038"/>
                        <a14:foregroundMark x1="59259" y1="92453" x2="39683" y2="88679"/>
                        <a14:foregroundMark x1="82011" y1="85377" x2="80952" y2="81604"/>
                        <a14:foregroundMark x1="82011" y1="56604" x2="82011" y2="57180"/>
                        <a14:foregroundMark x1="81821" y1="69897" x2="81481" y2="84434"/>
                        <a14:foregroundMark x1="82011" y1="61792" x2="81997" y2="62390"/>
                        <a14:foregroundMark x1="8466" y1="40094" x2="9524" y2="44811"/>
                        <a14:foregroundMark x1="13757" y1="87736" x2="11111" y2="84434"/>
                        <a14:backgroundMark x1="83069" y1="66509" x2="84127" y2="56604"/>
                        <a14:backgroundMark x1="83069" y1="57075" x2="83598" y2="61321"/>
                        <a14:backgroundMark x1="83069" y1="62264" x2="83598" y2="60849"/>
                        <a14:backgroundMark x1="83069" y1="85377" x2="83598" y2="83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381" y="1897007"/>
            <a:ext cx="2338591" cy="26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23692" y="1338686"/>
            <a:ext cx="574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스톤 토큰 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39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923692" y="2246484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마인드스톤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노란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파워스톤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보라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923692" y="3214412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스페이스스톤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파란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리얼리니스톤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923692" y="4182340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소울스톤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주황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타임스톤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BE3EB9-F5DD-400F-8C3C-3E9FEBB56FA5}"/>
              </a:ext>
            </a:extLst>
          </p:cNvPr>
          <p:cNvSpPr txBox="1"/>
          <p:nvPr/>
        </p:nvSpPr>
        <p:spPr>
          <a:xfrm>
            <a:off x="923693" y="5221033"/>
            <a:ext cx="574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S. H. I. E. L. D. 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0209F42-53E8-4565-932A-0E3778E2B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900" r="7747" b="74596"/>
          <a:stretch/>
        </p:blipFill>
        <p:spPr>
          <a:xfrm>
            <a:off x="9877926" y="1869666"/>
            <a:ext cx="1390381" cy="11531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0FA7393-A60C-413C-904B-1CAA3C86E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7568" r="67929" b="31291"/>
          <a:stretch/>
        </p:blipFill>
        <p:spPr>
          <a:xfrm>
            <a:off x="7326558" y="3990763"/>
            <a:ext cx="1390381" cy="11889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103F091-B401-4E7E-8C33-4C4514768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75056" r="67929" b="4231"/>
          <a:stretch/>
        </p:blipFill>
        <p:spPr>
          <a:xfrm>
            <a:off x="5900655" y="4936857"/>
            <a:ext cx="1390381" cy="116491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A1F29B1-1C9F-4A74-B38E-43E76B92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26603" r="67929" b="52432"/>
          <a:stretch/>
        </p:blipFill>
        <p:spPr>
          <a:xfrm>
            <a:off x="9119745" y="2925667"/>
            <a:ext cx="1390381" cy="11790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2BD00C4-38EB-42A8-A30D-0F783965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2101" t="4900" r="67929" b="74670"/>
          <a:stretch/>
        </p:blipFill>
        <p:spPr>
          <a:xfrm>
            <a:off x="8420814" y="1873820"/>
            <a:ext cx="1390381" cy="114901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B0B106E-49D3-42BE-B710-A41563097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26445" r="7747" b="52736"/>
          <a:stretch/>
        </p:blipFill>
        <p:spPr>
          <a:xfrm>
            <a:off x="10573116" y="2929763"/>
            <a:ext cx="1390381" cy="117090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D6F22C0-A8FD-497C-AD8A-32F90F2DD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2" b="93645" l="4717" r="89937">
                        <a14:foregroundMark x1="10220" y1="13100" x2="19340" y2="17121"/>
                        <a14:foregroundMark x1="19340" y1="17121" x2="21226" y2="17121"/>
                        <a14:foregroundMark x1="17610" y1="31647" x2="22799" y2="38132"/>
                        <a14:foregroundMark x1="22799" y1="38132" x2="27358" y2="40597"/>
                        <a14:foregroundMark x1="23742" y1="52918" x2="15881" y2="65110"/>
                        <a14:foregroundMark x1="25786" y1="29831" x2="29717" y2="32036"/>
                        <a14:foregroundMark x1="23899" y1="42672" x2="15409" y2="45785"/>
                        <a14:foregroundMark x1="15409" y1="45785" x2="14780" y2="45785"/>
                        <a14:foregroundMark x1="22013" y1="63684" x2="16038" y2="64721"/>
                        <a14:foregroundMark x1="7862" y1="63294" x2="15881" y2="64202"/>
                        <a14:foregroundMark x1="8176" y1="51492" x2="4874" y2="57458"/>
                        <a14:foregroundMark x1="12579" y1="79896" x2="19654" y2="87030"/>
                        <a14:foregroundMark x1="27673" y1="80934" x2="6289" y2="89494"/>
                        <a14:foregroundMark x1="9591" y1="82620" x2="16038" y2="88716"/>
                        <a14:foregroundMark x1="16352" y1="88716" x2="18239" y2="91699"/>
                        <a14:foregroundMark x1="22170" y1="90272" x2="5975" y2="80804"/>
                        <a14:foregroundMark x1="25314" y1="83917" x2="27987" y2="87549"/>
                        <a14:foregroundMark x1="27987" y1="89883" x2="22170" y2="91829"/>
                        <a14:foregroundMark x1="21069" y1="93774" x2="12579" y2="93774"/>
                        <a14:foregroundMark x1="12579" y1="93774" x2="11164" y2="93126"/>
                        <a14:foregroundMark x1="7075" y1="88716" x2="6604" y2="83917"/>
                        <a14:foregroundMark x1="20597" y1="84565" x2="24057" y2="88067"/>
                        <a14:foregroundMark x1="23428" y1="77562" x2="17453" y2="79767"/>
                        <a14:foregroundMark x1="73585" y1="12840" x2="83648" y2="20233"/>
                        <a14:foregroundMark x1="84591" y1="17639" x2="87812" y2="9207"/>
                        <a14:foregroundMark x1="24528" y1="12711" x2="27201" y2="17639"/>
                        <a14:foregroundMark x1="74214" y1="34241" x2="78302" y2="40726"/>
                        <a14:foregroundMark x1="78302" y1="40726" x2="78459" y2="40856"/>
                        <a14:foregroundMark x1="76730" y1="30739" x2="63655" y2="39519"/>
                        <a14:foregroundMark x1="69969" y1="40726" x2="76258" y2="43320"/>
                        <a14:foregroundMark x1="90094" y1="56550" x2="89623" y2="58236"/>
                        <a14:foregroundMark x1="79088" y1="8820" x2="72327" y2="7912"/>
                        <a14:foregroundMark x1="12736" y1="49805" x2="18553" y2="49805"/>
                        <a14:foregroundMark x1="21541" y1="51751" x2="23270" y2="54604"/>
                        <a14:foregroundMark x1="24843" y1="60052" x2="24528" y2="60960"/>
                        <a14:foregroundMark x1="26730" y1="53567" x2="25472" y2="59533"/>
                        <a14:foregroundMark x1="5975" y1="59533" x2="9119" y2="61349"/>
                        <a14:foregroundMark x1="12264" y1="78340" x2="12264" y2="82101"/>
                        <a14:foregroundMark x1="11478" y1="90013" x2="13522" y2="91829"/>
                        <a14:foregroundMark x1="22799" y1="90143" x2="24057" y2="90143"/>
                        <a14:backgroundMark x1="87893" y1="8301" x2="88522" y2="8431"/>
                        <a14:backgroundMark x1="63208" y1="39689" x2="63208" y2="39948"/>
                        <a14:backgroundMark x1="63050" y1="39559" x2="63522" y2="39559"/>
                        <a14:backgroundMark x1="63522" y1="39818" x2="62579" y2="39429"/>
                        <a14:backgroundMark x1="63679" y1="39559" x2="61478" y2="38781"/>
                      </a14:backgroundRemoval>
                    </a14:imgEffect>
                  </a14:imgLayer>
                </a14:imgProps>
              </a:ext>
            </a:extLst>
          </a:blip>
          <a:srcRect l="62284" t="47744" r="7747" b="31291"/>
          <a:stretch/>
        </p:blipFill>
        <p:spPr>
          <a:xfrm>
            <a:off x="8716939" y="4006272"/>
            <a:ext cx="1390381" cy="1179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23692" y="1338686"/>
            <a:ext cx="574638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 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90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923692" y="2246484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923692" y="3214412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30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923692" y="4182340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E8F720D-D9B8-4D05-830E-38B5D237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088" y="1924890"/>
            <a:ext cx="2157545" cy="3009650"/>
          </a:xfrm>
          <a:prstGeom prst="roundRect">
            <a:avLst>
              <a:gd name="adj" fmla="val 11590"/>
            </a:avLst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47E6ACA-3293-4781-93C8-E7CA11A6F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944" y="1924890"/>
            <a:ext cx="2158821" cy="3009650"/>
          </a:xfrm>
          <a:prstGeom prst="roundRect">
            <a:avLst>
              <a:gd name="adj" fmla="val 9072"/>
            </a:avLst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EFE44B-C1AF-434C-BAA8-2A42C7908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076" y="1924890"/>
            <a:ext cx="2169081" cy="3009650"/>
          </a:xfrm>
          <a:prstGeom prst="roundRect">
            <a:avLst>
              <a:gd name="adj" fmla="val 9202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23692" y="1338686"/>
            <a:ext cx="574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r>
              <a:rPr lang="en-US" altLang="ko-KR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2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923692" y="2246484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장소타일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양면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923692" y="3429000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923692" y="4611516"/>
            <a:ext cx="82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F95030-09A6-4EDC-9453-103E14B29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98" b="81402" l="33750" r="66563">
                        <a14:foregroundMark x1="36563" y1="19512" x2="51875" y2="22561"/>
                        <a14:foregroundMark x1="56563" y1="21037" x2="60938" y2="28354"/>
                        <a14:foregroundMark x1="61563" y1="28049" x2="55000" y2="44207"/>
                        <a14:foregroundMark x1="55000" y1="44207" x2="54375" y2="48780"/>
                        <a14:foregroundMark x1="63750" y1="30488" x2="65938" y2="67073"/>
                        <a14:foregroundMark x1="65938" y1="67073" x2="60000" y2="80793"/>
                        <a14:foregroundMark x1="60000" y1="80793" x2="40781" y2="77134"/>
                        <a14:foregroundMark x1="40781" y1="77134" x2="37500" y2="57927"/>
                        <a14:foregroundMark x1="37500" y1="57927" x2="37031" y2="38720"/>
                        <a14:foregroundMark x1="37031" y1="38720" x2="46719" y2="42683"/>
                        <a14:foregroundMark x1="46719" y1="42683" x2="63750" y2="28963"/>
                        <a14:foregroundMark x1="63750" y1="28963" x2="63750" y2="29268"/>
                        <a14:foregroundMark x1="59531" y1="37805" x2="52656" y2="55183"/>
                        <a14:foregroundMark x1="49375" y1="41768" x2="56406" y2="60671"/>
                        <a14:foregroundMark x1="52500" y1="46037" x2="44063" y2="71951"/>
                        <a14:foregroundMark x1="50156" y1="54878" x2="55625" y2="65244"/>
                        <a14:foregroundMark x1="62969" y1="54573" x2="58594" y2="70427"/>
                        <a14:foregroundMark x1="62031" y1="69207" x2="56250" y2="78354"/>
                        <a14:foregroundMark x1="60313" y1="81402" x2="40938" y2="80183"/>
                        <a14:foregroundMark x1="40938" y1="80183" x2="37188" y2="68598"/>
                        <a14:foregroundMark x1="34375" y1="52134" x2="39375" y2="61585"/>
                        <a14:foregroundMark x1="41094" y1="44512" x2="41719" y2="62195"/>
                        <a14:foregroundMark x1="41719" y1="62195" x2="41719" y2="62195"/>
                        <a14:foregroundMark x1="37813" y1="23780" x2="37031" y2="47561"/>
                        <a14:foregroundMark x1="39063" y1="32622" x2="39219" y2="31707"/>
                        <a14:foregroundMark x1="39844" y1="23171" x2="41719" y2="42378"/>
                        <a14:foregroundMark x1="61875" y1="21646" x2="64844" y2="29268"/>
                        <a14:foregroundMark x1="65156" y1="30488" x2="66563" y2="38720"/>
                        <a14:foregroundMark x1="56406" y1="30793" x2="48750" y2="46037"/>
                        <a14:foregroundMark x1="48750" y1="46037" x2="47188" y2="56402"/>
                        <a14:foregroundMark x1="46250" y1="44512" x2="44219" y2="66159"/>
                        <a14:foregroundMark x1="49531" y1="38110" x2="54531" y2="51829"/>
                        <a14:foregroundMark x1="58281" y1="44512" x2="61250" y2="58232"/>
                        <a14:foregroundMark x1="60313" y1="43293" x2="60469" y2="53049"/>
                        <a14:foregroundMark x1="60625" y1="55183" x2="57813" y2="66768"/>
                        <a14:foregroundMark x1="56563" y1="65549" x2="48906" y2="67683"/>
                        <a14:foregroundMark x1="46250" y1="67073" x2="41719" y2="67988"/>
                        <a14:foregroundMark x1="42656" y1="24695" x2="45156" y2="33232"/>
                        <a14:foregroundMark x1="36250" y1="19512" x2="34531" y2="35671"/>
                        <a14:foregroundMark x1="33906" y1="22866" x2="39219" y2="46037"/>
                        <a14:foregroundMark x1="40938" y1="60061" x2="36094" y2="75610"/>
                        <a14:foregroundMark x1="36094" y1="75610" x2="35313" y2="76220"/>
                        <a14:foregroundMark x1="35000" y1="74085" x2="41563" y2="79573"/>
                        <a14:foregroundMark x1="42031" y1="81402" x2="37813" y2="79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5726" r="32368" b="16239"/>
          <a:stretch/>
        </p:blipFill>
        <p:spPr>
          <a:xfrm>
            <a:off x="9579856" y="4307375"/>
            <a:ext cx="1350453" cy="134091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AAF0031-2490-4CAA-8456-151BCE7C3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25141" r="8684" b="23814"/>
          <a:stretch/>
        </p:blipFill>
        <p:spPr>
          <a:xfrm>
            <a:off x="6145581" y="3063431"/>
            <a:ext cx="3184358" cy="159476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7DCFB5C-69B8-4720-BB64-32C8CEDA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4" b="89524" l="2746" r="98121">
                        <a14:foregroundMark x1="8382" y1="32381" x2="10694" y2="64762"/>
                        <a14:foregroundMark x1="3324" y1="29841" x2="9682" y2="21905"/>
                        <a14:foregroundMark x1="9682" y1="21905" x2="9971" y2="21905"/>
                        <a14:foregroundMark x1="2746" y1="26984" x2="8382" y2="57778"/>
                        <a14:foregroundMark x1="8382" y1="57778" x2="9104" y2="73968"/>
                        <a14:foregroundMark x1="9104" y1="73968" x2="15462" y2="77143"/>
                        <a14:foregroundMark x1="9393" y1="83175" x2="8526" y2="73651"/>
                        <a14:foregroundMark x1="54480" y1="81270" x2="53035" y2="88254"/>
                        <a14:foregroundMark x1="29913" y1="86667" x2="38728" y2="89841"/>
                        <a14:foregroundMark x1="63728" y1="23175" x2="70665" y2="39683"/>
                        <a14:foregroundMark x1="69798" y1="16825" x2="73121" y2="22222"/>
                        <a14:foregroundMark x1="73266" y1="14286" x2="52890" y2="11429"/>
                        <a14:foregroundMark x1="50434" y1="8889" x2="58382" y2="10794"/>
                        <a14:foregroundMark x1="48410" y1="8254" x2="49422" y2="21587"/>
                        <a14:foregroundMark x1="56503" y1="9524" x2="59827" y2="8571"/>
                        <a14:foregroundMark x1="61850" y1="8254" x2="63873" y2="11111"/>
                        <a14:foregroundMark x1="63728" y1="9524" x2="63150" y2="8889"/>
                        <a14:foregroundMark x1="60549" y1="8571" x2="61850" y2="8889"/>
                        <a14:foregroundMark x1="75289" y1="19683" x2="75289" y2="29206"/>
                        <a14:foregroundMark x1="75434" y1="12698" x2="75578" y2="15873"/>
                        <a14:foregroundMark x1="78035" y1="39365" x2="86416" y2="61905"/>
                        <a14:foregroundMark x1="92052" y1="40317" x2="94798" y2="65397"/>
                        <a14:foregroundMark x1="73410" y1="11746" x2="74566" y2="14921"/>
                        <a14:foregroundMark x1="4480" y1="40000" x2="7225" y2="57143"/>
                        <a14:foregroundMark x1="76156" y1="13968" x2="76301" y2="15238"/>
                        <a14:foregroundMark x1="76590" y1="17460" x2="76445" y2="15238"/>
                        <a14:foregroundMark x1="67052" y1="8889" x2="67630" y2="9841"/>
                        <a14:foregroundMark x1="72688" y1="9841" x2="72688" y2="11111"/>
                        <a14:foregroundMark x1="74277" y1="10159" x2="74855" y2="11111"/>
                        <a14:foregroundMark x1="32514" y1="30159" x2="35838" y2="32381"/>
                        <a14:foregroundMark x1="98121" y1="87302" x2="97832" y2="83175"/>
                        <a14:foregroundMark x1="71243" y1="86349" x2="78468" y2="88254"/>
                        <a14:foregroundMark x1="78468" y1="88254" x2="80058" y2="86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581" y="921404"/>
            <a:ext cx="4560134" cy="207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7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24450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인물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같은 단계별로 섞고 배치</a:t>
            </a:r>
            <a:endParaRPr lang="en-US" altLang="ko-KR" sz="3000" b="1" spc="-150" dirty="0">
              <a:solidFill>
                <a:srgbClr val="5300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2B72B-F4A5-4024-8714-5DDD24C76515}"/>
              </a:ext>
            </a:extLst>
          </p:cNvPr>
          <p:cNvSpPr txBox="1"/>
          <p:nvPr/>
        </p:nvSpPr>
        <p:spPr>
          <a:xfrm>
            <a:off x="514118" y="1933845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각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C36C3-5E57-4764-88F8-01C554A575D2}"/>
              </a:ext>
            </a:extLst>
          </p:cNvPr>
          <p:cNvSpPr txBox="1"/>
          <p:nvPr/>
        </p:nvSpPr>
        <p:spPr>
          <a:xfrm>
            <a:off x="514118" y="2528163"/>
            <a:ext cx="718870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섞은 후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수만큼</a:t>
            </a:r>
            <a:endParaRPr lang="en-US" altLang="ko-KR" sz="3000" b="1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펼치고 남은 타일은 버림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4ED98-0092-4B57-BC33-B1B0C737026A}"/>
              </a:ext>
            </a:extLst>
          </p:cNvPr>
          <p:cNvSpPr txBox="1"/>
          <p:nvPr/>
        </p:nvSpPr>
        <p:spPr>
          <a:xfrm>
            <a:off x="514118" y="3938934"/>
            <a:ext cx="7188708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인피니티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건틀릿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어벤져스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어셈블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타일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쉴드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 err="1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타임스톤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</a:t>
            </a:r>
            <a:r>
              <a:rPr lang="en-US" altLang="ko-KR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0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윗쪽에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023C3F5-5FF0-4AC4-92A7-3A7C32007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28" b="74974" l="4316" r="24316">
                        <a14:foregroundMark x1="16421" y1="22836" x2="19474" y2="25235"/>
                        <a14:foregroundMark x1="16000" y1="72784" x2="16211" y2="74035"/>
                        <a14:foregroundMark x1="11789" y1="74974" x2="6211" y2="74557"/>
                      </a14:backgroundRemoval>
                    </a14:imgEffect>
                  </a14:imgLayer>
                </a14:imgProps>
              </a:ext>
            </a:extLst>
          </a:blip>
          <a:srcRect l="1796" t="19865" r="72948" b="22924"/>
          <a:stretch/>
        </p:blipFill>
        <p:spPr>
          <a:xfrm>
            <a:off x="6202680" y="1560242"/>
            <a:ext cx="1500146" cy="3430326"/>
          </a:xfrm>
          <a:prstGeom prst="hexagon">
            <a:avLst>
              <a:gd name="adj" fmla="val 5698"/>
              <a:gd name="vf" fmla="val 115470"/>
            </a:avLst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BFD93B1-1621-4EE2-A26C-D0D8946F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3" b="98100" l="1882" r="94624">
                        <a14:foregroundMark x1="13172" y1="8636" x2="18280" y2="17617"/>
                        <a14:foregroundMark x1="20968" y1="6908" x2="22312" y2="23143"/>
                        <a14:foregroundMark x1="21237" y1="26943" x2="13575" y2="25216"/>
                        <a14:foregroundMark x1="13575" y1="25216" x2="9946" y2="17617"/>
                        <a14:foregroundMark x1="9946" y1="17617" x2="10618" y2="5354"/>
                        <a14:foregroundMark x1="9274" y1="11917" x2="8602" y2="21071"/>
                        <a14:foregroundMark x1="8065" y1="23489" x2="9677" y2="14335"/>
                        <a14:foregroundMark x1="9677" y1="14335" x2="8602" y2="14508"/>
                        <a14:foregroundMark x1="8199" y1="11054" x2="8199" y2="19171"/>
                        <a14:foregroundMark x1="7527" y1="19344" x2="7796" y2="25216"/>
                        <a14:foregroundMark x1="7930" y1="25389" x2="12903" y2="25734"/>
                        <a14:foregroundMark x1="7124" y1="24870" x2="8065" y2="26598"/>
                        <a14:foregroundMark x1="17070" y1="26943" x2="15726" y2="26770"/>
                        <a14:foregroundMark x1="7392" y1="23834" x2="6855" y2="24007"/>
                        <a14:foregroundMark x1="33468" y1="6390" x2="36022" y2="19689"/>
                        <a14:foregroundMark x1="37634" y1="4318" x2="39919" y2="7772"/>
                        <a14:foregroundMark x1="30645" y1="5181" x2="30108" y2="18826"/>
                        <a14:foregroundMark x1="30511" y1="19862" x2="31989" y2="24870"/>
                        <a14:foregroundMark x1="30645" y1="25734" x2="29301" y2="23316"/>
                        <a14:foregroundMark x1="28629" y1="12435" x2="29032" y2="16753"/>
                        <a14:foregroundMark x1="28360" y1="17962" x2="28763" y2="24870"/>
                        <a14:foregroundMark x1="28763" y1="25734" x2="32527" y2="26252"/>
                        <a14:foregroundMark x1="37097" y1="26252" x2="43145" y2="21589"/>
                        <a14:foregroundMark x1="43145" y1="21589" x2="44624" y2="19344"/>
                        <a14:foregroundMark x1="44624" y1="14508" x2="44086" y2="18998"/>
                        <a14:foregroundMark x1="43952" y1="3454" x2="43827" y2="7771"/>
                        <a14:foregroundMark x1="53898" y1="4318" x2="61290" y2="3454"/>
                        <a14:foregroundMark x1="63038" y1="4318" x2="62366" y2="10708"/>
                        <a14:foregroundMark x1="62634" y1="12781" x2="63441" y2="20725"/>
                        <a14:foregroundMark x1="52151" y1="26252" x2="49462" y2="17271"/>
                        <a14:foregroundMark x1="48522" y1="15026" x2="48925" y2="19516"/>
                        <a14:foregroundMark x1="49462" y1="24870" x2="49731" y2="25561"/>
                        <a14:foregroundMark x1="50000" y1="26079" x2="51210" y2="26252"/>
                        <a14:foregroundMark x1="49194" y1="21416" x2="49194" y2="24698"/>
                        <a14:foregroundMark x1="48522" y1="21762" x2="48790" y2="24352"/>
                        <a14:foregroundMark x1="64113" y1="14335" x2="64516" y2="16408"/>
                        <a14:foregroundMark x1="63710" y1="3454" x2="63844" y2="5527"/>
                        <a14:foregroundMark x1="71102" y1="3972" x2="73656" y2="4836"/>
                        <a14:foregroundMark x1="79839" y1="3627" x2="83065" y2="6563"/>
                        <a14:foregroundMark x1="83065" y1="3627" x2="83199" y2="6736"/>
                        <a14:foregroundMark x1="78763" y1="3109" x2="79301" y2="4836"/>
                        <a14:foregroundMark x1="67742" y1="2245" x2="68280" y2="3972"/>
                        <a14:foregroundMark x1="70565" y1="2073" x2="70968" y2="4145"/>
                        <a14:foregroundMark x1="82930" y1="2936" x2="83333" y2="4318"/>
                        <a14:foregroundMark x1="70968" y1="18998" x2="71505" y2="23143"/>
                        <a14:foregroundMark x1="69086" y1="18653" x2="69355" y2="19344"/>
                        <a14:foregroundMark x1="69624" y1="21416" x2="70699" y2="24007"/>
                        <a14:foregroundMark x1="71909" y1="24870" x2="73387" y2="25389"/>
                        <a14:foregroundMark x1="71505" y1="26079" x2="70161" y2="23143"/>
                        <a14:foregroundMark x1="69355" y1="20725" x2="69355" y2="22798"/>
                        <a14:foregroundMark x1="68817" y1="19862" x2="69220" y2="22971"/>
                        <a14:foregroundMark x1="70833" y1="26252" x2="70296" y2="25561"/>
                        <a14:foregroundMark x1="69355" y1="24352" x2="69489" y2="24870"/>
                        <a14:foregroundMark x1="71505" y1="33506" x2="78763" y2="31779"/>
                        <a14:foregroundMark x1="78763" y1="31779" x2="81855" y2="31779"/>
                        <a14:foregroundMark x1="84946" y1="33161" x2="87500" y2="44214"/>
                        <a14:foregroundMark x1="87316" y1="35864" x2="88172" y2="44387"/>
                        <a14:foregroundMark x1="87097" y1="33679" x2="87306" y2="35756"/>
                        <a14:foregroundMark x1="88172" y1="44387" x2="88441" y2="45250"/>
                        <a14:foregroundMark x1="88844" y1="46978" x2="89516" y2="52332"/>
                        <a14:foregroundMark x1="88978" y1="53368" x2="82796" y2="53713"/>
                        <a14:foregroundMark x1="76747" y1="39033" x2="74597" y2="52850"/>
                        <a14:foregroundMark x1="72043" y1="38687" x2="73522" y2="43696"/>
                        <a14:foregroundMark x1="72581" y1="44905" x2="72715" y2="51123"/>
                        <a14:foregroundMark x1="71640" y1="43523" x2="72043" y2="45769"/>
                        <a14:foregroundMark x1="72849" y1="53195" x2="73790" y2="55440"/>
                        <a14:foregroundMark x1="74597" y1="58722" x2="77554" y2="58204"/>
                        <a14:foregroundMark x1="82392" y1="58031" x2="79704" y2="58031"/>
                        <a14:foregroundMark x1="73656" y1="57686" x2="75000" y2="57513"/>
                        <a14:foregroundMark x1="78495" y1="59067" x2="80511" y2="58549"/>
                        <a14:foregroundMark x1="90457" y1="57858" x2="89785" y2="52504"/>
                        <a14:foregroundMark x1="86425" y1="58722" x2="84409" y2="58722"/>
                        <a14:foregroundMark x1="90860" y1="54059" x2="90860" y2="51123"/>
                        <a14:foregroundMark x1="88038" y1="33679" x2="87736" y2="35621"/>
                        <a14:foregroundMark x1="61156" y1="35751" x2="62366" y2="43523"/>
                        <a14:foregroundMark x1="61559" y1="33161" x2="53763" y2="32470"/>
                        <a14:foregroundMark x1="50403" y1="33161" x2="52957" y2="37997"/>
                        <a14:foregroundMark x1="51613" y1="44560" x2="52285" y2="56131"/>
                        <a14:foregroundMark x1="50538" y1="44560" x2="50538" y2="50432"/>
                        <a14:foregroundMark x1="49731" y1="44214" x2="50000" y2="48359"/>
                        <a14:foregroundMark x1="66667" y1="33161" x2="66667" y2="34715"/>
                        <a14:foregroundMark x1="54435" y1="57858" x2="52688" y2="58031"/>
                        <a14:foregroundMark x1="50134" y1="50950" x2="50806" y2="54750"/>
                        <a14:foregroundMark x1="50403" y1="55268" x2="50941" y2="57858"/>
                        <a14:foregroundMark x1="50000" y1="53541" x2="49866" y2="56477"/>
                        <a14:foregroundMark x1="59812" y1="59067" x2="60484" y2="58895"/>
                        <a14:foregroundMark x1="30511" y1="49741" x2="31048" y2="56822"/>
                        <a14:foregroundMark x1="32002" y1="58848" x2="32258" y2="59067"/>
                        <a14:foregroundMark x1="31048" y1="58031" x2="31516" y2="58432"/>
                        <a14:foregroundMark x1="30645" y1="58204" x2="29032" y2="58204"/>
                        <a14:foregroundMark x1="27688" y1="49050" x2="27957" y2="51468"/>
                        <a14:foregroundMark x1="27957" y1="52504" x2="27957" y2="55268"/>
                        <a14:foregroundMark x1="27554" y1="51813" x2="27419" y2="53022"/>
                        <a14:foregroundMark x1="27823" y1="55959" x2="27957" y2="58722"/>
                        <a14:foregroundMark x1="27419" y1="55268" x2="27419" y2="57168"/>
                        <a14:foregroundMark x1="22581" y1="33679" x2="21505" y2="44041"/>
                        <a14:foregroundMark x1="7661" y1="44905" x2="8737" y2="51986"/>
                        <a14:foregroundMark x1="5511" y1="45250" x2="6048" y2="48705"/>
                        <a14:foregroundMark x1="6183" y1="50259" x2="6183" y2="54577"/>
                        <a14:foregroundMark x1="6048" y1="56477" x2="10215" y2="58895"/>
                        <a14:foregroundMark x1="9812" y1="34715" x2="10753" y2="41278"/>
                        <a14:foregroundMark x1="35081" y1="36269" x2="43548" y2="46632"/>
                        <a14:foregroundMark x1="40457" y1="33161" x2="44355" y2="35579"/>
                        <a14:foregroundMark x1="29570" y1="37997" x2="31855" y2="48877"/>
                        <a14:foregroundMark x1="18011" y1="32470" x2="12903" y2="32815"/>
                        <a14:foregroundMark x1="6989" y1="58549" x2="5376" y2="58895"/>
                        <a14:foregroundMark x1="4839" y1="52504" x2="5376" y2="55268"/>
                        <a14:foregroundMark x1="5108" y1="55959" x2="5108" y2="57858"/>
                        <a14:foregroundMark x1="4839" y1="57858" x2="4973" y2="55959"/>
                        <a14:foregroundMark x1="19355" y1="69603" x2="17204" y2="83247"/>
                        <a14:foregroundMark x1="11828" y1="66149" x2="7527" y2="74439"/>
                        <a14:foregroundMark x1="7527" y1="74439" x2="7124" y2="92228"/>
                        <a14:foregroundMark x1="7124" y1="92228" x2="5376" y2="94646"/>
                        <a14:foregroundMark x1="10887" y1="86356" x2="12903" y2="91537"/>
                        <a14:foregroundMark x1="21505" y1="66494" x2="21371" y2="71675"/>
                        <a14:foregroundMark x1="4704" y1="77893" x2="4570" y2="82902"/>
                        <a14:foregroundMark x1="3478" y1="84801" x2="3763" y2="87737"/>
                        <a14:foregroundMark x1="3226" y1="82211" x2="3361" y2="83600"/>
                        <a14:foregroundMark x1="2545" y1="91856" x2="3763" y2="95509"/>
                        <a14:foregroundMark x1="2151" y1="90674" x2="2402" y2="91427"/>
                        <a14:foregroundMark x1="18420" y1="94302" x2="20161" y2="93782"/>
                        <a14:foregroundMark x1="8602" y1="97237" x2="16187" y2="94970"/>
                        <a14:foregroundMark x1="29973" y1="81520" x2="28898" y2="84111"/>
                        <a14:foregroundMark x1="43011" y1="66839" x2="43817" y2="68739"/>
                        <a14:foregroundMark x1="56855" y1="68739" x2="59140" y2="79447"/>
                        <a14:foregroundMark x1="66532" y1="77720" x2="68817" y2="84974"/>
                        <a14:foregroundMark x1="65054" y1="93782" x2="55376" y2="91192"/>
                        <a14:foregroundMark x1="53226" y1="87565" x2="53091" y2="76857"/>
                        <a14:foregroundMark x1="53091" y1="76857" x2="53091" y2="76857"/>
                        <a14:foregroundMark x1="51882" y1="85665" x2="52016" y2="88774"/>
                        <a14:foregroundMark x1="51478" y1="89119" x2="54839" y2="95855"/>
                        <a14:foregroundMark x1="56048" y1="96718" x2="52151" y2="94646"/>
                        <a14:foregroundMark x1="51210" y1="93092" x2="53763" y2="96891"/>
                        <a14:foregroundMark x1="51210" y1="80138" x2="51478" y2="84111"/>
                        <a14:foregroundMark x1="71371" y1="96200" x2="69355" y2="94991"/>
                        <a14:foregroundMark x1="65591" y1="96718" x2="63978" y2="96718"/>
                        <a14:foregroundMark x1="62231" y1="96546" x2="59140" y2="96028"/>
                        <a14:foregroundMark x1="60484" y1="97237" x2="58199" y2="96718"/>
                        <a14:foregroundMark x1="58871" y1="97755" x2="57527" y2="97237"/>
                        <a14:foregroundMark x1="80511" y1="70294" x2="84812" y2="77202"/>
                        <a14:foregroundMark x1="91263" y1="72021" x2="92473" y2="78756"/>
                        <a14:foregroundMark x1="92204" y1="86701" x2="94624" y2="92746"/>
                        <a14:foregroundMark x1="94086" y1="96718" x2="91667" y2="96718"/>
                        <a14:foregroundMark x1="81989" y1="95337" x2="77957" y2="93437"/>
                        <a14:foregroundMark x1="77285" y1="91883" x2="77419" y2="96718"/>
                        <a14:foregroundMark x1="79032" y1="96718" x2="82124" y2="96028"/>
                        <a14:foregroundMark x1="76882" y1="95337" x2="76613" y2="91019"/>
                        <a14:foregroundMark x1="75806" y1="91710" x2="76613" y2="92573"/>
                        <a14:foregroundMark x1="76075" y1="93264" x2="76344" y2="93955"/>
                        <a14:foregroundMark x1="30108" y1="2763" x2="28495" y2="7599"/>
                        <a14:foregroundMark x1="28226" y1="25907" x2="28763" y2="23316"/>
                        <a14:foregroundMark x1="30108" y1="96373" x2="36694" y2="96028"/>
                        <a14:foregroundMark x1="27016" y1="74266" x2="27957" y2="77547"/>
                        <a14:foregroundMark x1="26882" y1="78756" x2="27688" y2="82211"/>
                        <a14:foregroundMark x1="27151" y1="76511" x2="27151" y2="79447"/>
                        <a14:foregroundMark x1="22581" y1="74093" x2="22581" y2="75993"/>
                        <a14:foregroundMark x1="27151" y1="84801" x2="28495" y2="85838"/>
                        <a14:foregroundMark x1="27151" y1="82383" x2="27419" y2="83592"/>
                        <a14:foregroundMark x1="27285" y1="86874" x2="27688" y2="91883"/>
                        <a14:foregroundMark x1="7527" y1="96200" x2="4839" y2="95682"/>
                        <a14:foregroundMark x1="2273" y1="94142" x2="2554" y2="95855"/>
                        <a14:foregroundMark x1="22177" y1="91019" x2="22446" y2="92401"/>
                        <a14:foregroundMark x1="22043" y1="94128" x2="17608" y2="97409"/>
                        <a14:foregroundMark x1="19489" y1="98100" x2="21237" y2="96718"/>
                        <a14:foregroundMark x1="11694" y1="97755" x2="10887" y2="97927"/>
                        <a14:foregroundMark x1="3898" y1="71848" x2="3898" y2="73230"/>
                        <a14:foregroundMark x1="44624" y1="25734" x2="43414" y2="23489"/>
                        <a14:foregroundMark x1="65054" y1="26079" x2="62903" y2="24870"/>
                        <a14:foregroundMark x1="29435" y1="96891" x2="30645" y2="96891"/>
                        <a14:foregroundMark x1="27957" y1="96891" x2="29301" y2="97064"/>
                        <a14:foregroundMark x1="28091" y1="97064" x2="27285" y2="94819"/>
                        <a14:foregroundMark x1="26882" y1="88083" x2="27016" y2="91192"/>
                        <a14:foregroundMark x1="26613" y1="86356" x2="26747" y2="88083"/>
                        <a14:foregroundMark x1="27016" y1="92055" x2="27151" y2="95682"/>
                        <a14:foregroundMark x1="26747" y1="94473" x2="27151" y2="96028"/>
                        <a14:foregroundMark x1="46774" y1="96718" x2="45296" y2="96028"/>
                        <a14:foregroundMark x1="51344" y1="91192" x2="51613" y2="92919"/>
                        <a14:foregroundMark x1="50941" y1="91019" x2="51210" y2="92573"/>
                        <a14:foregroundMark x1="51613" y1="95337" x2="52151" y2="96546"/>
                        <a14:foregroundMark x1="75806" y1="89810" x2="76075" y2="91883"/>
                        <a14:foregroundMark x1="76210" y1="93610" x2="76478" y2="95682"/>
                        <a14:foregroundMark x1="27016" y1="97064" x2="26747" y2="95509"/>
                        <a14:backgroundMark x1="89516" y1="35060" x2="90054" y2="37824"/>
                        <a14:backgroundMark x1="7124" y1="1554" x2="4301" y2="13644"/>
                        <a14:backgroundMark x1="10618" y1="62349" x2="12634" y2="62176"/>
                        <a14:backgroundMark x1="23253" y1="62522" x2="30108" y2="61485"/>
                        <a14:backgroundMark x1="30108" y1="61485" x2="30108" y2="61485"/>
                        <a14:backgroundMark x1="25134" y1="49050" x2="25403" y2="51123"/>
                        <a14:backgroundMark x1="24194" y1="68739" x2="25000" y2="72884"/>
                        <a14:backgroundMark x1="24462" y1="76684" x2="24930" y2="79487"/>
                        <a14:backgroundMark x1="1478" y1="79447" x2="1613" y2="81520"/>
                        <a14:backgroundMark x1="1075" y1="84801" x2="1075" y2="89810"/>
                        <a14:backgroundMark x1="24328" y1="83765" x2="24936" y2="86240"/>
                        <a14:backgroundMark x1="24903" y1="91342" x2="25247" y2="95094"/>
                        <a14:backgroundMark x1="269" y1="92573" x2="672" y2="94646"/>
                        <a14:backgroundMark x1="403" y1="97237" x2="1075" y2="99827"/>
                        <a14:backgroundMark x1="2285" y1="99482" x2="9543" y2="99827"/>
                        <a14:backgroundMark x1="12687" y1="99549" x2="13441" y2="99482"/>
                        <a14:backgroundMark x1="9543" y1="99827" x2="11827" y2="99625"/>
                        <a14:backgroundMark x1="16412" y1="95001" x2="16129" y2="94819"/>
                        <a14:backgroundMark x1="46774" y1="4836" x2="47043" y2="8463"/>
                        <a14:backgroundMark x1="46102" y1="9672" x2="46237" y2="14508"/>
                        <a14:backgroundMark x1="46371" y1="9499" x2="46505" y2="10190"/>
                        <a14:backgroundMark x1="45968" y1="7254" x2="46505" y2="10881"/>
                        <a14:backgroundMark x1="27419" y1="99827" x2="31452" y2="99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6382" y="1631142"/>
            <a:ext cx="4316775" cy="335942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F92200D-22D8-4EF7-A0AC-A8D8DD2A1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53" t="45892" r="17108"/>
          <a:stretch/>
        </p:blipFill>
        <p:spPr>
          <a:xfrm>
            <a:off x="7850049" y="935169"/>
            <a:ext cx="3279914" cy="6648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0F2B408-F050-44FB-8DC0-F0E2F4A1FF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5" r="17469"/>
          <a:stretch/>
        </p:blipFill>
        <p:spPr>
          <a:xfrm>
            <a:off x="7007087" y="372036"/>
            <a:ext cx="4102998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32F531-2C30-4C12-8E5B-962E81821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9" r="269"/>
          <a:stretch/>
        </p:blipFill>
        <p:spPr>
          <a:xfrm>
            <a:off x="381001" y="1272272"/>
            <a:ext cx="5800724" cy="4696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9C071-9BF1-4AC2-88CA-7ED1441B6A84}"/>
              </a:ext>
            </a:extLst>
          </p:cNvPr>
          <p:cNvSpPr txBox="1"/>
          <p:nvPr/>
        </p:nvSpPr>
        <p:spPr>
          <a:xfrm>
            <a:off x="2746134" y="1515131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endParaRPr lang="en-US" altLang="ko-KR" sz="3200" b="1" spc="-150" dirty="0">
              <a:solidFill>
                <a:srgbClr val="D5AD4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46970-EC0C-403F-8DEE-13EDA54B795D}"/>
              </a:ext>
            </a:extLst>
          </p:cNvPr>
          <p:cNvSpPr txBox="1"/>
          <p:nvPr/>
        </p:nvSpPr>
        <p:spPr>
          <a:xfrm>
            <a:off x="552451" y="2174045"/>
            <a:ext cx="2381249" cy="117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노란</a:t>
            </a:r>
            <a:r>
              <a:rPr lang="en-US" altLang="ko-KR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빨간</a:t>
            </a:r>
            <a:r>
              <a:rPr lang="en-US" altLang="ko-KR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주황</a:t>
            </a:r>
            <a:r>
              <a:rPr lang="en-US" altLang="ko-KR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30000"/>
              </a:lnSpc>
            </a:pPr>
            <a:r>
              <a:rPr lang="ko-KR" altLang="en-US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파란</a:t>
            </a:r>
            <a:r>
              <a:rPr lang="en-US" altLang="ko-KR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3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보라 토큰</a:t>
            </a:r>
            <a:endParaRPr lang="en-US" altLang="ko-KR" sz="2800" spc="-3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8B3C4-14BA-4195-B115-21955A3E88CC}"/>
              </a:ext>
            </a:extLst>
          </p:cNvPr>
          <p:cNvSpPr txBox="1"/>
          <p:nvPr/>
        </p:nvSpPr>
        <p:spPr>
          <a:xfrm>
            <a:off x="3897192" y="1515131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endParaRPr lang="en-US" altLang="ko-KR" sz="3200" b="1" spc="-150" dirty="0">
              <a:solidFill>
                <a:srgbClr val="D5AD4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F40A85-B48E-404F-A495-BBFB67B95B44}"/>
              </a:ext>
            </a:extLst>
          </p:cNvPr>
          <p:cNvSpPr txBox="1"/>
          <p:nvPr/>
        </p:nvSpPr>
        <p:spPr>
          <a:xfrm>
            <a:off x="5048250" y="1515131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b="1" spc="-150" dirty="0">
                <a:solidFill>
                  <a:srgbClr val="D5AD4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endParaRPr lang="en-US" altLang="ko-KR" sz="3200" b="1" spc="-150" dirty="0">
              <a:solidFill>
                <a:srgbClr val="D5AD4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11460-3E20-44DB-AF9E-CDE0F8D81762}"/>
              </a:ext>
            </a:extLst>
          </p:cNvPr>
          <p:cNvSpPr txBox="1"/>
          <p:nvPr/>
        </p:nvSpPr>
        <p:spPr>
          <a:xfrm>
            <a:off x="2746134" y="2511613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587FAD-C905-409D-B7BD-785AE5DA732D}"/>
              </a:ext>
            </a:extLst>
          </p:cNvPr>
          <p:cNvSpPr txBox="1"/>
          <p:nvPr/>
        </p:nvSpPr>
        <p:spPr>
          <a:xfrm>
            <a:off x="3897192" y="2511613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5BF633-254F-4BB4-A7A5-F0375E0F584B}"/>
              </a:ext>
            </a:extLst>
          </p:cNvPr>
          <p:cNvSpPr txBox="1"/>
          <p:nvPr/>
        </p:nvSpPr>
        <p:spPr>
          <a:xfrm>
            <a:off x="5048250" y="2511613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926D6B-B819-4932-B681-7677E3E88EFA}"/>
              </a:ext>
            </a:extLst>
          </p:cNvPr>
          <p:cNvSpPr txBox="1"/>
          <p:nvPr/>
        </p:nvSpPr>
        <p:spPr>
          <a:xfrm>
            <a:off x="2746134" y="3549366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033AA-DD37-44E9-BE66-799FA8AAE34F}"/>
              </a:ext>
            </a:extLst>
          </p:cNvPr>
          <p:cNvSpPr txBox="1"/>
          <p:nvPr/>
        </p:nvSpPr>
        <p:spPr>
          <a:xfrm>
            <a:off x="3897192" y="3549366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CD9488-E47E-400B-BA12-1F687E31D421}"/>
              </a:ext>
            </a:extLst>
          </p:cNvPr>
          <p:cNvSpPr txBox="1"/>
          <p:nvPr/>
        </p:nvSpPr>
        <p:spPr>
          <a:xfrm>
            <a:off x="5048250" y="3549366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73321B-9560-49AC-91FB-AF45E020E51D}"/>
              </a:ext>
            </a:extLst>
          </p:cNvPr>
          <p:cNvSpPr txBox="1"/>
          <p:nvPr/>
        </p:nvSpPr>
        <p:spPr>
          <a:xfrm>
            <a:off x="828617" y="3549366"/>
            <a:ext cx="182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초록 토큰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477EEA-CA31-4786-855A-9959912B4ACA}"/>
              </a:ext>
            </a:extLst>
          </p:cNvPr>
          <p:cNvSpPr txBox="1"/>
          <p:nvPr/>
        </p:nvSpPr>
        <p:spPr>
          <a:xfrm>
            <a:off x="2746134" y="4337410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6F6F39-CF15-41CB-8CEC-65F94E0F2923}"/>
              </a:ext>
            </a:extLst>
          </p:cNvPr>
          <p:cNvSpPr txBox="1"/>
          <p:nvPr/>
        </p:nvSpPr>
        <p:spPr>
          <a:xfrm>
            <a:off x="3897192" y="4337410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A3ECBD-2C09-4831-B477-15F01BA8813E}"/>
              </a:ext>
            </a:extLst>
          </p:cNvPr>
          <p:cNvSpPr txBox="1"/>
          <p:nvPr/>
        </p:nvSpPr>
        <p:spPr>
          <a:xfrm>
            <a:off x="5048250" y="4337410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34A5DE-86B1-4AEC-AFDC-0F1FD38A4DCA}"/>
              </a:ext>
            </a:extLst>
          </p:cNvPr>
          <p:cNvSpPr txBox="1"/>
          <p:nvPr/>
        </p:nvSpPr>
        <p:spPr>
          <a:xfrm>
            <a:off x="828617" y="4337410"/>
            <a:ext cx="182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토큰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1F7C4A-B074-4393-AD9B-8D6A368C9471}"/>
              </a:ext>
            </a:extLst>
          </p:cNvPr>
          <p:cNvSpPr txBox="1"/>
          <p:nvPr/>
        </p:nvSpPr>
        <p:spPr>
          <a:xfrm>
            <a:off x="2746134" y="5125454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1E2587-EAC8-4AA1-8C80-12E1CE4A0385}"/>
              </a:ext>
            </a:extLst>
          </p:cNvPr>
          <p:cNvSpPr txBox="1"/>
          <p:nvPr/>
        </p:nvSpPr>
        <p:spPr>
          <a:xfrm>
            <a:off x="3897192" y="5125454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9BB55-5AF8-41D4-B177-20C8034D23D8}"/>
              </a:ext>
            </a:extLst>
          </p:cNvPr>
          <p:cNvSpPr txBox="1"/>
          <p:nvPr/>
        </p:nvSpPr>
        <p:spPr>
          <a:xfrm>
            <a:off x="5048250" y="5125454"/>
            <a:ext cx="93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069A15-7CED-419C-945D-AE1604C36957}"/>
              </a:ext>
            </a:extLst>
          </p:cNvPr>
          <p:cNvSpPr txBox="1"/>
          <p:nvPr/>
        </p:nvSpPr>
        <p:spPr>
          <a:xfrm>
            <a:off x="828617" y="5125454"/>
            <a:ext cx="182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타일</a:t>
            </a:r>
            <a:endParaRPr lang="en-US" altLang="ko-KR" sz="32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6" name="그림 35" descr="텍스트, 많은, 다른, 여러개이(가) 표시된 사진&#10;&#10;자동 생성된 설명">
            <a:extLst>
              <a:ext uri="{FF2B5EF4-FFF2-40B4-BE49-F238E27FC236}">
                <a16:creationId xmlns:a16="http://schemas.microsoft.com/office/drawing/2014/main" id="{D03B1385-4313-46F1-8BC1-73496D24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57" y="365141"/>
            <a:ext cx="6089532" cy="60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03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16557</TotalTime>
  <Words>1724</Words>
  <Application>Microsoft Office PowerPoint</Application>
  <PresentationFormat>와이드스크린</PresentationFormat>
  <Paragraphs>313</Paragraphs>
  <Slides>42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7" baseType="lpstr">
      <vt:lpstr>나눔스퀘어</vt:lpstr>
      <vt:lpstr>맑은 고딕</vt:lpstr>
      <vt:lpstr>Arial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박찬용</dc:creator>
  <cp:lastModifiedBy>Park Chanyong</cp:lastModifiedBy>
  <cp:revision>1095</cp:revision>
  <dcterms:created xsi:type="dcterms:W3CDTF">2017-12-14T07:04:43Z</dcterms:created>
  <dcterms:modified xsi:type="dcterms:W3CDTF">2021-02-25T01:14:54Z</dcterms:modified>
</cp:coreProperties>
</file>