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60" r:id="rId3"/>
    <p:sldId id="258" r:id="rId4"/>
    <p:sldId id="495" r:id="rId5"/>
    <p:sldId id="577" r:id="rId6"/>
    <p:sldId id="677" r:id="rId7"/>
    <p:sldId id="678" r:id="rId8"/>
    <p:sldId id="551" r:id="rId9"/>
    <p:sldId id="552" r:id="rId10"/>
    <p:sldId id="679" r:id="rId11"/>
    <p:sldId id="553" r:id="rId12"/>
    <p:sldId id="680" r:id="rId13"/>
    <p:sldId id="681" r:id="rId14"/>
    <p:sldId id="682" r:id="rId15"/>
    <p:sldId id="683" r:id="rId16"/>
    <p:sldId id="684" r:id="rId17"/>
    <p:sldId id="685" r:id="rId18"/>
    <p:sldId id="686" r:id="rId19"/>
    <p:sldId id="688" r:id="rId20"/>
    <p:sldId id="687" r:id="rId21"/>
    <p:sldId id="626" r:id="rId22"/>
    <p:sldId id="460" r:id="rId23"/>
    <p:sldId id="259" r:id="rId24"/>
    <p:sldId id="264" r:id="rId25"/>
    <p:sldId id="263" r:id="rId26"/>
  </p:sldIdLst>
  <p:sldSz cx="12192000" cy="6858000"/>
  <p:notesSz cx="6858000" cy="9144000"/>
  <p:embeddedFontLst>
    <p:embeddedFont>
      <p:font typeface="나눔스퀘어" panose="020B0600000101010101" pitchFamily="50" charset="-127"/>
      <p:regular r:id="rId27"/>
    </p:embeddedFont>
    <p:embeddedFont>
      <p:font typeface="나눔스퀘어 Bold" panose="020B0600000101010101" pitchFamily="50" charset="-127"/>
      <p:bold r:id="rId28"/>
    </p:embeddedFont>
    <p:embeddedFont>
      <p:font typeface="맑은 고딕" panose="020B0503020000020004" pitchFamily="50" charset="-127"/>
      <p:regular r:id="rId29"/>
      <p:bold r:id="rId3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15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52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3E48"/>
    <a:srgbClr val="F8221F"/>
    <a:srgbClr val="8870B2"/>
    <a:srgbClr val="BBADD3"/>
    <a:srgbClr val="D2232B"/>
    <a:srgbClr val="02575E"/>
    <a:srgbClr val="0E87A6"/>
    <a:srgbClr val="002732"/>
    <a:srgbClr val="EEF3EF"/>
    <a:srgbClr val="098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88" y="708"/>
      </p:cViewPr>
      <p:guideLst>
        <p:guide orient="horz" pos="2160"/>
        <p:guide pos="3840"/>
        <p:guide pos="211"/>
        <p:guide pos="415"/>
        <p:guide pos="7469"/>
        <p:guide orient="horz" pos="232"/>
        <p:guide orient="horz" pos="3952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3F5FF2BF-3911-45FD-8511-64642DAB03F1}"/>
              </a:ext>
            </a:extLst>
          </p:cNvPr>
          <p:cNvGrpSpPr/>
          <p:nvPr userDrawn="1"/>
        </p:nvGrpSpPr>
        <p:grpSpPr>
          <a:xfrm>
            <a:off x="9959002" y="5324085"/>
            <a:ext cx="1485900" cy="833619"/>
            <a:chOff x="9865936" y="5257168"/>
            <a:chExt cx="1571625" cy="881713"/>
          </a:xfrm>
        </p:grpSpPr>
        <p:pic>
          <p:nvPicPr>
            <p:cNvPr id="13" name="그림 12" descr="아콩다콩로고_150325_web.gif">
              <a:extLst>
                <a:ext uri="{FF2B5EF4-FFF2-40B4-BE49-F238E27FC236}">
                  <a16:creationId xmlns:a16="http://schemas.microsoft.com/office/drawing/2014/main" id="{741FA202-5B80-4A94-83DC-5F6ABC8D7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63875" y="5257168"/>
              <a:ext cx="1073686" cy="480333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2E8CE8E8-8E40-4C14-ADB9-40AFA58AA6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36" y="5741943"/>
              <a:ext cx="1571625" cy="396938"/>
            </a:xfrm>
            <a:prstGeom prst="rect">
              <a:avLst/>
            </a:prstGeom>
          </p:spPr>
        </p:pic>
      </p:grpSp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59D3693-F902-4415-9B55-C3087261A9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60774" y="6444997"/>
            <a:ext cx="2197428" cy="360000"/>
            <a:chOff x="3905251" y="6225204"/>
            <a:chExt cx="3094613" cy="506984"/>
          </a:xfrm>
        </p:grpSpPr>
        <p:pic>
          <p:nvPicPr>
            <p:cNvPr id="20" name="그림 19" descr="아콩다콩로고_150325_web.gif">
              <a:extLst>
                <a:ext uri="{FF2B5EF4-FFF2-40B4-BE49-F238E27FC236}">
                  <a16:creationId xmlns:a16="http://schemas.microsoft.com/office/drawing/2014/main" id="{74DF40A5-574A-489D-B2BD-BD7B57577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3686018-CB2C-41C5-B088-31692CE741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:a16="http://schemas.microsoft.com/office/drawing/2014/main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:a16="http://schemas.microsoft.com/office/drawing/2014/main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2022-02-07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7.png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9.png"/><Relationship Id="rId4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29.png"/><Relationship Id="rId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microsoft.com/office/2007/relationships/hdphoto" Target="../media/hdphoto13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10.wdp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BB67CBD-8694-4E55-BB03-FE91A52CC6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"/>
          <a:stretch/>
        </p:blipFill>
        <p:spPr>
          <a:xfrm>
            <a:off x="577252" y="601663"/>
            <a:ext cx="5659851" cy="5654674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542CB97E-7221-4E7D-8CC2-C452DBF209A4}"/>
              </a:ext>
            </a:extLst>
          </p:cNvPr>
          <p:cNvGrpSpPr/>
          <p:nvPr/>
        </p:nvGrpSpPr>
        <p:grpSpPr>
          <a:xfrm>
            <a:off x="6262270" y="612396"/>
            <a:ext cx="5213870" cy="2665602"/>
            <a:chOff x="6237103" y="612396"/>
            <a:chExt cx="5213870" cy="266560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1B585A27-3725-43DA-852E-AFFA129D17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00" t="4818"/>
            <a:stretch/>
          </p:blipFill>
          <p:spPr>
            <a:xfrm>
              <a:off x="6237103" y="612396"/>
              <a:ext cx="5213870" cy="1869650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8D9330E3-E51C-458A-8B32-8CF48D0BA8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27" t="9317"/>
            <a:stretch/>
          </p:blipFill>
          <p:spPr>
            <a:xfrm>
              <a:off x="6237103" y="2323750"/>
              <a:ext cx="5213870" cy="954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334963" y="2380179"/>
            <a:ext cx="10715034" cy="2738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20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한밤의 도시에서 </a:t>
            </a:r>
            <a:r>
              <a:rPr lang="ko-KR" altLang="en-US" sz="30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경찰과 도둑의 숨 막히는 추격전</a:t>
            </a:r>
            <a:endParaRPr lang="en-US" altLang="ko-KR" sz="3000" b="1" spc="-150" dirty="0">
              <a:solidFill>
                <a:srgbClr val="7030A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200000"/>
              </a:lnSpc>
              <a:buAutoNum type="arabicPeriod"/>
            </a:pPr>
            <a:r>
              <a:rPr lang="ko-KR" altLang="en-US" sz="30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도둑과 경찰팀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r>
              <a:rPr lang="ko-KR" altLang="en-US" sz="3000" b="1" spc="-150" dirty="0">
                <a:solidFill>
                  <a:srgbClr val="02575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나눠 게임 진행하는 </a:t>
            </a:r>
            <a:r>
              <a:rPr lang="ko-KR" altLang="en-US" sz="30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협력게임</a:t>
            </a:r>
            <a:endParaRPr lang="en-US" altLang="ko-KR" sz="3000" b="1" spc="-150" dirty="0">
              <a:solidFill>
                <a:srgbClr val="7030A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200000"/>
              </a:lnSpc>
              <a:buAutoNum type="arabicPeriod"/>
            </a:pPr>
            <a:r>
              <a:rPr lang="en-US" altLang="ko-KR" sz="30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30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도둑단계와 경찰 단계를 반복하여 게임진행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2~4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903459" y="1286392"/>
            <a:ext cx="10812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A65F13F-3790-4438-9668-CCC2AB455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3AC8330-D645-47F8-AE45-2D65AD7AAD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EE47CF0-08D3-4993-AB4E-AF3358BAD1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435266" y="1715310"/>
            <a:ext cx="5801960" cy="364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600" b="1" spc="-150" dirty="0" err="1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시티체이스</a:t>
            </a:r>
            <a:endParaRPr lang="en-US" altLang="ko-KR" sz="500" spc="-150" dirty="0">
              <a:solidFill>
                <a:srgbClr val="7030A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긴급상황</a:t>
            </a:r>
            <a:r>
              <a:rPr lang="en-US" altLang="ko-KR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도난 사건이 발생했습니다</a:t>
            </a:r>
            <a:r>
              <a:rPr lang="en-US" altLang="ko-KR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도둑은 도심 어딘가의 건물에 숨어버린 것 같습니다</a:t>
            </a:r>
            <a:r>
              <a:rPr lang="en-US" altLang="ko-KR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경찰은 헬리콥터 팀을 보내 건물들을 샅샅이 살피며 </a:t>
            </a:r>
            <a:endParaRPr lang="en-US" altLang="ko-KR" sz="2000" spc="-150" dirty="0">
              <a:solidFill>
                <a:srgbClr val="0C141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도둑을 추적하고 있습니다</a:t>
            </a:r>
            <a:r>
              <a:rPr lang="en-US" altLang="ko-KR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과연 경찰은 도둑을 체포할 수 있을까요</a:t>
            </a:r>
            <a:r>
              <a:rPr lang="en-US" altLang="ko-KR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아니면 도둑이 경찰의 추적을 피해 달아나게 될까요</a:t>
            </a:r>
            <a:r>
              <a:rPr lang="en-US" altLang="ko-KR" sz="20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639C9DA-41DB-40FE-AF1B-C4CBA323D9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86"/>
          <a:stretch/>
        </p:blipFill>
        <p:spPr>
          <a:xfrm>
            <a:off x="6694415" y="1925683"/>
            <a:ext cx="5162623" cy="34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695324" y="1738097"/>
            <a:ext cx="57191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라운드판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A82ECA-6FB1-4DBE-8B4D-50E4386408FB}"/>
              </a:ext>
            </a:extLst>
          </p:cNvPr>
          <p:cNvSpPr txBox="1"/>
          <p:nvPr/>
        </p:nvSpPr>
        <p:spPr>
          <a:xfrm>
            <a:off x="693475" y="2383921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파랑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9, 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노랑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1,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빨강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1)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09ABD9-C502-42F2-80DF-3BF2225FEC80}"/>
              </a:ext>
            </a:extLst>
          </p:cNvPr>
          <p:cNvSpPr txBox="1"/>
          <p:nvPr/>
        </p:nvSpPr>
        <p:spPr>
          <a:xfrm>
            <a:off x="693475" y="3028456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538C39-CEAD-4838-A7E6-E9342D33CE5D}"/>
              </a:ext>
            </a:extLst>
          </p:cNvPr>
          <p:cNvSpPr txBox="1"/>
          <p:nvPr/>
        </p:nvSpPr>
        <p:spPr>
          <a:xfrm>
            <a:off x="693475" y="3678001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헬리콥터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분홍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노랑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초록 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개씩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51DE9C-E671-4D25-983C-3534BA250096}"/>
              </a:ext>
            </a:extLst>
          </p:cNvPr>
          <p:cNvSpPr txBox="1"/>
          <p:nvPr/>
        </p:nvSpPr>
        <p:spPr>
          <a:xfrm>
            <a:off x="695325" y="4327546"/>
            <a:ext cx="52025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건물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25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큰 건물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10, 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작은 건물 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DD561-2EC1-4D10-ADB9-CE16528EF640}"/>
              </a:ext>
            </a:extLst>
          </p:cNvPr>
          <p:cNvSpPr txBox="1"/>
          <p:nvPr/>
        </p:nvSpPr>
        <p:spPr>
          <a:xfrm>
            <a:off x="693475" y="4972081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자동차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438D2B7-CF44-4295-88C5-6C48798DEB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2" t="52257" r="78840" b="2814"/>
          <a:stretch/>
        </p:blipFill>
        <p:spPr>
          <a:xfrm>
            <a:off x="6308671" y="2329078"/>
            <a:ext cx="1708392" cy="170184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B737D94-C449-4CDC-9D86-DAB8B94953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5841" y1="37303" x2="66487" y2="58862"/>
                        <a14:foregroundMark x1="72113" y1="39564" x2="71117" y2="52806"/>
                        <a14:foregroundMark x1="71117" y1="52806" x2="72732" y2="65038"/>
                        <a14:foregroundMark x1="59354" y1="62616" x2="60108" y2="57529"/>
                        <a14:foregroundMark x1="59112" y1="60153" x2="59596" y2="54744"/>
                        <a14:foregroundMark x1="59489" y1="56036" x2="59865" y2="53977"/>
                        <a14:foregroundMark x1="71978" y1="72346" x2="76097" y2="676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96" t="13493" r="17704" b="22213"/>
          <a:stretch/>
        </p:blipFill>
        <p:spPr>
          <a:xfrm>
            <a:off x="8856318" y="4459006"/>
            <a:ext cx="1751173" cy="133321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02C627D-90B0-444C-8E97-6C210F8EE9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734" b="57443" l="37803" r="646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42" t="28442" r="38909" b="46169"/>
          <a:stretch/>
        </p:blipFill>
        <p:spPr>
          <a:xfrm>
            <a:off x="6465123" y="4575061"/>
            <a:ext cx="1514875" cy="118435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22C5F17C-7753-4065-9A2C-0624203E29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01" t="10108" r="43665" b="67476"/>
          <a:stretch/>
        </p:blipFill>
        <p:spPr>
          <a:xfrm>
            <a:off x="6405429" y="1082099"/>
            <a:ext cx="1514875" cy="61801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C2870EB-9E09-42E4-A033-280B2C18475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57" b="78966" l="9987" r="91063">
                        <a14:foregroundMark x1="20942" y1="21155" x2="22719" y2="16431"/>
                        <a14:foregroundMark x1="22719" y1="16431" x2="26756" y2="16189"/>
                        <a14:foregroundMark x1="26756" y1="16189" x2="30821" y2="17158"/>
                        <a14:foregroundMark x1="30821" y1="17158" x2="26487" y2="20791"/>
                        <a14:foregroundMark x1="26487" y1="20791" x2="21534" y2="21155"/>
                        <a14:foregroundMark x1="24576" y1="15866" x2="21023" y2="16795"/>
                        <a14:foregroundMark x1="21023" y1="16795" x2="22046" y2="20872"/>
                        <a14:foregroundMark x1="21131" y1="17239" x2="21534" y2="21155"/>
                        <a14:foregroundMark x1="19623" y1="18732" x2="23015" y2="15745"/>
                        <a14:foregroundMark x1="23015" y1="15745" x2="26595" y2="14978"/>
                        <a14:foregroundMark x1="26595" y1="14978" x2="30310" y2="15059"/>
                        <a14:foregroundMark x1="30310" y1="15059" x2="33943" y2="16795"/>
                        <a14:foregroundMark x1="33943" y1="16795" x2="33217" y2="22285"/>
                        <a14:foregroundMark x1="33217" y1="22285" x2="29502" y2="22971"/>
                        <a14:foregroundMark x1="19515" y1="21922" x2="20969" y2="16996"/>
                        <a14:foregroundMark x1="20969" y1="16996" x2="21830" y2="17239"/>
                        <a14:foregroundMark x1="18816" y1="19217" x2="18412" y2="20266"/>
                        <a14:foregroundMark x1="17900" y1="19055" x2="22961" y2="16189"/>
                        <a14:foregroundMark x1="19112" y1="17400" x2="22450" y2="15624"/>
                        <a14:foregroundMark x1="22450" y1="15624" x2="23042" y2="15583"/>
                        <a14:foregroundMark x1="19515" y1="16795" x2="27187" y2="14978"/>
                        <a14:foregroundMark x1="27187" y1="14978" x2="27295" y2="14978"/>
                        <a14:foregroundMark x1="19219" y1="16916" x2="26703" y2="15260"/>
                        <a14:foregroundMark x1="26703" y1="15260" x2="28102" y2="15260"/>
                        <a14:foregroundMark x1="18923" y1="17683" x2="23661" y2="15583"/>
                        <a14:foregroundMark x1="19919" y1="16633" x2="22557" y2="15866"/>
                        <a14:foregroundMark x1="19919" y1="16633" x2="27079" y2="14816"/>
                        <a14:foregroundMark x1="27079" y1="14816" x2="30633" y2="15018"/>
                        <a14:foregroundMark x1="30633" y1="15018" x2="31117" y2="15260"/>
                        <a14:foregroundMark x1="26595" y1="14978" x2="24468" y2="15422"/>
                        <a14:foregroundMark x1="26083" y1="34962" x2="26891" y2="39927"/>
                        <a14:foregroundMark x1="25464" y1="33589" x2="27699" y2="78563"/>
                        <a14:foregroundMark x1="27699" y1="41623" x2="34159" y2="74243"/>
                        <a14:foregroundMark x1="34159" y1="74243" x2="31252" y2="78199"/>
                        <a14:foregroundMark x1="31252" y1="78199" x2="23499" y2="78038"/>
                        <a14:foregroundMark x1="23499" y1="78038" x2="20619" y2="74768"/>
                        <a14:foregroundMark x1="20619" y1="74768" x2="26487" y2="44933"/>
                        <a14:foregroundMark x1="27995" y1="37667" x2="32140" y2="61445"/>
                        <a14:foregroundMark x1="30310" y1="47517" x2="34455" y2="71134"/>
                        <a14:foregroundMark x1="30821" y1="54623" x2="32651" y2="62051"/>
                        <a14:foregroundMark x1="32328" y1="57529" x2="34563" y2="70085"/>
                        <a14:foregroundMark x1="20215" y1="73880" x2="20619" y2="77190"/>
                        <a14:foregroundMark x1="20027" y1="74324" x2="20538" y2="77190"/>
                        <a14:foregroundMark x1="20431" y1="74001" x2="20538" y2="76908"/>
                        <a14:foregroundMark x1="20135" y1="74768" x2="20431" y2="77190"/>
                        <a14:foregroundMark x1="46057" y1="13767" x2="53405" y2="15987"/>
                        <a14:foregroundMark x1="53405" y1="15987" x2="49690" y2="13000"/>
                        <a14:foregroundMark x1="49690" y1="13000" x2="46218" y2="14090"/>
                        <a14:foregroundMark x1="46218" y1="14090" x2="46057" y2="14655"/>
                        <a14:foregroundMark x1="50094" y1="17844" x2="49233" y2="29512"/>
                        <a14:foregroundMark x1="49233" y1="29512" x2="49071" y2="48648"/>
                        <a14:foregroundMark x1="49071" y1="48648" x2="46595" y2="65805"/>
                        <a14:foregroundMark x1="46595" y1="65805" x2="48721" y2="70125"/>
                        <a14:foregroundMark x1="48721" y1="70125" x2="52759" y2="70044"/>
                        <a14:foregroundMark x1="52759" y1="70044" x2="54616" y2="63585"/>
                        <a14:foregroundMark x1="54616" y1="63585" x2="49798" y2="37828"/>
                        <a14:foregroundMark x1="43149" y1="13444" x2="45814" y2="16916"/>
                        <a14:foregroundMark x1="45814" y1="16916" x2="48183" y2="17683"/>
                        <a14:foregroundMark x1="43042" y1="13767" x2="46326" y2="11344"/>
                        <a14:foregroundMark x1="46326" y1="11344" x2="50256" y2="10860"/>
                        <a14:foregroundMark x1="50256" y1="10860" x2="57524" y2="13444"/>
                        <a14:foregroundMark x1="57524" y1="13444" x2="55666" y2="18006"/>
                        <a14:foregroundMark x1="55666" y1="18006" x2="52113" y2="18894"/>
                        <a14:foregroundMark x1="43149" y1="16189" x2="43042" y2="13767"/>
                        <a14:foregroundMark x1="43634" y1="16027" x2="45734" y2="11667"/>
                        <a14:foregroundMark x1="45734" y1="11667" x2="46676" y2="11465"/>
                        <a14:foregroundMark x1="46568" y1="11183" x2="43069" y2="13080"/>
                        <a14:foregroundMark x1="43069" y1="13080" x2="43634" y2="17077"/>
                        <a14:foregroundMark x1="43445" y1="12394" x2="46676" y2="11465"/>
                        <a14:foregroundMark x1="50013" y1="26928" x2="51521" y2="31934"/>
                        <a14:foregroundMark x1="51521" y1="31934" x2="51413" y2="32378"/>
                        <a14:foregroundMark x1="49206" y1="34639" x2="49502" y2="36173"/>
                        <a14:foregroundMark x1="48479" y1="35244" x2="48587" y2="37384"/>
                        <a14:foregroundMark x1="43849" y1="60678" x2="43553" y2="64029"/>
                        <a14:foregroundMark x1="43149" y1="64635" x2="43930" y2="70166"/>
                        <a14:foregroundMark x1="43930" y1="70166" x2="47349" y2="72790"/>
                        <a14:foregroundMark x1="47349" y1="72790" x2="47887" y2="72951"/>
                        <a14:foregroundMark x1="74536" y1="21155" x2="82019" y2="22447"/>
                        <a14:foregroundMark x1="82019" y1="22447" x2="79219" y2="18369"/>
                        <a14:foregroundMark x1="79219" y1="18369" x2="75451" y2="17683"/>
                        <a14:foregroundMark x1="75451" y1="17683" x2="71790" y2="19015"/>
                        <a14:foregroundMark x1="71790" y1="19015" x2="74939" y2="22447"/>
                        <a14:foregroundMark x1="74939" y1="22447" x2="79058" y2="22931"/>
                        <a14:foregroundMark x1="79058" y1="22931" x2="82826" y2="22891"/>
                        <a14:foregroundMark x1="82826" y1="22891" x2="80754" y2="18490"/>
                        <a14:foregroundMark x1="80754" y1="18490" x2="76662" y2="18288"/>
                        <a14:foregroundMark x1="68991" y1="19499" x2="72275" y2="22245"/>
                        <a14:foregroundMark x1="72275" y1="22245" x2="72328" y2="22245"/>
                        <a14:foregroundMark x1="69987" y1="18127" x2="77470" y2="16795"/>
                        <a14:foregroundMark x1="77470" y1="16795" x2="80000" y2="16916"/>
                        <a14:foregroundMark x1="71709" y1="17400" x2="75343" y2="16795"/>
                        <a14:foregroundMark x1="75343" y1="16795" x2="80081" y2="17077"/>
                        <a14:foregroundMark x1="77873" y1="24344" x2="76151" y2="38272"/>
                        <a14:foregroundMark x1="72921" y1="31167" x2="82019" y2="27372"/>
                        <a14:foregroundMark x1="82019" y1="27089" x2="85357" y2="24909"/>
                        <a14:foregroundMark x1="85357" y1="24909" x2="89260" y2="24061"/>
                        <a14:foregroundMark x1="89260" y1="24061" x2="91090" y2="19822"/>
                        <a14:foregroundMark x1="77577" y1="32539" x2="77066" y2="47073"/>
                        <a14:foregroundMark x1="77981" y1="34356" x2="79489" y2="38595"/>
                        <a14:foregroundMark x1="76447" y1="45862" x2="76851" y2="75212"/>
                        <a14:foregroundMark x1="78277" y1="43440" x2="82907" y2="77271"/>
                        <a14:foregroundMark x1="82907" y1="77271" x2="80242" y2="81348"/>
                        <a14:foregroundMark x1="80242" y1="81348" x2="73055" y2="80824"/>
                        <a14:foregroundMark x1="73055" y1="80824" x2="69394" y2="78966"/>
                        <a14:foregroundMark x1="69394" y1="78966" x2="68533" y2="73153"/>
                        <a14:foregroundMark x1="68533" y1="73153" x2="74832" y2="48890"/>
                        <a14:foregroundMark x1="78573" y1="45539" x2="80081" y2="57045"/>
                        <a14:foregroundMark x1="79192" y1="46912" x2="81696" y2="68268"/>
                        <a14:foregroundMark x1="79785" y1="51312" x2="81104" y2="63262"/>
                        <a14:foregroundMark x1="80404" y1="56318" x2="81803" y2="64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415"/>
          <a:stretch/>
        </p:blipFill>
        <p:spPr>
          <a:xfrm>
            <a:off x="8171527" y="2204263"/>
            <a:ext cx="3278074" cy="1826657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AFCEDB83-FCEA-4324-8BD0-277CE78A5042}"/>
              </a:ext>
            </a:extLst>
          </p:cNvPr>
          <p:cNvSpPr/>
          <p:nvPr/>
        </p:nvSpPr>
        <p:spPr>
          <a:xfrm>
            <a:off x="6730660" y="1743028"/>
            <a:ext cx="7617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라운드판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56E5055-A70A-4D36-8985-AA17520C9E83}"/>
              </a:ext>
            </a:extLst>
          </p:cNvPr>
          <p:cNvSpPr/>
          <p:nvPr/>
        </p:nvSpPr>
        <p:spPr>
          <a:xfrm>
            <a:off x="6802794" y="4091074"/>
            <a:ext cx="6174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b="1" spc="-150" dirty="0" err="1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BF06E71D-8063-48F1-AC33-A2AF04FB09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34" b="89623" l="8475" r="89831">
                        <a14:foregroundMark x1="34322" y1="23585" x2="20763" y2="13208"/>
                        <a14:foregroundMark x1="20763" y1="13208" x2="13983" y2="19811"/>
                        <a14:foregroundMark x1="13983" y1="19811" x2="9746" y2="33019"/>
                        <a14:foregroundMark x1="9746" y1="33019" x2="8475" y2="49057"/>
                        <a14:foregroundMark x1="8475" y1="49057" x2="10593" y2="64151"/>
                        <a14:foregroundMark x1="10593" y1="64151" x2="11441" y2="66981"/>
                        <a14:foregroundMark x1="36864" y1="25472" x2="42373" y2="16038"/>
                        <a14:foregroundMark x1="42373" y1="16038" x2="46186" y2="14151"/>
                        <a14:foregroundMark x1="61441" y1="25472" x2="66525" y2="16981"/>
                        <a14:foregroundMark x1="66525" y1="16981" x2="73305" y2="14151"/>
                        <a14:foregroundMark x1="73305" y1="14151" x2="80085" y2="16981"/>
                        <a14:foregroundMark x1="80085" y1="16981" x2="83898" y2="2358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0647" y="988191"/>
            <a:ext cx="1811058" cy="813441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E20F947C-DAC9-4C16-908A-5DCF774C520B}"/>
              </a:ext>
            </a:extLst>
          </p:cNvPr>
          <p:cNvSpPr/>
          <p:nvPr/>
        </p:nvSpPr>
        <p:spPr>
          <a:xfrm>
            <a:off x="9495302" y="1801632"/>
            <a:ext cx="761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b="1" spc="-150" dirty="0" err="1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4EC006F-E76F-4CC3-AAD0-A85295439E90}"/>
              </a:ext>
            </a:extLst>
          </p:cNvPr>
          <p:cNvSpPr/>
          <p:nvPr/>
        </p:nvSpPr>
        <p:spPr>
          <a:xfrm>
            <a:off x="9429690" y="4091074"/>
            <a:ext cx="761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헬리콥터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47C1A8B-A03D-41D8-A64F-9AD97440FDB5}"/>
              </a:ext>
            </a:extLst>
          </p:cNvPr>
          <p:cNvSpPr/>
          <p:nvPr/>
        </p:nvSpPr>
        <p:spPr>
          <a:xfrm>
            <a:off x="9495302" y="5759418"/>
            <a:ext cx="473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건물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4F96280-E11F-4A69-8854-3C4C9D7251D3}"/>
              </a:ext>
            </a:extLst>
          </p:cNvPr>
          <p:cNvSpPr/>
          <p:nvPr/>
        </p:nvSpPr>
        <p:spPr>
          <a:xfrm>
            <a:off x="6781391" y="5759418"/>
            <a:ext cx="6174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4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자동차</a:t>
            </a:r>
            <a:endParaRPr lang="ko-KR" altLang="en-US" sz="1400" b="1" dirty="0">
              <a:solidFill>
                <a:schemeClr val="accent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927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E74F304-6896-41D7-B3C9-95B918410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467" y="1946137"/>
            <a:ext cx="4770698" cy="34633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695325" y="1946137"/>
            <a:ext cx="7188708" cy="394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게임판을 펼치고 구멍에 맞춰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건물을 꽂아 </a:t>
            </a:r>
            <a:r>
              <a:rPr lang="ko-KR" altLang="en-US" sz="34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도시 완성</a:t>
            </a:r>
            <a:endParaRPr lang="en-US" altLang="ko-KR" sz="3400" b="1" spc="-150" dirty="0">
              <a:solidFill>
                <a:srgbClr val="7030A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2"/>
            </a:pPr>
            <a:r>
              <a:rPr lang="ko-KR" altLang="en-US" sz="34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 플레이어 한 명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정하고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나머지는 경찰 플레이어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</p:spTree>
    <p:extLst>
      <p:ext uri="{BB962C8B-B14F-4D97-AF65-F5344CB8AC3E}">
        <p14:creationId xmlns:p14="http://schemas.microsoft.com/office/powerpoint/2010/main" val="128652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695325" y="1493005"/>
            <a:ext cx="8776221" cy="472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 플레이어는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자동차와 라운드판을 가져오고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라운드판 </a:t>
            </a:r>
            <a:r>
              <a:rPr lang="en-US" altLang="ko-KR" sz="3400" b="1" spc="-150" dirty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b="1" spc="-150" dirty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번 칸에 노란색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en-US" altLang="ko-KR" sz="3400" b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3400" b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번 칸에 빨간색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4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 빈칸에 파란색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흔적 토큰 놓음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A4FCB0-BF61-488E-A512-0AF81B822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43" b="91979" l="1522" r="97609">
                        <a14:foregroundMark x1="9565" y1="26738" x2="28478" y2="20856"/>
                        <a14:foregroundMark x1="28478" y1="20856" x2="91957" y2="20856"/>
                        <a14:foregroundMark x1="91957" y1="20856" x2="94783" y2="40642"/>
                        <a14:foregroundMark x1="94783" y1="40642" x2="94783" y2="88770"/>
                        <a14:foregroundMark x1="94783" y1="88770" x2="68043" y2="89305"/>
                        <a14:foregroundMark x1="68043" y1="89305" x2="25217" y2="82888"/>
                        <a14:foregroundMark x1="25217" y1="82888" x2="8261" y2="90374"/>
                        <a14:foregroundMark x1="8261" y1="90374" x2="8696" y2="26738"/>
                        <a14:foregroundMark x1="4783" y1="12299" x2="8913" y2="49733"/>
                        <a14:foregroundMark x1="3478" y1="5348" x2="3478" y2="5348"/>
                        <a14:foregroundMark x1="3043" y1="5348" x2="8913" y2="18182"/>
                        <a14:foregroundMark x1="96739" y1="14439" x2="96739" y2="91979"/>
                        <a14:foregroundMark x1="9565" y1="13369" x2="90217" y2="18717"/>
                        <a14:foregroundMark x1="13043" y1="45455" x2="96304" y2="52406"/>
                        <a14:foregroundMark x1="96304" y1="52406" x2="98043" y2="51872"/>
                        <a14:foregroundMark x1="36304" y1="23529" x2="48478" y2="69519"/>
                        <a14:foregroundMark x1="48478" y1="69519" x2="50870" y2="74866"/>
                        <a14:foregroundMark x1="58913" y1="28342" x2="60652" y2="76471"/>
                        <a14:foregroundMark x1="60652" y1="76471" x2="61522" y2="77540"/>
                        <a14:foregroundMark x1="76087" y1="32620" x2="76087" y2="83957"/>
                        <a14:foregroundMark x1="76087" y1="83957" x2="75870" y2="79679"/>
                        <a14:foregroundMark x1="84783" y1="29947" x2="85652" y2="76471"/>
                        <a14:foregroundMark x1="85652" y1="76471" x2="86304" y2="77540"/>
                        <a14:foregroundMark x1="10652" y1="35294" x2="29348" y2="35294"/>
                        <a14:foregroundMark x1="29348" y1="35294" x2="66739" y2="25668"/>
                        <a14:foregroundMark x1="66739" y1="25668" x2="75217" y2="33690"/>
                        <a14:foregroundMark x1="75217" y1="33690" x2="75217" y2="34225"/>
                        <a14:foregroundMark x1="10435" y1="56684" x2="72826" y2="58824"/>
                        <a14:foregroundMark x1="11304" y1="79144" x2="19783" y2="78610"/>
                        <a14:foregroundMark x1="19783" y1="78610" x2="37609" y2="78610"/>
                        <a14:foregroundMark x1="37609" y1="78610" x2="46087" y2="77005"/>
                        <a14:foregroundMark x1="46087" y1="77005" x2="59348" y2="77005"/>
                        <a14:foregroundMark x1="66087" y1="32620" x2="66087" y2="32620"/>
                        <a14:foregroundMark x1="51087" y1="34225" x2="51087" y2="34225"/>
                        <a14:foregroundMark x1="35435" y1="75401" x2="35435" y2="75401"/>
                        <a14:foregroundMark x1="66522" y1="73262" x2="66522" y2="73262"/>
                        <a14:foregroundMark x1="82826" y1="64171" x2="82826" y2="64171"/>
                        <a14:foregroundMark x1="6957" y1="34759" x2="7391" y2="72727"/>
                        <a14:foregroundMark x1="4130" y1="28877" x2="5435" y2="70588"/>
                        <a14:foregroundMark x1="42391" y1="67914" x2="43261" y2="82888"/>
                        <a14:foregroundMark x1="6304" y1="67380" x2="6739" y2="88770"/>
                        <a14:foregroundMark x1="19130" y1="71123" x2="22609" y2="77540"/>
                        <a14:foregroundMark x1="3261" y1="17112" x2="7391" y2="4278"/>
                        <a14:foregroundMark x1="1522" y1="16043" x2="5870" y2="4278"/>
                        <a14:foregroundMark x1="3043" y1="22995" x2="8696" y2="9626"/>
                        <a14:foregroundMark x1="8696" y1="9626" x2="9783" y2="122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6725" y="2478960"/>
            <a:ext cx="4673993" cy="190008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987B478C-4437-4B60-921B-8723E4AE3CC1}"/>
              </a:ext>
            </a:extLst>
          </p:cNvPr>
          <p:cNvSpPr/>
          <p:nvPr/>
        </p:nvSpPr>
        <p:spPr>
          <a:xfrm>
            <a:off x="1116111" y="5767632"/>
            <a:ext cx="99597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노란색  흔적 토큰은 도둑 플레이어가 게임을 시작한 곳이며</a:t>
            </a:r>
            <a:r>
              <a:rPr lang="en-US" altLang="ko-KR" sz="1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빨간색 </a:t>
            </a:r>
            <a:r>
              <a:rPr lang="ko-KR" altLang="en-US" sz="16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흔적토큰은</a:t>
            </a:r>
            <a:r>
              <a:rPr lang="ko-KR" altLang="en-US" sz="1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게임의 중반에 도둑플레이어가 지나간 곳을 나타냅니다</a:t>
            </a:r>
            <a:r>
              <a:rPr lang="en-US" altLang="ko-KR" sz="1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63973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695326" y="1850907"/>
            <a:ext cx="7552724" cy="3156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34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헬리콥터는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경찰 수와 상관없이 </a:t>
            </a:r>
            <a:r>
              <a:rPr lang="ko-KR" altLang="en-US" sz="34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사용</a:t>
            </a:r>
            <a:endParaRPr lang="en-US" altLang="ko-KR" sz="3400" b="1" spc="-150" dirty="0">
              <a:solidFill>
                <a:srgbClr val="7030A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경찰 플레이어는 </a:t>
            </a:r>
            <a:r>
              <a:rPr lang="ko-KR" altLang="en-US" sz="3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아무 교차로를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골라 자신의 헬리콥터를 놓음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  </a:t>
            </a:r>
            <a:r>
              <a:rPr lang="ko-KR" altLang="en-US" sz="34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교차로마다 하나의 헬리콥터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</a:t>
            </a:r>
            <a:r>
              <a:rPr lang="ko-KR" altLang="en-US" sz="34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87B478C-4437-4B60-921B-8723E4AE3CC1}"/>
              </a:ext>
            </a:extLst>
          </p:cNvPr>
          <p:cNvSpPr/>
          <p:nvPr/>
        </p:nvSpPr>
        <p:spPr>
          <a:xfrm>
            <a:off x="962939" y="5696780"/>
            <a:ext cx="10266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경찰이 여러 명이라면 의논하여 각자 어떤 색의 헬리콥터를 사용할 지 결정하고 남은 색의 헬리콥터가 있다면 라운드마다 경찰 끼리 의논하여 해당 헬리콥터의 행동을 결정합니다</a:t>
            </a:r>
            <a:r>
              <a:rPr lang="en-US" altLang="ko-KR" sz="1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6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353B6E9-163C-4851-8008-A6336B2C46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12" b="6781"/>
          <a:stretch/>
        </p:blipFill>
        <p:spPr>
          <a:xfrm>
            <a:off x="8857398" y="3322771"/>
            <a:ext cx="2195456" cy="218055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C067928-1631-49AB-80E6-E2FC028FEC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57" b="78966" l="9987" r="91063">
                        <a14:foregroundMark x1="20942" y1="21155" x2="22719" y2="16431"/>
                        <a14:foregroundMark x1="22719" y1="16431" x2="26756" y2="16189"/>
                        <a14:foregroundMark x1="26756" y1="16189" x2="30821" y2="17158"/>
                        <a14:foregroundMark x1="30821" y1="17158" x2="26487" y2="20791"/>
                        <a14:foregroundMark x1="26487" y1="20791" x2="21534" y2="21155"/>
                        <a14:foregroundMark x1="24576" y1="15866" x2="21023" y2="16795"/>
                        <a14:foregroundMark x1="21023" y1="16795" x2="22046" y2="20872"/>
                        <a14:foregroundMark x1="21131" y1="17239" x2="21534" y2="21155"/>
                        <a14:foregroundMark x1="19623" y1="18732" x2="23015" y2="15745"/>
                        <a14:foregroundMark x1="23015" y1="15745" x2="26595" y2="14978"/>
                        <a14:foregroundMark x1="26595" y1="14978" x2="30310" y2="15059"/>
                        <a14:foregroundMark x1="30310" y1="15059" x2="33943" y2="16795"/>
                        <a14:foregroundMark x1="33943" y1="16795" x2="33217" y2="22285"/>
                        <a14:foregroundMark x1="33217" y1="22285" x2="29502" y2="22971"/>
                        <a14:foregroundMark x1="19515" y1="21922" x2="20969" y2="16996"/>
                        <a14:foregroundMark x1="20969" y1="16996" x2="21830" y2="17239"/>
                        <a14:foregroundMark x1="18816" y1="19217" x2="18412" y2="20266"/>
                        <a14:foregroundMark x1="17900" y1="19055" x2="22961" y2="16189"/>
                        <a14:foregroundMark x1="19112" y1="17400" x2="22450" y2="15624"/>
                        <a14:foregroundMark x1="22450" y1="15624" x2="23042" y2="15583"/>
                        <a14:foregroundMark x1="19515" y1="16795" x2="27187" y2="14978"/>
                        <a14:foregroundMark x1="27187" y1="14978" x2="27295" y2="14978"/>
                        <a14:foregroundMark x1="19219" y1="16916" x2="26703" y2="15260"/>
                        <a14:foregroundMark x1="26703" y1="15260" x2="28102" y2="15260"/>
                        <a14:foregroundMark x1="18923" y1="17683" x2="23661" y2="15583"/>
                        <a14:foregroundMark x1="19919" y1="16633" x2="22557" y2="15866"/>
                        <a14:foregroundMark x1="19919" y1="16633" x2="27079" y2="14816"/>
                        <a14:foregroundMark x1="27079" y1="14816" x2="30633" y2="15018"/>
                        <a14:foregroundMark x1="30633" y1="15018" x2="31117" y2="15260"/>
                        <a14:foregroundMark x1="26595" y1="14978" x2="24468" y2="15422"/>
                        <a14:foregroundMark x1="26083" y1="34962" x2="26891" y2="39927"/>
                        <a14:foregroundMark x1="25464" y1="33589" x2="27699" y2="78563"/>
                        <a14:foregroundMark x1="27699" y1="41623" x2="34159" y2="74243"/>
                        <a14:foregroundMark x1="34159" y1="74243" x2="31252" y2="78199"/>
                        <a14:foregroundMark x1="31252" y1="78199" x2="23499" y2="78038"/>
                        <a14:foregroundMark x1="23499" y1="78038" x2="20619" y2="74768"/>
                        <a14:foregroundMark x1="20619" y1="74768" x2="26487" y2="44933"/>
                        <a14:foregroundMark x1="27995" y1="37667" x2="32140" y2="61445"/>
                        <a14:foregroundMark x1="30310" y1="47517" x2="34455" y2="71134"/>
                        <a14:foregroundMark x1="30821" y1="54623" x2="32651" y2="62051"/>
                        <a14:foregroundMark x1="32328" y1="57529" x2="34563" y2="70085"/>
                        <a14:foregroundMark x1="20215" y1="73880" x2="20619" y2="77190"/>
                        <a14:foregroundMark x1="20027" y1="74324" x2="20538" y2="77190"/>
                        <a14:foregroundMark x1="20431" y1="74001" x2="20538" y2="76908"/>
                        <a14:foregroundMark x1="20135" y1="74768" x2="20431" y2="77190"/>
                        <a14:foregroundMark x1="46057" y1="13767" x2="53405" y2="15987"/>
                        <a14:foregroundMark x1="53405" y1="15987" x2="49690" y2="13000"/>
                        <a14:foregroundMark x1="49690" y1="13000" x2="46218" y2="14090"/>
                        <a14:foregroundMark x1="46218" y1="14090" x2="46057" y2="14655"/>
                        <a14:foregroundMark x1="50094" y1="17844" x2="49233" y2="29512"/>
                        <a14:foregroundMark x1="49233" y1="29512" x2="49071" y2="48648"/>
                        <a14:foregroundMark x1="49071" y1="48648" x2="46595" y2="65805"/>
                        <a14:foregroundMark x1="46595" y1="65805" x2="48721" y2="70125"/>
                        <a14:foregroundMark x1="48721" y1="70125" x2="52759" y2="70044"/>
                        <a14:foregroundMark x1="52759" y1="70044" x2="54616" y2="63585"/>
                        <a14:foregroundMark x1="54616" y1="63585" x2="49798" y2="37828"/>
                        <a14:foregroundMark x1="43149" y1="13444" x2="45814" y2="16916"/>
                        <a14:foregroundMark x1="45814" y1="16916" x2="48183" y2="17683"/>
                        <a14:foregroundMark x1="43042" y1="13767" x2="46326" y2="11344"/>
                        <a14:foregroundMark x1="46326" y1="11344" x2="50256" y2="10860"/>
                        <a14:foregroundMark x1="50256" y1="10860" x2="57524" y2="13444"/>
                        <a14:foregroundMark x1="57524" y1="13444" x2="55666" y2="18006"/>
                        <a14:foregroundMark x1="55666" y1="18006" x2="52113" y2="18894"/>
                        <a14:foregroundMark x1="43149" y1="16189" x2="43042" y2="13767"/>
                        <a14:foregroundMark x1="43634" y1="16027" x2="45734" y2="11667"/>
                        <a14:foregroundMark x1="45734" y1="11667" x2="46676" y2="11465"/>
                        <a14:foregroundMark x1="46568" y1="11183" x2="43069" y2="13080"/>
                        <a14:foregroundMark x1="43069" y1="13080" x2="43634" y2="17077"/>
                        <a14:foregroundMark x1="43445" y1="12394" x2="46676" y2="11465"/>
                        <a14:foregroundMark x1="50013" y1="26928" x2="51521" y2="31934"/>
                        <a14:foregroundMark x1="51521" y1="31934" x2="51413" y2="32378"/>
                        <a14:foregroundMark x1="49206" y1="34639" x2="49502" y2="36173"/>
                        <a14:foregroundMark x1="48479" y1="35244" x2="48587" y2="37384"/>
                        <a14:foregroundMark x1="43849" y1="60678" x2="43553" y2="64029"/>
                        <a14:foregroundMark x1="43149" y1="64635" x2="43930" y2="70166"/>
                        <a14:foregroundMark x1="43930" y1="70166" x2="47349" y2="72790"/>
                        <a14:foregroundMark x1="47349" y1="72790" x2="47887" y2="72951"/>
                        <a14:foregroundMark x1="74536" y1="21155" x2="82019" y2="22447"/>
                        <a14:foregroundMark x1="82019" y1="22447" x2="79219" y2="18369"/>
                        <a14:foregroundMark x1="79219" y1="18369" x2="75451" y2="17683"/>
                        <a14:foregroundMark x1="75451" y1="17683" x2="71790" y2="19015"/>
                        <a14:foregroundMark x1="71790" y1="19015" x2="74939" y2="22447"/>
                        <a14:foregroundMark x1="74939" y1="22447" x2="79058" y2="22931"/>
                        <a14:foregroundMark x1="79058" y1="22931" x2="82826" y2="22891"/>
                        <a14:foregroundMark x1="82826" y1="22891" x2="80754" y2="18490"/>
                        <a14:foregroundMark x1="80754" y1="18490" x2="76662" y2="18288"/>
                        <a14:foregroundMark x1="68991" y1="19499" x2="72275" y2="22245"/>
                        <a14:foregroundMark x1="72275" y1="22245" x2="72328" y2="22245"/>
                        <a14:foregroundMark x1="69987" y1="18127" x2="77470" y2="16795"/>
                        <a14:foregroundMark x1="77470" y1="16795" x2="80000" y2="16916"/>
                        <a14:foregroundMark x1="71709" y1="17400" x2="75343" y2="16795"/>
                        <a14:foregroundMark x1="75343" y1="16795" x2="80081" y2="17077"/>
                        <a14:foregroundMark x1="77873" y1="24344" x2="76151" y2="38272"/>
                        <a14:foregroundMark x1="72921" y1="31167" x2="82019" y2="27372"/>
                        <a14:foregroundMark x1="82019" y1="27089" x2="85357" y2="24909"/>
                        <a14:foregroundMark x1="85357" y1="24909" x2="89260" y2="24061"/>
                        <a14:foregroundMark x1="89260" y1="24061" x2="91090" y2="19822"/>
                        <a14:foregroundMark x1="77577" y1="32539" x2="77066" y2="47073"/>
                        <a14:foregroundMark x1="77981" y1="34356" x2="79489" y2="38595"/>
                        <a14:foregroundMark x1="76447" y1="45862" x2="76851" y2="75212"/>
                        <a14:foregroundMark x1="78277" y1="43440" x2="82907" y2="77271"/>
                        <a14:foregroundMark x1="82907" y1="77271" x2="80242" y2="81348"/>
                        <a14:foregroundMark x1="80242" y1="81348" x2="73055" y2="80824"/>
                        <a14:foregroundMark x1="73055" y1="80824" x2="69394" y2="78966"/>
                        <a14:foregroundMark x1="69394" y1="78966" x2="68533" y2="73153"/>
                        <a14:foregroundMark x1="68533" y1="73153" x2="74832" y2="48890"/>
                        <a14:foregroundMark x1="78573" y1="45539" x2="80081" y2="57045"/>
                        <a14:foregroundMark x1="79192" y1="46912" x2="81696" y2="68268"/>
                        <a14:foregroundMark x1="79785" y1="51312" x2="81104" y2="63262"/>
                        <a14:foregroundMark x1="80404" y1="56318" x2="81803" y2="64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70" r="5563" b="16415"/>
          <a:stretch/>
        </p:blipFill>
        <p:spPr>
          <a:xfrm>
            <a:off x="9256412" y="-71603"/>
            <a:ext cx="1619021" cy="30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8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22222E-6 L 0.00938 0.267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1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206B596-EF77-4623-8112-052814B0F6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357" b="78966" l="9987" r="91063">
                        <a14:foregroundMark x1="20942" y1="21155" x2="22719" y2="16431"/>
                        <a14:foregroundMark x1="22719" y1="16431" x2="26756" y2="16189"/>
                        <a14:foregroundMark x1="26756" y1="16189" x2="30821" y2="17158"/>
                        <a14:foregroundMark x1="30821" y1="17158" x2="26487" y2="20791"/>
                        <a14:foregroundMark x1="26487" y1="20791" x2="21534" y2="21155"/>
                        <a14:foregroundMark x1="24576" y1="15866" x2="21023" y2="16795"/>
                        <a14:foregroundMark x1="21023" y1="16795" x2="22046" y2="20872"/>
                        <a14:foregroundMark x1="21131" y1="17239" x2="21534" y2="21155"/>
                        <a14:foregroundMark x1="19623" y1="18732" x2="23015" y2="15745"/>
                        <a14:foregroundMark x1="23015" y1="15745" x2="26595" y2="14978"/>
                        <a14:foregroundMark x1="26595" y1="14978" x2="30310" y2="15059"/>
                        <a14:foregroundMark x1="30310" y1="15059" x2="33943" y2="16795"/>
                        <a14:foregroundMark x1="33943" y1="16795" x2="33217" y2="22285"/>
                        <a14:foregroundMark x1="33217" y1="22285" x2="29502" y2="22971"/>
                        <a14:foregroundMark x1="19515" y1="21922" x2="20969" y2="16996"/>
                        <a14:foregroundMark x1="20969" y1="16996" x2="21830" y2="17239"/>
                        <a14:foregroundMark x1="18816" y1="19217" x2="18412" y2="20266"/>
                        <a14:foregroundMark x1="17900" y1="19055" x2="22961" y2="16189"/>
                        <a14:foregroundMark x1="19112" y1="17400" x2="22450" y2="15624"/>
                        <a14:foregroundMark x1="22450" y1="15624" x2="23042" y2="15583"/>
                        <a14:foregroundMark x1="19515" y1="16795" x2="27187" y2="14978"/>
                        <a14:foregroundMark x1="27187" y1="14978" x2="27295" y2="14978"/>
                        <a14:foregroundMark x1="19219" y1="16916" x2="26703" y2="15260"/>
                        <a14:foregroundMark x1="26703" y1="15260" x2="28102" y2="15260"/>
                        <a14:foregroundMark x1="18923" y1="17683" x2="23661" y2="15583"/>
                        <a14:foregroundMark x1="19919" y1="16633" x2="22557" y2="15866"/>
                        <a14:foregroundMark x1="19919" y1="16633" x2="27079" y2="14816"/>
                        <a14:foregroundMark x1="27079" y1="14816" x2="30633" y2="15018"/>
                        <a14:foregroundMark x1="30633" y1="15018" x2="31117" y2="15260"/>
                        <a14:foregroundMark x1="26595" y1="14978" x2="24468" y2="15422"/>
                        <a14:foregroundMark x1="26083" y1="34962" x2="26891" y2="39927"/>
                        <a14:foregroundMark x1="25464" y1="33589" x2="27699" y2="78563"/>
                        <a14:foregroundMark x1="27699" y1="41623" x2="34159" y2="74243"/>
                        <a14:foregroundMark x1="34159" y1="74243" x2="31252" y2="78199"/>
                        <a14:foregroundMark x1="31252" y1="78199" x2="23499" y2="78038"/>
                        <a14:foregroundMark x1="23499" y1="78038" x2="20619" y2="74768"/>
                        <a14:foregroundMark x1="20619" y1="74768" x2="26487" y2="44933"/>
                        <a14:foregroundMark x1="27995" y1="37667" x2="32140" y2="61445"/>
                        <a14:foregroundMark x1="30310" y1="47517" x2="34455" y2="71134"/>
                        <a14:foregroundMark x1="30821" y1="54623" x2="32651" y2="62051"/>
                        <a14:foregroundMark x1="32328" y1="57529" x2="34563" y2="70085"/>
                        <a14:foregroundMark x1="20215" y1="73880" x2="20619" y2="77190"/>
                        <a14:foregroundMark x1="20027" y1="74324" x2="20538" y2="77190"/>
                        <a14:foregroundMark x1="20431" y1="74001" x2="20538" y2="76908"/>
                        <a14:foregroundMark x1="20135" y1="74768" x2="20431" y2="77190"/>
                        <a14:foregroundMark x1="46057" y1="13767" x2="53405" y2="15987"/>
                        <a14:foregroundMark x1="53405" y1="15987" x2="49690" y2="13000"/>
                        <a14:foregroundMark x1="49690" y1="13000" x2="46218" y2="14090"/>
                        <a14:foregroundMark x1="46218" y1="14090" x2="46057" y2="14655"/>
                        <a14:foregroundMark x1="50094" y1="17844" x2="49233" y2="29512"/>
                        <a14:foregroundMark x1="49233" y1="29512" x2="49071" y2="48648"/>
                        <a14:foregroundMark x1="49071" y1="48648" x2="46595" y2="65805"/>
                        <a14:foregroundMark x1="46595" y1="65805" x2="48721" y2="70125"/>
                        <a14:foregroundMark x1="48721" y1="70125" x2="52759" y2="70044"/>
                        <a14:foregroundMark x1="52759" y1="70044" x2="54616" y2="63585"/>
                        <a14:foregroundMark x1="54616" y1="63585" x2="49798" y2="37828"/>
                        <a14:foregroundMark x1="43149" y1="13444" x2="45814" y2="16916"/>
                        <a14:foregroundMark x1="45814" y1="16916" x2="48183" y2="17683"/>
                        <a14:foregroundMark x1="43042" y1="13767" x2="46326" y2="11344"/>
                        <a14:foregroundMark x1="46326" y1="11344" x2="50256" y2="10860"/>
                        <a14:foregroundMark x1="50256" y1="10860" x2="57524" y2="13444"/>
                        <a14:foregroundMark x1="57524" y1="13444" x2="55666" y2="18006"/>
                        <a14:foregroundMark x1="55666" y1="18006" x2="52113" y2="18894"/>
                        <a14:foregroundMark x1="43149" y1="16189" x2="43042" y2="13767"/>
                        <a14:foregroundMark x1="43634" y1="16027" x2="45734" y2="11667"/>
                        <a14:foregroundMark x1="45734" y1="11667" x2="46676" y2="11465"/>
                        <a14:foregroundMark x1="46568" y1="11183" x2="43069" y2="13080"/>
                        <a14:foregroundMark x1="43069" y1="13080" x2="43634" y2="17077"/>
                        <a14:foregroundMark x1="43445" y1="12394" x2="46676" y2="11465"/>
                        <a14:foregroundMark x1="50013" y1="26928" x2="51521" y2="31934"/>
                        <a14:foregroundMark x1="51521" y1="31934" x2="51413" y2="32378"/>
                        <a14:foregroundMark x1="49206" y1="34639" x2="49502" y2="36173"/>
                        <a14:foregroundMark x1="48479" y1="35244" x2="48587" y2="37384"/>
                        <a14:foregroundMark x1="43849" y1="60678" x2="43553" y2="64029"/>
                        <a14:foregroundMark x1="43149" y1="64635" x2="43930" y2="70166"/>
                        <a14:foregroundMark x1="43930" y1="70166" x2="47349" y2="72790"/>
                        <a14:foregroundMark x1="47349" y1="72790" x2="47887" y2="72951"/>
                        <a14:foregroundMark x1="74536" y1="21155" x2="82019" y2="22447"/>
                        <a14:foregroundMark x1="82019" y1="22447" x2="79219" y2="18369"/>
                        <a14:foregroundMark x1="79219" y1="18369" x2="75451" y2="17683"/>
                        <a14:foregroundMark x1="75451" y1="17683" x2="71790" y2="19015"/>
                        <a14:foregroundMark x1="71790" y1="19015" x2="74939" y2="22447"/>
                        <a14:foregroundMark x1="74939" y1="22447" x2="79058" y2="22931"/>
                        <a14:foregroundMark x1="79058" y1="22931" x2="82826" y2="22891"/>
                        <a14:foregroundMark x1="82826" y1="22891" x2="80754" y2="18490"/>
                        <a14:foregroundMark x1="80754" y1="18490" x2="76662" y2="18288"/>
                        <a14:foregroundMark x1="68991" y1="19499" x2="72275" y2="22245"/>
                        <a14:foregroundMark x1="72275" y1="22245" x2="72328" y2="22245"/>
                        <a14:foregroundMark x1="69987" y1="18127" x2="77470" y2="16795"/>
                        <a14:foregroundMark x1="77470" y1="16795" x2="80000" y2="16916"/>
                        <a14:foregroundMark x1="71709" y1="17400" x2="75343" y2="16795"/>
                        <a14:foregroundMark x1="75343" y1="16795" x2="80081" y2="17077"/>
                        <a14:foregroundMark x1="77873" y1="24344" x2="76151" y2="38272"/>
                        <a14:foregroundMark x1="72921" y1="31167" x2="82019" y2="27372"/>
                        <a14:foregroundMark x1="82019" y1="27089" x2="85357" y2="24909"/>
                        <a14:foregroundMark x1="85357" y1="24909" x2="89260" y2="24061"/>
                        <a14:foregroundMark x1="89260" y1="24061" x2="91090" y2="19822"/>
                        <a14:foregroundMark x1="77577" y1="32539" x2="77066" y2="47073"/>
                        <a14:foregroundMark x1="77981" y1="34356" x2="79489" y2="38595"/>
                        <a14:foregroundMark x1="76447" y1="45862" x2="76851" y2="75212"/>
                        <a14:foregroundMark x1="78277" y1="43440" x2="82907" y2="77271"/>
                        <a14:foregroundMark x1="82907" y1="77271" x2="80242" y2="81348"/>
                        <a14:foregroundMark x1="80242" y1="81348" x2="73055" y2="80824"/>
                        <a14:foregroundMark x1="73055" y1="80824" x2="69394" y2="78966"/>
                        <a14:foregroundMark x1="69394" y1="78966" x2="68533" y2="73153"/>
                        <a14:foregroundMark x1="68533" y1="73153" x2="74832" y2="48890"/>
                        <a14:foregroundMark x1="78573" y1="45539" x2="80081" y2="57045"/>
                        <a14:foregroundMark x1="79192" y1="46912" x2="81696" y2="68268"/>
                        <a14:foregroundMark x1="79785" y1="51312" x2="81104" y2="63262"/>
                        <a14:foregroundMark x1="80404" y1="56318" x2="81803" y2="64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6861" b="16415"/>
          <a:stretch/>
        </p:blipFill>
        <p:spPr>
          <a:xfrm>
            <a:off x="7460026" y="1281014"/>
            <a:ext cx="4219222" cy="37236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29913A-12A4-432D-A03E-6888981AE6A5}"/>
              </a:ext>
            </a:extLst>
          </p:cNvPr>
          <p:cNvSpPr txBox="1"/>
          <p:nvPr/>
        </p:nvSpPr>
        <p:spPr>
          <a:xfrm>
            <a:off x="695325" y="1780785"/>
            <a:ext cx="10239643" cy="158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라운드가 종료되기 전에 경찰 플레이어가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도둑의 자동차를 발견하면 경찰이 승리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3400" b="1" spc="-150" dirty="0">
              <a:solidFill>
                <a:srgbClr val="924F2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89E177-3B1C-415E-B1CE-8C6BAF96A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06BC9A9-E418-430B-8954-D50E9A566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목표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18845D-3C87-4C1E-B813-38BD0E759479}"/>
              </a:ext>
            </a:extLst>
          </p:cNvPr>
          <p:cNvSpPr txBox="1"/>
          <p:nvPr/>
        </p:nvSpPr>
        <p:spPr>
          <a:xfrm>
            <a:off x="720929" y="3711640"/>
            <a:ext cx="7966575" cy="158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라운드가 종료까지 도둑이 붙잡히지 않고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게임이 끝나면 도둑이 승리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3400" b="1" spc="-150" dirty="0">
              <a:solidFill>
                <a:srgbClr val="924F2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A9F95E4-27BC-4F23-99E2-B9AC40C8AB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734" b="57443" l="37803" r="646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42" t="28442" r="38909" b="46169"/>
          <a:stretch/>
        </p:blipFill>
        <p:spPr>
          <a:xfrm>
            <a:off x="9273695" y="3936106"/>
            <a:ext cx="2446865" cy="191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0A0FD8A2-DBFA-45D6-8251-853597B5A5FC}"/>
              </a:ext>
            </a:extLst>
          </p:cNvPr>
          <p:cNvSpPr/>
          <p:nvPr/>
        </p:nvSpPr>
        <p:spPr>
          <a:xfrm>
            <a:off x="1092200" y="1429884"/>
            <a:ext cx="10007600" cy="9038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차례 진행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A49DD0F-3EA3-4DA4-B5BE-F9F5C7C50C1F}"/>
              </a:ext>
            </a:extLst>
          </p:cNvPr>
          <p:cNvGrpSpPr/>
          <p:nvPr/>
        </p:nvGrpSpPr>
        <p:grpSpPr>
          <a:xfrm>
            <a:off x="1524409" y="2636092"/>
            <a:ext cx="9143181" cy="2792024"/>
            <a:chOff x="1619943" y="2174754"/>
            <a:chExt cx="9143181" cy="2792024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1A12D31-DE12-430E-91AA-8DE0C43E1984}"/>
                </a:ext>
              </a:extLst>
            </p:cNvPr>
            <p:cNvGrpSpPr/>
            <p:nvPr/>
          </p:nvGrpSpPr>
          <p:grpSpPr>
            <a:xfrm>
              <a:off x="1619943" y="2174754"/>
              <a:ext cx="9143181" cy="2080819"/>
              <a:chOff x="1092200" y="2913968"/>
              <a:chExt cx="10007600" cy="2287505"/>
            </a:xfrm>
            <a:solidFill>
              <a:srgbClr val="02575E"/>
            </a:solidFill>
          </p:grpSpPr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94E871FC-2A48-4321-96AD-C4C5E2D2F9DB}"/>
                  </a:ext>
                </a:extLst>
              </p:cNvPr>
              <p:cNvSpPr/>
              <p:nvPr/>
            </p:nvSpPr>
            <p:spPr>
              <a:xfrm>
                <a:off x="1092200" y="2913968"/>
                <a:ext cx="10007600" cy="733661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1.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도주하기</a:t>
                </a:r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: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이전 라운드 건물에서 자동차 꺼내기</a:t>
                </a:r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350C65B-21F0-4C3D-98C0-9A0B9D2D2B3B}"/>
                  </a:ext>
                </a:extLst>
              </p:cNvPr>
              <p:cNvSpPr/>
              <p:nvPr/>
            </p:nvSpPr>
            <p:spPr>
              <a:xfrm>
                <a:off x="1092200" y="3716666"/>
                <a:ext cx="10007600" cy="70788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2.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건물 선택하기</a:t>
                </a:r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: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숨었던 건물과 인접한 다른 건물 선택하기</a:t>
                </a:r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0131C72E-2EAE-42DB-A750-5ECE450E4E48}"/>
                  </a:ext>
                </a:extLst>
              </p:cNvPr>
              <p:cNvSpPr/>
              <p:nvPr/>
            </p:nvSpPr>
            <p:spPr>
              <a:xfrm>
                <a:off x="1092200" y="4493588"/>
                <a:ext cx="10007600" cy="70788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3.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숨기</a:t>
                </a:r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: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현재 라운드에 알맞은 </a:t>
                </a:r>
                <a:r>
                  <a:rPr lang="ko-KR" altLang="en-US" sz="2200" dirty="0" err="1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흔적토큰과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 자동차 새건물에 놓기</a:t>
                </a:r>
              </a:p>
            </p:txBody>
          </p:sp>
        </p:grp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FD4154D-17D6-4A75-894A-039E647322B7}"/>
                </a:ext>
              </a:extLst>
            </p:cNvPr>
            <p:cNvSpPr/>
            <p:nvPr/>
          </p:nvSpPr>
          <p:spPr>
            <a:xfrm>
              <a:off x="1619943" y="4322853"/>
              <a:ext cx="9143181" cy="64392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2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4. </a:t>
              </a:r>
              <a:r>
                <a:rPr lang="ko-KR" altLang="en-US" sz="22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차례 마치기</a:t>
              </a:r>
              <a:r>
                <a:rPr lang="en-US" altLang="ko-KR" sz="22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2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들어 올렸던 건물 제자리에 </a:t>
              </a:r>
              <a:r>
                <a:rPr lang="ko-KR" altLang="en-US" sz="2200" dirty="0" err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꽂아놓기</a:t>
              </a:r>
              <a:r>
                <a:rPr lang="en-US" altLang="ko-KR" sz="22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endParaRPr lang="ko-KR" altLang="en-US" sz="22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0A0FD8A2-DBFA-45D6-8251-853597B5A5FC}"/>
              </a:ext>
            </a:extLst>
          </p:cNvPr>
          <p:cNvSpPr/>
          <p:nvPr/>
        </p:nvSpPr>
        <p:spPr>
          <a:xfrm>
            <a:off x="1092200" y="1429884"/>
            <a:ext cx="10007600" cy="9038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경찰단계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차례 진행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A49DD0F-3EA3-4DA4-B5BE-F9F5C7C50C1F}"/>
              </a:ext>
            </a:extLst>
          </p:cNvPr>
          <p:cNvGrpSpPr/>
          <p:nvPr/>
        </p:nvGrpSpPr>
        <p:grpSpPr>
          <a:xfrm>
            <a:off x="1524409" y="2636092"/>
            <a:ext cx="9143181" cy="2792024"/>
            <a:chOff x="1619943" y="2174754"/>
            <a:chExt cx="9143181" cy="2792024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1A12D31-DE12-430E-91AA-8DE0C43E1984}"/>
                </a:ext>
              </a:extLst>
            </p:cNvPr>
            <p:cNvGrpSpPr/>
            <p:nvPr/>
          </p:nvGrpSpPr>
          <p:grpSpPr>
            <a:xfrm>
              <a:off x="1619943" y="2174754"/>
              <a:ext cx="9143181" cy="2080819"/>
              <a:chOff x="1092200" y="2913968"/>
              <a:chExt cx="10007600" cy="2287505"/>
            </a:xfrm>
            <a:solidFill>
              <a:srgbClr val="02575E"/>
            </a:solidFill>
          </p:grpSpPr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94E871FC-2A48-4321-96AD-C4C5E2D2F9DB}"/>
                  </a:ext>
                </a:extLst>
              </p:cNvPr>
              <p:cNvSpPr/>
              <p:nvPr/>
            </p:nvSpPr>
            <p:spPr>
              <a:xfrm>
                <a:off x="1092200" y="2913968"/>
                <a:ext cx="10007600" cy="733661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1.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이동</a:t>
                </a:r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: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자신의 헬리콥터를 인접한 다른 교차로로 </a:t>
                </a:r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1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칸 움직이기</a:t>
                </a:r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4350C65B-21F0-4C3D-98C0-9A0B9D2D2B3B}"/>
                  </a:ext>
                </a:extLst>
              </p:cNvPr>
              <p:cNvSpPr/>
              <p:nvPr/>
            </p:nvSpPr>
            <p:spPr>
              <a:xfrm>
                <a:off x="1092200" y="3716666"/>
                <a:ext cx="10007600" cy="70788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2.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수색</a:t>
                </a:r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: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교차로에 인접한 건물 </a:t>
                </a:r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4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개 중</a:t>
                </a:r>
                <a:r>
                  <a:rPr lang="en-US" altLang="ko-KR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하나 확인하기</a:t>
                </a:r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0131C72E-2EAE-42DB-A750-5ECE450E4E48}"/>
                  </a:ext>
                </a:extLst>
              </p:cNvPr>
              <p:cNvSpPr/>
              <p:nvPr/>
            </p:nvSpPr>
            <p:spPr>
              <a:xfrm>
                <a:off x="1092200" y="4493588"/>
                <a:ext cx="10007600" cy="70788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2200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모든 경찰 플레이어가 차례를 마치면 해당 라운드 종료</a:t>
                </a:r>
              </a:p>
            </p:txBody>
          </p:sp>
        </p:grp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FD4154D-17D6-4A75-894A-039E647322B7}"/>
                </a:ext>
              </a:extLst>
            </p:cNvPr>
            <p:cNvSpPr/>
            <p:nvPr/>
          </p:nvSpPr>
          <p:spPr>
            <a:xfrm>
              <a:off x="1619943" y="4322853"/>
              <a:ext cx="9143181" cy="64392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22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자동차를 발견했다면 게임이 종료되고 경찰 플레이어 승리</a:t>
              </a:r>
              <a:r>
                <a:rPr lang="en-US" altLang="ko-KR" sz="22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!</a:t>
              </a:r>
              <a:endParaRPr lang="ko-KR" altLang="en-US" sz="22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080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695324" y="1928929"/>
            <a:ext cx="8982075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 단계에서 모든 경찰 플레이어는 눈을 감음</a:t>
            </a:r>
            <a:endParaRPr lang="en-US" altLang="ko-KR" sz="3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268067" y="2714822"/>
            <a:ext cx="8982077" cy="3279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ko-KR" altLang="en-US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도주하기</a:t>
            </a:r>
            <a:endParaRPr lang="en-US" altLang="ko-KR" sz="3000" b="1" spc="-150" dirty="0">
              <a:solidFill>
                <a:srgbClr val="8870B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이전 라운드에서 자동차를 숨겼던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건물을 들어 올려 자동차만 꺼내고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b="1" spc="-150" dirty="0" err="1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흔적토큰은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그대로 둔 채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건물을 꽂음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(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번째 라운드에서는 이 행동을 건너뜁니다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.)</a:t>
            </a:r>
            <a:endParaRPr lang="en-US" altLang="ko-KR" sz="2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26C3807-BC3A-47A7-BA89-A4F8C3AAD3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51"/>
          <a:stretch/>
        </p:blipFill>
        <p:spPr>
          <a:xfrm>
            <a:off x="7273869" y="2126425"/>
            <a:ext cx="3952549" cy="3868013"/>
          </a:xfrm>
          <a:prstGeom prst="ellipse">
            <a:avLst/>
          </a:prstGeom>
          <a:ln w="63500" cap="rnd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화살표: 줄무늬가 있는 오른쪽 7">
            <a:extLst>
              <a:ext uri="{FF2B5EF4-FFF2-40B4-BE49-F238E27FC236}">
                <a16:creationId xmlns:a16="http://schemas.microsoft.com/office/drawing/2014/main" id="{4022CC60-73E4-4290-9708-6EE574665DE4}"/>
              </a:ext>
            </a:extLst>
          </p:cNvPr>
          <p:cNvSpPr/>
          <p:nvPr/>
        </p:nvSpPr>
        <p:spPr>
          <a:xfrm rot="16200000">
            <a:off x="7684361" y="3582324"/>
            <a:ext cx="1037230" cy="455490"/>
          </a:xfrm>
          <a:prstGeom prst="stripedRightArrow">
            <a:avLst>
              <a:gd name="adj1" fmla="val 50000"/>
              <a:gd name="adj2" fmla="val 82959"/>
            </a:avLst>
          </a:prstGeom>
          <a:solidFill>
            <a:srgbClr val="FFFF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0A80DA5-E0C8-45F0-851A-4E31BFB16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8697408" y="3468252"/>
            <a:ext cx="1105470" cy="11054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3DCC2B5-82C1-4802-B332-172F12E268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734" b="57443" l="37803" r="646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42" t="28442" r="38909" b="46169"/>
          <a:stretch/>
        </p:blipFill>
        <p:spPr>
          <a:xfrm>
            <a:off x="8309434" y="3182980"/>
            <a:ext cx="2022904" cy="158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1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0.0767 -0.1713 C 0.09297 -0.20996 0.11719 -0.23056 0.14232 -0.23056 C 0.17084 -0.23056 0.19388 -0.20996 0.21029 -0.1713 L 0.28776 1.85185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88" y="-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334963" y="2273369"/>
            <a:ext cx="8982077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   </a:t>
            </a:r>
            <a:r>
              <a:rPr lang="ko-KR" altLang="en-US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건물 선택하기</a:t>
            </a:r>
            <a:endParaRPr lang="en-US" altLang="ko-KR" sz="3000" b="1" spc="-150" dirty="0">
              <a:solidFill>
                <a:srgbClr val="8870B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이전 라운드에서 자동차를 숨겼던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건물과 인접한 다른 건물 하나를 선택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상하좌우에 위치한 건물만 선택 가능</a:t>
            </a:r>
            <a:r>
              <a:rPr lang="en-US" altLang="ko-KR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대각선</a:t>
            </a:r>
            <a:r>
              <a:rPr lang="en-US" altLang="ko-KR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X)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03BF7C2-139B-47A6-B479-D7AD01F0FA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1" t="41110" r="40879" b="5868"/>
          <a:stretch/>
        </p:blipFill>
        <p:spPr>
          <a:xfrm>
            <a:off x="7366863" y="368300"/>
            <a:ext cx="4297905" cy="3946049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AE6CC37-7EF0-478C-9CDF-A2DAE27B67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734" b="57443" l="37803" r="646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42" t="28442" r="38909" b="46169"/>
          <a:stretch/>
        </p:blipFill>
        <p:spPr>
          <a:xfrm>
            <a:off x="8847001" y="1734692"/>
            <a:ext cx="1105470" cy="864276"/>
          </a:xfrm>
          <a:prstGeom prst="rect">
            <a:avLst/>
          </a:prstGeom>
        </p:spPr>
      </p:pic>
      <p:sp>
        <p:nvSpPr>
          <p:cNvPr id="17" name="화살표: 위쪽 16">
            <a:extLst>
              <a:ext uri="{FF2B5EF4-FFF2-40B4-BE49-F238E27FC236}">
                <a16:creationId xmlns:a16="http://schemas.microsoft.com/office/drawing/2014/main" id="{3D413DE1-3152-4452-858E-F1E79D5B7209}"/>
              </a:ext>
            </a:extLst>
          </p:cNvPr>
          <p:cNvSpPr/>
          <p:nvPr/>
        </p:nvSpPr>
        <p:spPr>
          <a:xfrm>
            <a:off x="9159528" y="1276851"/>
            <a:ext cx="402050" cy="416106"/>
          </a:xfrm>
          <a:prstGeom prst="upArrow">
            <a:avLst/>
          </a:prstGeom>
          <a:solidFill>
            <a:srgbClr val="FFFF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0" name="화살표: 위쪽 19">
            <a:extLst>
              <a:ext uri="{FF2B5EF4-FFF2-40B4-BE49-F238E27FC236}">
                <a16:creationId xmlns:a16="http://schemas.microsoft.com/office/drawing/2014/main" id="{16527B7F-1403-4DF8-A545-36BBA17BC785}"/>
              </a:ext>
            </a:extLst>
          </p:cNvPr>
          <p:cNvSpPr/>
          <p:nvPr/>
        </p:nvSpPr>
        <p:spPr>
          <a:xfrm rot="10800000">
            <a:off x="9163100" y="2690997"/>
            <a:ext cx="402049" cy="399864"/>
          </a:xfrm>
          <a:prstGeom prst="upArrow">
            <a:avLst/>
          </a:prstGeom>
          <a:solidFill>
            <a:srgbClr val="FFFF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화살표: 위쪽 20">
            <a:extLst>
              <a:ext uri="{FF2B5EF4-FFF2-40B4-BE49-F238E27FC236}">
                <a16:creationId xmlns:a16="http://schemas.microsoft.com/office/drawing/2014/main" id="{983DA8A6-60F6-4AD9-880D-2E9901442290}"/>
              </a:ext>
            </a:extLst>
          </p:cNvPr>
          <p:cNvSpPr/>
          <p:nvPr/>
        </p:nvSpPr>
        <p:spPr>
          <a:xfrm rot="16200000">
            <a:off x="8397867" y="2010594"/>
            <a:ext cx="402050" cy="416106"/>
          </a:xfrm>
          <a:prstGeom prst="upArrow">
            <a:avLst/>
          </a:prstGeom>
          <a:solidFill>
            <a:srgbClr val="FFFF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2" name="화살표: 위쪽 21">
            <a:extLst>
              <a:ext uri="{FF2B5EF4-FFF2-40B4-BE49-F238E27FC236}">
                <a16:creationId xmlns:a16="http://schemas.microsoft.com/office/drawing/2014/main" id="{741A2AD3-ACB0-4CE8-AB52-5557FEA607F7}"/>
              </a:ext>
            </a:extLst>
          </p:cNvPr>
          <p:cNvSpPr/>
          <p:nvPr/>
        </p:nvSpPr>
        <p:spPr>
          <a:xfrm rot="5400000">
            <a:off x="9887820" y="2010594"/>
            <a:ext cx="402050" cy="416106"/>
          </a:xfrm>
          <a:prstGeom prst="upArrow">
            <a:avLst/>
          </a:prstGeom>
          <a:solidFill>
            <a:srgbClr val="FFFF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861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334963" y="2273369"/>
            <a:ext cx="8982077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   </a:t>
            </a:r>
            <a:r>
              <a:rPr lang="ko-KR" altLang="en-US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건물 선택하기</a:t>
            </a:r>
            <a:endParaRPr lang="en-US" altLang="ko-KR" sz="3000" b="1" spc="-150" dirty="0">
              <a:solidFill>
                <a:srgbClr val="8870B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이전 라운드에서 자동차를 숨겼던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건물과 인접한 다른 건물 하나를 선택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상하좌우에 위치한 건물만 선택 가능</a:t>
            </a:r>
            <a:r>
              <a:rPr lang="en-US" altLang="ko-KR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대각선</a:t>
            </a:r>
            <a:r>
              <a:rPr lang="en-US" altLang="ko-KR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X)</a:t>
            </a:r>
          </a:p>
          <a:p>
            <a:pPr algn="just">
              <a:lnSpc>
                <a:spcPct val="150000"/>
              </a:lnSpc>
            </a:pP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b="1" spc="-150" dirty="0" err="1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흔적토큰을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한 번 놓았던 건물은 다시 선택할 수 없음</a:t>
            </a:r>
            <a:endParaRPr lang="en-US" altLang="ko-KR" sz="2000" b="1" spc="-180" dirty="0">
              <a:solidFill>
                <a:schemeClr val="accent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03BF7C2-139B-47A6-B479-D7AD01F0FA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1" t="41110" r="40879" b="5868"/>
          <a:stretch/>
        </p:blipFill>
        <p:spPr>
          <a:xfrm>
            <a:off x="7366863" y="368300"/>
            <a:ext cx="4297905" cy="394604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0D6D344-2EB3-4370-96E6-33A7A1C82E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8963283" y="3099600"/>
            <a:ext cx="714117" cy="7141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AE6CC37-7EF0-478C-9CDF-A2DAE27B67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734" b="57443" l="37803" r="646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42" t="28442" r="38909" b="46169"/>
          <a:stretch/>
        </p:blipFill>
        <p:spPr>
          <a:xfrm>
            <a:off x="8847001" y="1734692"/>
            <a:ext cx="1105470" cy="864276"/>
          </a:xfrm>
          <a:prstGeom prst="rect">
            <a:avLst/>
          </a:prstGeom>
        </p:spPr>
      </p:pic>
      <p:sp>
        <p:nvSpPr>
          <p:cNvPr id="17" name="화살표: 위쪽 16">
            <a:extLst>
              <a:ext uri="{FF2B5EF4-FFF2-40B4-BE49-F238E27FC236}">
                <a16:creationId xmlns:a16="http://schemas.microsoft.com/office/drawing/2014/main" id="{3D413DE1-3152-4452-858E-F1E79D5B7209}"/>
              </a:ext>
            </a:extLst>
          </p:cNvPr>
          <p:cNvSpPr/>
          <p:nvPr/>
        </p:nvSpPr>
        <p:spPr>
          <a:xfrm>
            <a:off x="9159528" y="1276851"/>
            <a:ext cx="402050" cy="416106"/>
          </a:xfrm>
          <a:prstGeom prst="upArrow">
            <a:avLst/>
          </a:prstGeom>
          <a:solidFill>
            <a:srgbClr val="FFFF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화살표: 위쪽 20">
            <a:extLst>
              <a:ext uri="{FF2B5EF4-FFF2-40B4-BE49-F238E27FC236}">
                <a16:creationId xmlns:a16="http://schemas.microsoft.com/office/drawing/2014/main" id="{983DA8A6-60F6-4AD9-880D-2E9901442290}"/>
              </a:ext>
            </a:extLst>
          </p:cNvPr>
          <p:cNvSpPr/>
          <p:nvPr/>
        </p:nvSpPr>
        <p:spPr>
          <a:xfrm rot="16200000">
            <a:off x="8397867" y="2010594"/>
            <a:ext cx="402050" cy="416106"/>
          </a:xfrm>
          <a:prstGeom prst="upArrow">
            <a:avLst/>
          </a:prstGeom>
          <a:solidFill>
            <a:srgbClr val="FFFF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C3C0A65-84A1-4309-902B-3201ED66E8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10199343" y="3099600"/>
            <a:ext cx="714117" cy="7141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3F87ACC-CC86-4BF2-9A05-10DA6D0282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10199343" y="1809772"/>
            <a:ext cx="714117" cy="7141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십자형 1">
            <a:extLst>
              <a:ext uri="{FF2B5EF4-FFF2-40B4-BE49-F238E27FC236}">
                <a16:creationId xmlns:a16="http://schemas.microsoft.com/office/drawing/2014/main" id="{312BA87A-1F7F-4853-9419-CB29D89C40D3}"/>
              </a:ext>
            </a:extLst>
          </p:cNvPr>
          <p:cNvSpPr/>
          <p:nvPr/>
        </p:nvSpPr>
        <p:spPr>
          <a:xfrm rot="2837629">
            <a:off x="10217678" y="1826894"/>
            <a:ext cx="657225" cy="668456"/>
          </a:xfrm>
          <a:prstGeom prst="plus">
            <a:avLst>
              <a:gd name="adj" fmla="val 39536"/>
            </a:avLst>
          </a:prstGeom>
          <a:solidFill>
            <a:srgbClr val="F8221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십자형 17">
            <a:extLst>
              <a:ext uri="{FF2B5EF4-FFF2-40B4-BE49-F238E27FC236}">
                <a16:creationId xmlns:a16="http://schemas.microsoft.com/office/drawing/2014/main" id="{59505351-146E-4917-A9D5-B7DD4167BD7C}"/>
              </a:ext>
            </a:extLst>
          </p:cNvPr>
          <p:cNvSpPr/>
          <p:nvPr/>
        </p:nvSpPr>
        <p:spPr>
          <a:xfrm rot="2837629">
            <a:off x="8988427" y="3122431"/>
            <a:ext cx="657225" cy="668456"/>
          </a:xfrm>
          <a:prstGeom prst="plus">
            <a:avLst>
              <a:gd name="adj" fmla="val 39536"/>
            </a:avLst>
          </a:prstGeom>
          <a:solidFill>
            <a:srgbClr val="F8221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092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334963" y="2273369"/>
            <a:ext cx="8982077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  </a:t>
            </a:r>
            <a:r>
              <a:rPr lang="ko-KR" altLang="en-US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건물 선택하기</a:t>
            </a:r>
            <a:endParaRPr lang="en-US" altLang="ko-KR" sz="3000" b="1" spc="-150" dirty="0">
              <a:solidFill>
                <a:srgbClr val="8870B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만약 선택할 수 있는 건물이 없다면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자신이 포위되었다고 말함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게임이 즉시 종료되고 경찰 플레이어 승리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2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03BF7C2-139B-47A6-B479-D7AD01F0FA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1" t="41110" r="40879" b="5868"/>
          <a:stretch/>
        </p:blipFill>
        <p:spPr>
          <a:xfrm>
            <a:off x="7366863" y="1395996"/>
            <a:ext cx="4297905" cy="394604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0D6D344-2EB3-4370-96E6-33A7A1C82E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10317686" y="4238402"/>
            <a:ext cx="714117" cy="7141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AE6CC37-7EF0-478C-9CDF-A2DAE27B67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734" b="57443" l="37803" r="646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42" t="28442" r="38909" b="46169"/>
          <a:stretch/>
        </p:blipFill>
        <p:spPr>
          <a:xfrm>
            <a:off x="8886939" y="3999861"/>
            <a:ext cx="1105470" cy="86427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C3C0A65-84A1-4309-902B-3201ED66E8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7724911" y="4150021"/>
            <a:ext cx="714117" cy="7141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3F87ACC-CC86-4BF2-9A05-10DA6D0282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9007341" y="2889181"/>
            <a:ext cx="714117" cy="7141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634AB157-DF03-4472-BE3B-2E45A71493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7736478" y="2873227"/>
            <a:ext cx="714117" cy="7141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https://cdn-icons-png.flaticon.com/512/4962/4962279.png">
            <a:extLst>
              <a:ext uri="{FF2B5EF4-FFF2-40B4-BE49-F238E27FC236}">
                <a16:creationId xmlns:a16="http://schemas.microsoft.com/office/drawing/2014/main" id="{E27624DF-ECCB-4F92-BF20-B06618994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518" y="486075"/>
            <a:ext cx="2210336" cy="221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51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334963" y="2273369"/>
            <a:ext cx="8982077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  </a:t>
            </a:r>
            <a:r>
              <a:rPr lang="ko-KR" altLang="en-US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숨기</a:t>
            </a:r>
            <a:endParaRPr lang="en-US" altLang="ko-KR" sz="3000" b="1" spc="-150" dirty="0">
              <a:solidFill>
                <a:srgbClr val="8870B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라운드판에서 현재 라운드에 맞는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가져와 선택한 건물에 놓고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위에 자동차를 놓음</a:t>
            </a:r>
            <a:endParaRPr lang="en-US" altLang="ko-KR" sz="2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03BF7C2-139B-47A6-B479-D7AD01F0FA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1" t="41110" r="40879" b="5868"/>
          <a:stretch/>
        </p:blipFill>
        <p:spPr>
          <a:xfrm>
            <a:off x="7366863" y="1390016"/>
            <a:ext cx="4297905" cy="394604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A0B2760-7014-4487-B501-7B6ED9276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2802193"/>
            <a:ext cx="862781" cy="82591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3F87ACC-CC86-4BF2-9A05-10DA6D0282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28" b="92308" l="5128" r="92308">
                        <a14:foregroundMark x1="89744" y1="38462" x2="92308" y2="56410"/>
                        <a14:foregroundMark x1="20513" y1="76923" x2="38462" y2="89744"/>
                        <a14:foregroundMark x1="38462" y1="89744" x2="61538" y2="92308"/>
                        <a14:foregroundMark x1="61538" y1="92308" x2="79487" y2="79487"/>
                        <a14:foregroundMark x1="79487" y1="79487" x2="92308" y2="61538"/>
                        <a14:foregroundMark x1="92308" y1="61538" x2="92308" y2="38462"/>
                        <a14:foregroundMark x1="92308" y1="38462" x2="84615" y2="20513"/>
                        <a14:foregroundMark x1="84615" y1="20513" x2="66667" y2="10256"/>
                        <a14:foregroundMark x1="66667" y1="10256" x2="46154" y2="5128"/>
                        <a14:foregroundMark x1="46154" y1="5128" x2="25641" y2="12821"/>
                        <a14:foregroundMark x1="25641" y1="12821" x2="12821" y2="28205"/>
                        <a14:foregroundMark x1="12821" y1="28205" x2="9535" y2="41347"/>
                        <a14:foregroundMark x1="7901" y1="50390" x2="8808" y2="57643"/>
                        <a14:foregroundMark x1="17392" y1="76366" x2="25641" y2="84615"/>
                        <a14:foregroundMark x1="25641" y1="84615" x2="46154" y2="89744"/>
                        <a14:foregroundMark x1="46154" y1="89744" x2="64103" y2="87179"/>
                        <a14:backgroundMark x1="2564" y1="71795" x2="2564" y2="71795"/>
                        <a14:backgroundMark x1="2564" y1="56410" x2="0" y2="69231"/>
                        <a14:backgroundMark x1="2564" y1="43590" x2="5128" y2="51282"/>
                        <a14:backgroundMark x1="5128" y1="71795" x2="7692" y2="79487"/>
                      </a14:backgroundRemoval>
                    </a14:imgEffect>
                  </a14:imgLayer>
                </a14:imgProps>
              </a:ext>
            </a:extLst>
          </a:blip>
          <a:srcRect l="8367" t="3249" r="5145" b="4858"/>
          <a:stretch/>
        </p:blipFill>
        <p:spPr>
          <a:xfrm>
            <a:off x="7713631" y="344374"/>
            <a:ext cx="714117" cy="7141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AE6CC37-7EF0-478C-9CDF-A2DAE27B67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734" b="57443" l="37803" r="646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42" t="28442" r="38909" b="46169"/>
          <a:stretch/>
        </p:blipFill>
        <p:spPr>
          <a:xfrm>
            <a:off x="8884194" y="170495"/>
            <a:ext cx="1263241" cy="9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0.10599 0.36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1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-0.00925 0.3629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1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83C5E8-75AE-4C3B-83D0-73581B336F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0" t="5868" r="21034" b="5868"/>
          <a:stretch/>
        </p:blipFill>
        <p:spPr>
          <a:xfrm>
            <a:off x="7300894" y="1513676"/>
            <a:ext cx="4276287" cy="4340205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334963" y="2273369"/>
            <a:ext cx="8982077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4.   </a:t>
            </a:r>
            <a:r>
              <a:rPr lang="ko-KR" altLang="en-US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차례 마치기</a:t>
            </a:r>
            <a:endParaRPr lang="en-US" altLang="ko-KR" sz="3000" b="1" spc="-150" dirty="0">
              <a:solidFill>
                <a:srgbClr val="8870B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들어 올렸던 건물을 제자리에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꽂아놓고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차례를 마침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 단계가 종료되면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차례가 끝났습니다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말하여 경찰 단계가 시작</a:t>
            </a:r>
            <a:endParaRPr lang="en-US" altLang="ko-KR" sz="2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52" name="Picture 4" descr="https://cdn-icons.flaticon.com/png/512/2763/premium/2763812.png?token=exp=1644212400~hmac=47261c2ce97fa156c7a7326ab1372610">
            <a:extLst>
              <a:ext uri="{FF2B5EF4-FFF2-40B4-BE49-F238E27FC236}">
                <a16:creationId xmlns:a16="http://schemas.microsoft.com/office/drawing/2014/main" id="{D763627E-7109-407A-9070-4083AC348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4238">
            <a:off x="6737600" y="688884"/>
            <a:ext cx="1901588" cy="19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73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경찰단계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B517B2-55CB-4287-B53A-37678E5972F8}"/>
              </a:ext>
            </a:extLst>
          </p:cNvPr>
          <p:cNvSpPr txBox="1"/>
          <p:nvPr/>
        </p:nvSpPr>
        <p:spPr>
          <a:xfrm>
            <a:off x="695324" y="1928929"/>
            <a:ext cx="8982075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 플레이어는 경찰단계를 지켜볼 수 있음</a:t>
            </a:r>
            <a:endParaRPr lang="en-US" altLang="ko-KR" sz="3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C8D8A-6CC5-43C4-92AC-BBF9A14B7490}"/>
              </a:ext>
            </a:extLst>
          </p:cNvPr>
          <p:cNvSpPr txBox="1"/>
          <p:nvPr/>
        </p:nvSpPr>
        <p:spPr>
          <a:xfrm>
            <a:off x="695325" y="3139679"/>
            <a:ext cx="8982075" cy="1410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경찰 수와 상관없이 헬리콥터 하나마다 반드시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</a:t>
            </a:r>
            <a:r>
              <a:rPr lang="en-US" altLang="ko-KR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en-US" altLang="ko-KR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3000" b="1" spc="-150" dirty="0" err="1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수색“중에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하나를 선택해  행동 </a:t>
            </a:r>
            <a:endParaRPr lang="en-US" altLang="ko-KR" sz="3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2F5C61-EA21-424E-A3D7-C197519FBB7F}"/>
              </a:ext>
            </a:extLst>
          </p:cNvPr>
          <p:cNvSpPr txBox="1"/>
          <p:nvPr/>
        </p:nvSpPr>
        <p:spPr>
          <a:xfrm>
            <a:off x="695325" y="4958395"/>
            <a:ext cx="8982075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행동 헬리콥터의 순서는 라운드마다 원하는 대로 정함</a:t>
            </a:r>
            <a:endParaRPr lang="en-US" altLang="ko-KR" sz="3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1A7077C-2DA5-4033-8E30-F26F4CFF25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357" b="78966" l="9987" r="91063">
                        <a14:foregroundMark x1="20942" y1="21155" x2="22719" y2="16431"/>
                        <a14:foregroundMark x1="22719" y1="16431" x2="26756" y2="16189"/>
                        <a14:foregroundMark x1="26756" y1="16189" x2="30821" y2="17158"/>
                        <a14:foregroundMark x1="30821" y1="17158" x2="26487" y2="20791"/>
                        <a14:foregroundMark x1="26487" y1="20791" x2="21534" y2="21155"/>
                        <a14:foregroundMark x1="24576" y1="15866" x2="21023" y2="16795"/>
                        <a14:foregroundMark x1="21023" y1="16795" x2="22046" y2="20872"/>
                        <a14:foregroundMark x1="21131" y1="17239" x2="21534" y2="21155"/>
                        <a14:foregroundMark x1="19623" y1="18732" x2="23015" y2="15745"/>
                        <a14:foregroundMark x1="23015" y1="15745" x2="26595" y2="14978"/>
                        <a14:foregroundMark x1="26595" y1="14978" x2="30310" y2="15059"/>
                        <a14:foregroundMark x1="30310" y1="15059" x2="33943" y2="16795"/>
                        <a14:foregroundMark x1="33943" y1="16795" x2="33217" y2="22285"/>
                        <a14:foregroundMark x1="33217" y1="22285" x2="29502" y2="22971"/>
                        <a14:foregroundMark x1="19515" y1="21922" x2="20969" y2="16996"/>
                        <a14:foregroundMark x1="20969" y1="16996" x2="21830" y2="17239"/>
                        <a14:foregroundMark x1="18816" y1="19217" x2="18412" y2="20266"/>
                        <a14:foregroundMark x1="17900" y1="19055" x2="22961" y2="16189"/>
                        <a14:foregroundMark x1="19112" y1="17400" x2="22450" y2="15624"/>
                        <a14:foregroundMark x1="22450" y1="15624" x2="23042" y2="15583"/>
                        <a14:foregroundMark x1="19515" y1="16795" x2="27187" y2="14978"/>
                        <a14:foregroundMark x1="27187" y1="14978" x2="27295" y2="14978"/>
                        <a14:foregroundMark x1="19219" y1="16916" x2="26703" y2="15260"/>
                        <a14:foregroundMark x1="26703" y1="15260" x2="28102" y2="15260"/>
                        <a14:foregroundMark x1="18923" y1="17683" x2="23661" y2="15583"/>
                        <a14:foregroundMark x1="19919" y1="16633" x2="22557" y2="15866"/>
                        <a14:foregroundMark x1="19919" y1="16633" x2="27079" y2="14816"/>
                        <a14:foregroundMark x1="27079" y1="14816" x2="30633" y2="15018"/>
                        <a14:foregroundMark x1="30633" y1="15018" x2="31117" y2="15260"/>
                        <a14:foregroundMark x1="26595" y1="14978" x2="24468" y2="15422"/>
                        <a14:foregroundMark x1="26083" y1="34962" x2="26891" y2="39927"/>
                        <a14:foregroundMark x1="25464" y1="33589" x2="27699" y2="78563"/>
                        <a14:foregroundMark x1="27699" y1="41623" x2="34159" y2="74243"/>
                        <a14:foregroundMark x1="34159" y1="74243" x2="31252" y2="78199"/>
                        <a14:foregroundMark x1="31252" y1="78199" x2="23499" y2="78038"/>
                        <a14:foregroundMark x1="23499" y1="78038" x2="20619" y2="74768"/>
                        <a14:foregroundMark x1="20619" y1="74768" x2="26487" y2="44933"/>
                        <a14:foregroundMark x1="27995" y1="37667" x2="32140" y2="61445"/>
                        <a14:foregroundMark x1="30310" y1="47517" x2="34455" y2="71134"/>
                        <a14:foregroundMark x1="30821" y1="54623" x2="32651" y2="62051"/>
                        <a14:foregroundMark x1="32328" y1="57529" x2="34563" y2="70085"/>
                        <a14:foregroundMark x1="20215" y1="73880" x2="20619" y2="77190"/>
                        <a14:foregroundMark x1="20027" y1="74324" x2="20538" y2="77190"/>
                        <a14:foregroundMark x1="20431" y1="74001" x2="20538" y2="76908"/>
                        <a14:foregroundMark x1="20135" y1="74768" x2="20431" y2="77190"/>
                        <a14:foregroundMark x1="46057" y1="13767" x2="53405" y2="15987"/>
                        <a14:foregroundMark x1="53405" y1="15987" x2="49690" y2="13000"/>
                        <a14:foregroundMark x1="49690" y1="13000" x2="46218" y2="14090"/>
                        <a14:foregroundMark x1="46218" y1="14090" x2="46057" y2="14655"/>
                        <a14:foregroundMark x1="50094" y1="17844" x2="49233" y2="29512"/>
                        <a14:foregroundMark x1="49233" y1="29512" x2="49071" y2="48648"/>
                        <a14:foregroundMark x1="49071" y1="48648" x2="46595" y2="65805"/>
                        <a14:foregroundMark x1="46595" y1="65805" x2="48721" y2="70125"/>
                        <a14:foregroundMark x1="48721" y1="70125" x2="52759" y2="70044"/>
                        <a14:foregroundMark x1="52759" y1="70044" x2="54616" y2="63585"/>
                        <a14:foregroundMark x1="54616" y1="63585" x2="49798" y2="37828"/>
                        <a14:foregroundMark x1="43149" y1="13444" x2="45814" y2="16916"/>
                        <a14:foregroundMark x1="45814" y1="16916" x2="48183" y2="17683"/>
                        <a14:foregroundMark x1="43042" y1="13767" x2="46326" y2="11344"/>
                        <a14:foregroundMark x1="46326" y1="11344" x2="50256" y2="10860"/>
                        <a14:foregroundMark x1="50256" y1="10860" x2="57524" y2="13444"/>
                        <a14:foregroundMark x1="57524" y1="13444" x2="55666" y2="18006"/>
                        <a14:foregroundMark x1="55666" y1="18006" x2="52113" y2="18894"/>
                        <a14:foregroundMark x1="43149" y1="16189" x2="43042" y2="13767"/>
                        <a14:foregroundMark x1="43634" y1="16027" x2="45734" y2="11667"/>
                        <a14:foregroundMark x1="45734" y1="11667" x2="46676" y2="11465"/>
                        <a14:foregroundMark x1="46568" y1="11183" x2="43069" y2="13080"/>
                        <a14:foregroundMark x1="43069" y1="13080" x2="43634" y2="17077"/>
                        <a14:foregroundMark x1="43445" y1="12394" x2="46676" y2="11465"/>
                        <a14:foregroundMark x1="50013" y1="26928" x2="51521" y2="31934"/>
                        <a14:foregroundMark x1="51521" y1="31934" x2="51413" y2="32378"/>
                        <a14:foregroundMark x1="49206" y1="34639" x2="49502" y2="36173"/>
                        <a14:foregroundMark x1="48479" y1="35244" x2="48587" y2="37384"/>
                        <a14:foregroundMark x1="43849" y1="60678" x2="43553" y2="64029"/>
                        <a14:foregroundMark x1="43149" y1="64635" x2="43930" y2="70166"/>
                        <a14:foregroundMark x1="43930" y1="70166" x2="47349" y2="72790"/>
                        <a14:foregroundMark x1="47349" y1="72790" x2="47887" y2="72951"/>
                        <a14:foregroundMark x1="74536" y1="21155" x2="82019" y2="22447"/>
                        <a14:foregroundMark x1="82019" y1="22447" x2="79219" y2="18369"/>
                        <a14:foregroundMark x1="79219" y1="18369" x2="75451" y2="17683"/>
                        <a14:foregroundMark x1="75451" y1="17683" x2="71790" y2="19015"/>
                        <a14:foregroundMark x1="71790" y1="19015" x2="74939" y2="22447"/>
                        <a14:foregroundMark x1="74939" y1="22447" x2="79058" y2="22931"/>
                        <a14:foregroundMark x1="79058" y1="22931" x2="82826" y2="22891"/>
                        <a14:foregroundMark x1="82826" y1="22891" x2="80754" y2="18490"/>
                        <a14:foregroundMark x1="80754" y1="18490" x2="76662" y2="18288"/>
                        <a14:foregroundMark x1="68991" y1="19499" x2="72275" y2="22245"/>
                        <a14:foregroundMark x1="72275" y1="22245" x2="72328" y2="22245"/>
                        <a14:foregroundMark x1="69987" y1="18127" x2="77470" y2="16795"/>
                        <a14:foregroundMark x1="77470" y1="16795" x2="80000" y2="16916"/>
                        <a14:foregroundMark x1="71709" y1="17400" x2="75343" y2="16795"/>
                        <a14:foregroundMark x1="75343" y1="16795" x2="80081" y2="17077"/>
                        <a14:foregroundMark x1="77873" y1="24344" x2="76151" y2="38272"/>
                        <a14:foregroundMark x1="72921" y1="31167" x2="82019" y2="27372"/>
                        <a14:foregroundMark x1="82019" y1="27089" x2="85357" y2="24909"/>
                        <a14:foregroundMark x1="85357" y1="24909" x2="89260" y2="24061"/>
                        <a14:foregroundMark x1="89260" y1="24061" x2="91090" y2="19822"/>
                        <a14:foregroundMark x1="77577" y1="32539" x2="77066" y2="47073"/>
                        <a14:foregroundMark x1="77981" y1="34356" x2="79489" y2="38595"/>
                        <a14:foregroundMark x1="76447" y1="45862" x2="76851" y2="75212"/>
                        <a14:foregroundMark x1="78277" y1="43440" x2="82907" y2="77271"/>
                        <a14:foregroundMark x1="82907" y1="77271" x2="80242" y2="81348"/>
                        <a14:foregroundMark x1="80242" y1="81348" x2="73055" y2="80824"/>
                        <a14:foregroundMark x1="73055" y1="80824" x2="69394" y2="78966"/>
                        <a14:foregroundMark x1="69394" y1="78966" x2="68533" y2="73153"/>
                        <a14:foregroundMark x1="68533" y1="73153" x2="74832" y2="48890"/>
                        <a14:foregroundMark x1="78573" y1="45539" x2="80081" y2="57045"/>
                        <a14:foregroundMark x1="79192" y1="46912" x2="81696" y2="68268"/>
                        <a14:foregroundMark x1="79785" y1="51312" x2="81104" y2="63262"/>
                        <a14:foregroundMark x1="80404" y1="56318" x2="81803" y2="64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06" r="6319" b="16415"/>
          <a:stretch/>
        </p:blipFill>
        <p:spPr>
          <a:xfrm>
            <a:off x="7219665" y="1899606"/>
            <a:ext cx="4735773" cy="305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4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경찰단계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334963" y="2273369"/>
            <a:ext cx="8982077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ko-KR" altLang="en-US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</a:t>
            </a:r>
            <a:endParaRPr lang="en-US" altLang="ko-KR" sz="3000" b="1" spc="-150" dirty="0">
              <a:solidFill>
                <a:srgbClr val="8870B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헬리콥터를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인접한 다른 교차로로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움직임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대각선 방향이나 다른 헬리콥터가 </a:t>
            </a:r>
            <a:endParaRPr lang="en-US" altLang="ko-KR" sz="3000" b="1" spc="-150" dirty="0">
              <a:solidFill>
                <a:schemeClr val="accent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있는 곳으로는 움직일 수 없음</a:t>
            </a:r>
            <a:endParaRPr lang="en-US" altLang="ko-KR" sz="2000" b="1" spc="-180" dirty="0">
              <a:solidFill>
                <a:schemeClr val="accent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B373964-ED98-4524-A326-DB4381A1EA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9" t="21677" r="41311" b="36783"/>
          <a:stretch/>
        </p:blipFill>
        <p:spPr>
          <a:xfrm>
            <a:off x="7293191" y="1032590"/>
            <a:ext cx="4522902" cy="4838018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B4F47ACA-5701-4D1A-A706-EDBD740D0895}"/>
              </a:ext>
            </a:extLst>
          </p:cNvPr>
          <p:cNvSpPr/>
          <p:nvPr/>
        </p:nvSpPr>
        <p:spPr>
          <a:xfrm>
            <a:off x="7519916" y="3565479"/>
            <a:ext cx="766386" cy="77738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5ADEDA8A-4E1F-40E7-A8B3-F676265126DB}"/>
              </a:ext>
            </a:extLst>
          </p:cNvPr>
          <p:cNvSpPr/>
          <p:nvPr/>
        </p:nvSpPr>
        <p:spPr>
          <a:xfrm>
            <a:off x="9015556" y="2058353"/>
            <a:ext cx="766386" cy="77738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4D61341F-5C74-4603-8BFA-F407EB595C46}"/>
              </a:ext>
            </a:extLst>
          </p:cNvPr>
          <p:cNvSpPr/>
          <p:nvPr/>
        </p:nvSpPr>
        <p:spPr>
          <a:xfrm>
            <a:off x="9011175" y="5039900"/>
            <a:ext cx="766386" cy="77738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EBC137A9-DD6C-4D89-9A64-C29103D38D9E}"/>
              </a:ext>
            </a:extLst>
          </p:cNvPr>
          <p:cNvSpPr/>
          <p:nvPr/>
        </p:nvSpPr>
        <p:spPr>
          <a:xfrm>
            <a:off x="10514231" y="3565480"/>
            <a:ext cx="766386" cy="77738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FB3C295-60B4-4D65-9740-3D88ED37E8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57" b="78966" l="9987" r="91063">
                        <a14:foregroundMark x1="20942" y1="21155" x2="22719" y2="16431"/>
                        <a14:foregroundMark x1="22719" y1="16431" x2="26756" y2="16189"/>
                        <a14:foregroundMark x1="26756" y1="16189" x2="30821" y2="17158"/>
                        <a14:foregroundMark x1="30821" y1="17158" x2="26487" y2="20791"/>
                        <a14:foregroundMark x1="26487" y1="20791" x2="21534" y2="21155"/>
                        <a14:foregroundMark x1="24576" y1="15866" x2="21023" y2="16795"/>
                        <a14:foregroundMark x1="21023" y1="16795" x2="22046" y2="20872"/>
                        <a14:foregroundMark x1="21131" y1="17239" x2="21534" y2="21155"/>
                        <a14:foregroundMark x1="19623" y1="18732" x2="23015" y2="15745"/>
                        <a14:foregroundMark x1="23015" y1="15745" x2="26595" y2="14978"/>
                        <a14:foregroundMark x1="26595" y1="14978" x2="30310" y2="15059"/>
                        <a14:foregroundMark x1="30310" y1="15059" x2="33943" y2="16795"/>
                        <a14:foregroundMark x1="33943" y1="16795" x2="33217" y2="22285"/>
                        <a14:foregroundMark x1="33217" y1="22285" x2="29502" y2="22971"/>
                        <a14:foregroundMark x1="19515" y1="21922" x2="20969" y2="16996"/>
                        <a14:foregroundMark x1="20969" y1="16996" x2="21830" y2="17239"/>
                        <a14:foregroundMark x1="18816" y1="19217" x2="18412" y2="20266"/>
                        <a14:foregroundMark x1="17900" y1="19055" x2="22961" y2="16189"/>
                        <a14:foregroundMark x1="19112" y1="17400" x2="22450" y2="15624"/>
                        <a14:foregroundMark x1="22450" y1="15624" x2="23042" y2="15583"/>
                        <a14:foregroundMark x1="19515" y1="16795" x2="27187" y2="14978"/>
                        <a14:foregroundMark x1="27187" y1="14978" x2="27295" y2="14978"/>
                        <a14:foregroundMark x1="19219" y1="16916" x2="26703" y2="15260"/>
                        <a14:foregroundMark x1="26703" y1="15260" x2="28102" y2="15260"/>
                        <a14:foregroundMark x1="18923" y1="17683" x2="23661" y2="15583"/>
                        <a14:foregroundMark x1="19919" y1="16633" x2="22557" y2="15866"/>
                        <a14:foregroundMark x1="19919" y1="16633" x2="27079" y2="14816"/>
                        <a14:foregroundMark x1="27079" y1="14816" x2="30633" y2="15018"/>
                        <a14:foregroundMark x1="30633" y1="15018" x2="31117" y2="15260"/>
                        <a14:foregroundMark x1="26595" y1="14978" x2="24468" y2="15422"/>
                        <a14:foregroundMark x1="26083" y1="34962" x2="26891" y2="39927"/>
                        <a14:foregroundMark x1="25464" y1="33589" x2="27699" y2="78563"/>
                        <a14:foregroundMark x1="27699" y1="41623" x2="34159" y2="74243"/>
                        <a14:foregroundMark x1="34159" y1="74243" x2="31252" y2="78199"/>
                        <a14:foregroundMark x1="31252" y1="78199" x2="23499" y2="78038"/>
                        <a14:foregroundMark x1="23499" y1="78038" x2="20619" y2="74768"/>
                        <a14:foregroundMark x1="20619" y1="74768" x2="26487" y2="44933"/>
                        <a14:foregroundMark x1="27995" y1="37667" x2="32140" y2="61445"/>
                        <a14:foregroundMark x1="30310" y1="47517" x2="34455" y2="71134"/>
                        <a14:foregroundMark x1="30821" y1="54623" x2="32651" y2="62051"/>
                        <a14:foregroundMark x1="32328" y1="57529" x2="34563" y2="70085"/>
                        <a14:foregroundMark x1="20215" y1="73880" x2="20619" y2="77190"/>
                        <a14:foregroundMark x1="20027" y1="74324" x2="20538" y2="77190"/>
                        <a14:foregroundMark x1="20431" y1="74001" x2="20538" y2="76908"/>
                        <a14:foregroundMark x1="20135" y1="74768" x2="20431" y2="77190"/>
                        <a14:foregroundMark x1="46057" y1="13767" x2="53405" y2="15987"/>
                        <a14:foregroundMark x1="53405" y1="15987" x2="49690" y2="13000"/>
                        <a14:foregroundMark x1="49690" y1="13000" x2="46218" y2="14090"/>
                        <a14:foregroundMark x1="46218" y1="14090" x2="46057" y2="14655"/>
                        <a14:foregroundMark x1="50094" y1="17844" x2="49233" y2="29512"/>
                        <a14:foregroundMark x1="49233" y1="29512" x2="49071" y2="48648"/>
                        <a14:foregroundMark x1="49071" y1="48648" x2="46595" y2="65805"/>
                        <a14:foregroundMark x1="46595" y1="65805" x2="48721" y2="70125"/>
                        <a14:foregroundMark x1="48721" y1="70125" x2="52759" y2="70044"/>
                        <a14:foregroundMark x1="52759" y1="70044" x2="54616" y2="63585"/>
                        <a14:foregroundMark x1="54616" y1="63585" x2="49798" y2="37828"/>
                        <a14:foregroundMark x1="43149" y1="13444" x2="45814" y2="16916"/>
                        <a14:foregroundMark x1="45814" y1="16916" x2="48183" y2="17683"/>
                        <a14:foregroundMark x1="43042" y1="13767" x2="46326" y2="11344"/>
                        <a14:foregroundMark x1="46326" y1="11344" x2="50256" y2="10860"/>
                        <a14:foregroundMark x1="50256" y1="10860" x2="57524" y2="13444"/>
                        <a14:foregroundMark x1="57524" y1="13444" x2="55666" y2="18006"/>
                        <a14:foregroundMark x1="55666" y1="18006" x2="52113" y2="18894"/>
                        <a14:foregroundMark x1="43149" y1="16189" x2="43042" y2="13767"/>
                        <a14:foregroundMark x1="43634" y1="16027" x2="45734" y2="11667"/>
                        <a14:foregroundMark x1="45734" y1="11667" x2="46676" y2="11465"/>
                        <a14:foregroundMark x1="46568" y1="11183" x2="43069" y2="13080"/>
                        <a14:foregroundMark x1="43069" y1="13080" x2="43634" y2="17077"/>
                        <a14:foregroundMark x1="43445" y1="12394" x2="46676" y2="11465"/>
                        <a14:foregroundMark x1="50013" y1="26928" x2="51521" y2="31934"/>
                        <a14:foregroundMark x1="51521" y1="31934" x2="51413" y2="32378"/>
                        <a14:foregroundMark x1="49206" y1="34639" x2="49502" y2="36173"/>
                        <a14:foregroundMark x1="48479" y1="35244" x2="48587" y2="37384"/>
                        <a14:foregroundMark x1="43849" y1="60678" x2="43553" y2="64029"/>
                        <a14:foregroundMark x1="43149" y1="64635" x2="43930" y2="70166"/>
                        <a14:foregroundMark x1="43930" y1="70166" x2="47349" y2="72790"/>
                        <a14:foregroundMark x1="47349" y1="72790" x2="47887" y2="72951"/>
                        <a14:foregroundMark x1="74536" y1="21155" x2="82019" y2="22447"/>
                        <a14:foregroundMark x1="82019" y1="22447" x2="79219" y2="18369"/>
                        <a14:foregroundMark x1="79219" y1="18369" x2="75451" y2="17683"/>
                        <a14:foregroundMark x1="75451" y1="17683" x2="71790" y2="19015"/>
                        <a14:foregroundMark x1="71790" y1="19015" x2="74939" y2="22447"/>
                        <a14:foregroundMark x1="74939" y1="22447" x2="79058" y2="22931"/>
                        <a14:foregroundMark x1="79058" y1="22931" x2="82826" y2="22891"/>
                        <a14:foregroundMark x1="82826" y1="22891" x2="80754" y2="18490"/>
                        <a14:foregroundMark x1="80754" y1="18490" x2="76662" y2="18288"/>
                        <a14:foregroundMark x1="68991" y1="19499" x2="72275" y2="22245"/>
                        <a14:foregroundMark x1="72275" y1="22245" x2="72328" y2="22245"/>
                        <a14:foregroundMark x1="69987" y1="18127" x2="77470" y2="16795"/>
                        <a14:foregroundMark x1="77470" y1="16795" x2="80000" y2="16916"/>
                        <a14:foregroundMark x1="71709" y1="17400" x2="75343" y2="16795"/>
                        <a14:foregroundMark x1="75343" y1="16795" x2="80081" y2="17077"/>
                        <a14:foregroundMark x1="77873" y1="24344" x2="76151" y2="38272"/>
                        <a14:foregroundMark x1="72921" y1="31167" x2="82019" y2="27372"/>
                        <a14:foregroundMark x1="82019" y1="27089" x2="85357" y2="24909"/>
                        <a14:foregroundMark x1="85357" y1="24909" x2="89260" y2="24061"/>
                        <a14:foregroundMark x1="89260" y1="24061" x2="91090" y2="19822"/>
                        <a14:foregroundMark x1="77577" y1="32539" x2="77066" y2="47073"/>
                        <a14:foregroundMark x1="77981" y1="34356" x2="79489" y2="38595"/>
                        <a14:foregroundMark x1="76447" y1="45862" x2="76851" y2="75212"/>
                        <a14:foregroundMark x1="78277" y1="43440" x2="82907" y2="77271"/>
                        <a14:foregroundMark x1="82907" y1="77271" x2="80242" y2="81348"/>
                        <a14:foregroundMark x1="80242" y1="81348" x2="73055" y2="80824"/>
                        <a14:foregroundMark x1="73055" y1="80824" x2="69394" y2="78966"/>
                        <a14:foregroundMark x1="69394" y1="78966" x2="68533" y2="73153"/>
                        <a14:foregroundMark x1="68533" y1="73153" x2="74832" y2="48890"/>
                        <a14:foregroundMark x1="78573" y1="45539" x2="80081" y2="57045"/>
                        <a14:foregroundMark x1="79192" y1="46912" x2="81696" y2="68268"/>
                        <a14:foregroundMark x1="79785" y1="51312" x2="81104" y2="63262"/>
                        <a14:foregroundMark x1="80404" y1="56318" x2="81803" y2="64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225" r="35409" b="16415"/>
          <a:stretch/>
        </p:blipFill>
        <p:spPr>
          <a:xfrm>
            <a:off x="8988260" y="2527466"/>
            <a:ext cx="914400" cy="184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0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7.40741E-7 L -0.00013 0.21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9161CAC-0B75-4A6F-8885-01E3A9445812}"/>
              </a:ext>
            </a:extLst>
          </p:cNvPr>
          <p:cNvSpPr/>
          <p:nvPr/>
        </p:nvSpPr>
        <p:spPr>
          <a:xfrm>
            <a:off x="334963" y="3848669"/>
            <a:ext cx="11522075" cy="2183641"/>
          </a:xfrm>
          <a:prstGeom prst="roundRect">
            <a:avLst>
              <a:gd name="adj" fmla="val 10510"/>
            </a:avLst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경찰단계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334963" y="2273369"/>
            <a:ext cx="12384750" cy="1410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8870B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수색</a:t>
            </a:r>
            <a:endParaRPr lang="en-US" altLang="ko-KR" sz="3000" b="1" spc="-150" dirty="0">
              <a:solidFill>
                <a:srgbClr val="8870B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헬리콥터가 있는 교차로에 인접한 건물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 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하나를 들어 올려서 확인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3FB2BC4-ED72-4B59-8C2C-D10C28ED7739}"/>
              </a:ext>
            </a:extLst>
          </p:cNvPr>
          <p:cNvSpPr/>
          <p:nvPr/>
        </p:nvSpPr>
        <p:spPr>
          <a:xfrm>
            <a:off x="925292" y="3928122"/>
            <a:ext cx="11161712" cy="1764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AutoNum type="arabicParenR"/>
            </a:pP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아무것도 발견하지 못함 </a:t>
            </a:r>
            <a:r>
              <a:rPr lang="en-US" altLang="ko-KR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수색한 건물을 제자리에 </a:t>
            </a:r>
            <a:r>
              <a:rPr lang="ko-KR" altLang="en-US" sz="1900" b="1" spc="-15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꽂아놓고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차례를 마침</a:t>
            </a:r>
            <a:endParaRPr lang="en-US" altLang="ko-KR" sz="1900" b="1" spc="-15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AutoNum type="arabicParenR"/>
            </a:pPr>
            <a:r>
              <a:rPr lang="ko-KR" altLang="en-US" sz="1900" b="1" spc="-15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흔적토큰을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발견 </a:t>
            </a:r>
            <a:r>
              <a:rPr lang="en-US" altLang="ko-KR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발견한 </a:t>
            </a:r>
            <a:r>
              <a:rPr lang="ko-KR" altLang="en-US" sz="1900" b="1" spc="-15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흔적토큰을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꺼내고 건물을 다시 꽂음</a:t>
            </a:r>
            <a:r>
              <a:rPr lang="en-US" altLang="ko-KR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꺼낸 </a:t>
            </a:r>
            <a:r>
              <a:rPr lang="ko-KR" altLang="en-US" sz="1900" b="1" spc="-150" dirty="0" err="1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흔적토큰은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발견된 건물의 옥상에 올려  표시</a:t>
            </a:r>
            <a:endParaRPr lang="en-US" altLang="ko-KR" sz="1900" b="1" spc="-15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AutoNum type="arabicParenR"/>
            </a:pP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자동차 발견 </a:t>
            </a:r>
            <a:r>
              <a:rPr lang="en-US" altLang="ko-KR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 체포</a:t>
            </a:r>
            <a:r>
              <a:rPr lang="en-US" altLang="ko-KR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게임이 즉시 종료되고 경찰 플레이어가 게임에서 승리</a:t>
            </a:r>
            <a:r>
              <a:rPr lang="en-US" altLang="ko-KR" sz="1900" b="1" spc="-15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1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19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5400675" cy="642832"/>
          </a:xfrm>
          <a:prstGeom prst="rect">
            <a:avLst/>
          </a:prstGeom>
          <a:solidFill>
            <a:srgbClr val="BBA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FB719C-95BE-4337-B33B-1793330D2332}"/>
              </a:ext>
            </a:extLst>
          </p:cNvPr>
          <p:cNvSpPr txBox="1"/>
          <p:nvPr/>
        </p:nvSpPr>
        <p:spPr>
          <a:xfrm>
            <a:off x="596679" y="1993396"/>
            <a:ext cx="6622987" cy="2103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경찰 플레이어가 차례를 마치면 </a:t>
            </a:r>
            <a:endParaRPr lang="en-US" altLang="ko-KR" sz="3000" b="1" spc="-150" dirty="0">
              <a:solidFill>
                <a:schemeClr val="accent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경찰 단계가 끝나고 즉시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라운드가 종료</a:t>
            </a:r>
            <a:endParaRPr lang="en-US" altLang="ko-KR" sz="2000" b="1" spc="-180" dirty="0">
              <a:solidFill>
                <a:schemeClr val="accent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E5B57A-8949-46AD-ABB3-1824F8959A54}"/>
              </a:ext>
            </a:extLst>
          </p:cNvPr>
          <p:cNvSpPr txBox="1"/>
          <p:nvPr/>
        </p:nvSpPr>
        <p:spPr>
          <a:xfrm>
            <a:off x="596679" y="4412477"/>
            <a:ext cx="8982077" cy="1410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게임이 종료될 때까지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방식으로 라운드를 반복</a:t>
            </a:r>
            <a:endParaRPr lang="en-US" altLang="ko-KR" sz="2000" spc="-18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B8AB414-3151-4E3E-81D9-A06EC7D597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 r="1"/>
          <a:stretch/>
        </p:blipFill>
        <p:spPr>
          <a:xfrm>
            <a:off x="6205721" y="2036675"/>
            <a:ext cx="5651317" cy="377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8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5022D-D5AE-4886-A4ED-E5D8890C61F2}"/>
              </a:ext>
            </a:extLst>
          </p:cNvPr>
          <p:cNvSpPr txBox="1"/>
          <p:nvPr/>
        </p:nvSpPr>
        <p:spPr>
          <a:xfrm>
            <a:off x="596679" y="1888183"/>
            <a:ext cx="10894736" cy="80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4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게임은 아래의 경우에 즉시 종료</a:t>
            </a:r>
            <a:r>
              <a:rPr lang="en-US" altLang="ko-KR" sz="3400" b="1" spc="-150" dirty="0">
                <a:solidFill>
                  <a:srgbClr val="7030A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3400" spc="-150" dirty="0">
              <a:solidFill>
                <a:srgbClr val="7030A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5C85C9-E7D7-48EF-899E-8A0B88BEC204}"/>
              </a:ext>
            </a:extLst>
          </p:cNvPr>
          <p:cNvSpPr txBox="1"/>
          <p:nvPr/>
        </p:nvSpPr>
        <p:spPr>
          <a:xfrm>
            <a:off x="596679" y="3429000"/>
            <a:ext cx="10894736" cy="237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체포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라운드가 종료되기 전 </a:t>
            </a:r>
            <a:r>
              <a:rPr lang="ko-KR" altLang="en-US" sz="34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경찰이 도둑의 자동차를 발견</a:t>
            </a:r>
            <a:endParaRPr lang="en-US" altLang="ko-KR" sz="3400" b="1" spc="-150" dirty="0">
              <a:solidFill>
                <a:schemeClr val="accent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도주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종료까지 </a:t>
            </a:r>
            <a:r>
              <a:rPr lang="ko-KR" altLang="en-US" sz="34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도둑이 붙잡히지 않았을 때</a:t>
            </a:r>
            <a:endParaRPr lang="en-US" altLang="ko-KR" sz="3400" b="1" spc="-150" dirty="0">
              <a:solidFill>
                <a:schemeClr val="accent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arenR"/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포위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도둑이 자신의 차례에 더 이상 </a:t>
            </a:r>
            <a:r>
              <a:rPr lang="ko-KR" altLang="en-US" sz="3400" b="1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이동할 수 없게 되었을 때</a:t>
            </a:r>
            <a:endParaRPr lang="en-US" altLang="ko-KR" sz="3400" b="1" spc="-150" dirty="0">
              <a:solidFill>
                <a:schemeClr val="accent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2683398-1433-4186-AAD9-35FBB9A7D4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91"/>
          <a:stretch/>
        </p:blipFill>
        <p:spPr>
          <a:xfrm>
            <a:off x="6816724" y="402392"/>
            <a:ext cx="4597711" cy="289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3BF79B9C-108B-4947-A676-6325F40151A6}"/>
              </a:ext>
            </a:extLst>
          </p:cNvPr>
          <p:cNvSpPr/>
          <p:nvPr/>
        </p:nvSpPr>
        <p:spPr>
          <a:xfrm>
            <a:off x="998584" y="1281780"/>
            <a:ext cx="10194832" cy="6387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라운드판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흔적토큰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헬리콥터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건물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자동차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C545B42-B020-4958-A086-B438F950DEFE}"/>
              </a:ext>
            </a:extLst>
          </p:cNvPr>
          <p:cNvSpPr/>
          <p:nvPr/>
        </p:nvSpPr>
        <p:spPr>
          <a:xfrm>
            <a:off x="998582" y="4470609"/>
            <a:ext cx="10194833" cy="6387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 </a:t>
            </a:r>
            <a:endParaRPr lang="ko-KR" altLang="en-US" sz="2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40B6CA9-2DEF-4BD6-8740-4C58AD09BBD8}"/>
              </a:ext>
            </a:extLst>
          </p:cNvPr>
          <p:cNvSpPr/>
          <p:nvPr/>
        </p:nvSpPr>
        <p:spPr>
          <a:xfrm>
            <a:off x="998583" y="1978517"/>
            <a:ext cx="10194833" cy="63875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도둑단계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18B891E-E8BC-4404-B2B8-0DA571AE905D}"/>
              </a:ext>
            </a:extLst>
          </p:cNvPr>
          <p:cNvSpPr/>
          <p:nvPr/>
        </p:nvSpPr>
        <p:spPr>
          <a:xfrm>
            <a:off x="998583" y="3226542"/>
            <a:ext cx="10194833" cy="63875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경찰단계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A50EF54-CA00-44BD-A309-73DBA86B8406}"/>
              </a:ext>
            </a:extLst>
          </p:cNvPr>
          <p:cNvSpPr/>
          <p:nvPr/>
        </p:nvSpPr>
        <p:spPr>
          <a:xfrm>
            <a:off x="1723254" y="2702480"/>
            <a:ext cx="8745492" cy="4339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1)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도주   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2)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건물 선택   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3)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숨기   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4)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차례 마치기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5DD58A2-ECC8-4CBE-A21A-02493807AE83}"/>
              </a:ext>
            </a:extLst>
          </p:cNvPr>
          <p:cNvSpPr/>
          <p:nvPr/>
        </p:nvSpPr>
        <p:spPr>
          <a:xfrm>
            <a:off x="1723254" y="3950981"/>
            <a:ext cx="8745492" cy="4339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1)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이동   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2)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수색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3C19FED-31C5-4B73-AD9B-9E656B4D142B}"/>
              </a:ext>
            </a:extLst>
          </p:cNvPr>
          <p:cNvSpPr/>
          <p:nvPr/>
        </p:nvSpPr>
        <p:spPr>
          <a:xfrm>
            <a:off x="1723252" y="5159086"/>
            <a:ext cx="8745492" cy="10791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 algn="ctr">
              <a:buAutoNum type="arabicParenR"/>
            </a:pP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체포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11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 전 도둑 차량 발견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ctr">
              <a:buAutoNum type="arabicParenR"/>
            </a:pP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도주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11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종료까지 도둑 붙잡히지 않음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ctr">
              <a:buAutoNum type="arabicParenR"/>
            </a:pP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포위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도둑이 자신의 차례에 더 이상 이동할 수 없음</a:t>
            </a:r>
          </a:p>
        </p:txBody>
      </p:sp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4EDAA047-340A-48AB-9092-93867C76A00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불가사의한 살인마를 붙잡기 위한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1888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 런던에서 펼쳐지는 추리게임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D28533C-9E6E-46AD-BF3D-BDB4AA295852}"/>
              </a:ext>
            </a:extLst>
          </p:cNvPr>
          <p:cNvSpPr/>
          <p:nvPr/>
        </p:nvSpPr>
        <p:spPr>
          <a:xfrm>
            <a:off x="695326" y="1273634"/>
            <a:ext cx="4686300" cy="642832"/>
          </a:xfrm>
          <a:prstGeom prst="rect">
            <a:avLst/>
          </a:prstGeom>
          <a:solidFill>
            <a:srgbClr val="025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잭 더 </a:t>
            </a:r>
            <a:r>
              <a:rPr lang="ko-KR" altLang="en-US" sz="26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리퍼를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추적하라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55AC493-2332-4559-995B-E857DD5FB3FC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025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탐정이 되어 사건의 진상을 밝혀라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209FC6D-37ED-4032-9013-0EA337120725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19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세기 영국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런던의 일류 탐정이 되어 살인 사건의 진상을 파헤치는 추리게임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098" name="Picture 2" descr="https://divedice1.wisacdn.com/_data/product/auto_thumb/LettersfromWhitechapel_M.jpg">
            <a:extLst>
              <a:ext uri="{FF2B5EF4-FFF2-40B4-BE49-F238E27FC236}">
                <a16:creationId xmlns:a16="http://schemas.microsoft.com/office/drawing/2014/main" id="{4D3E2692-D2E1-4593-8D16-D35C916058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2" t="11057" r="11245" b="11160"/>
          <a:stretch/>
        </p:blipFill>
        <p:spPr bwMode="auto">
          <a:xfrm>
            <a:off x="1708783" y="1986592"/>
            <a:ext cx="2659380" cy="265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divedice1.wisacdn.com/_data/product/auto_thumb/13Clues_Mid.jpg">
            <a:extLst>
              <a:ext uri="{FF2B5EF4-FFF2-40B4-BE49-F238E27FC236}">
                <a16:creationId xmlns:a16="http://schemas.microsoft.com/office/drawing/2014/main" id="{753F71F3-3B72-4739-B896-FDFAFB7DB3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2" t="10852" r="10836" b="10751"/>
          <a:stretch/>
        </p:blipFill>
        <p:spPr bwMode="auto">
          <a:xfrm>
            <a:off x="7823837" y="1986592"/>
            <a:ext cx="2659378" cy="266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8221F"/>
        </a:solidFill>
        <a:ln w="762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3577</TotalTime>
  <Words>854</Words>
  <Application>Microsoft Office PowerPoint</Application>
  <PresentationFormat>와이드스크린</PresentationFormat>
  <Paragraphs>173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0" baseType="lpstr">
      <vt:lpstr>맑은 고딕</vt:lpstr>
      <vt:lpstr>나눔스퀘어</vt:lpstr>
      <vt:lpstr>Arial</vt:lpstr>
      <vt:lpstr>나눔스퀘어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kbg7102</cp:lastModifiedBy>
  <cp:revision>247</cp:revision>
  <dcterms:created xsi:type="dcterms:W3CDTF">2021-02-23T06:25:54Z</dcterms:created>
  <dcterms:modified xsi:type="dcterms:W3CDTF">2022-02-07T07:21:39Z</dcterms:modified>
</cp:coreProperties>
</file>