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6"/>
  </p:notesMasterIdLst>
  <p:sldIdLst>
    <p:sldId id="257" r:id="rId2"/>
    <p:sldId id="260" r:id="rId3"/>
    <p:sldId id="258" r:id="rId4"/>
    <p:sldId id="495" r:id="rId5"/>
    <p:sldId id="678" r:id="rId6"/>
    <p:sldId id="692" r:id="rId7"/>
    <p:sldId id="693" r:id="rId8"/>
    <p:sldId id="689" r:id="rId9"/>
    <p:sldId id="694" r:id="rId10"/>
    <p:sldId id="685" r:id="rId11"/>
    <p:sldId id="698" r:id="rId12"/>
    <p:sldId id="696" r:id="rId13"/>
    <p:sldId id="699" r:id="rId14"/>
    <p:sldId id="697" r:id="rId15"/>
    <p:sldId id="701" r:id="rId16"/>
    <p:sldId id="702" r:id="rId17"/>
    <p:sldId id="681" r:id="rId18"/>
    <p:sldId id="700" r:id="rId19"/>
    <p:sldId id="695" r:id="rId20"/>
    <p:sldId id="626" r:id="rId21"/>
    <p:sldId id="460" r:id="rId22"/>
    <p:sldId id="259" r:id="rId23"/>
    <p:sldId id="264" r:id="rId24"/>
    <p:sldId id="263" r:id="rId25"/>
  </p:sldIdLst>
  <p:sldSz cx="12192000" cy="6858000"/>
  <p:notesSz cx="6858000" cy="9144000"/>
  <p:embeddedFontLst>
    <p:embeddedFont>
      <p:font typeface="나눔스퀘어" panose="020B0600000101010101" pitchFamily="50" charset="-127"/>
      <p:regular r:id="rId27"/>
    </p:embeddedFont>
    <p:embeddedFont>
      <p:font typeface="나눔스퀘어 Bold" panose="020B0600000101010101" pitchFamily="50" charset="-127"/>
      <p:bold r:id="rId28"/>
    </p:embeddedFont>
    <p:embeddedFont>
      <p:font typeface="맑은 고딕" panose="020B0503020000020004" pitchFamily="50" charset="-127"/>
      <p:regular r:id="rId29"/>
      <p:bold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46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7D"/>
    <a:srgbClr val="C42535"/>
    <a:srgbClr val="861A21"/>
    <a:srgbClr val="006EBC"/>
    <a:srgbClr val="025989"/>
    <a:srgbClr val="C11A20"/>
    <a:srgbClr val="033552"/>
    <a:srgbClr val="FFFFFF"/>
    <a:srgbClr val="F8221F"/>
    <a:srgbClr val="D223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32" y="156"/>
      </p:cViewPr>
      <p:guideLst>
        <p:guide orient="horz" pos="2160"/>
        <p:guide pos="3840"/>
        <p:guide pos="211"/>
        <p:guide pos="438"/>
        <p:guide pos="7446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DFD2-1982-4DF9-AB99-06ACC247F4DE}" type="datetimeFigureOut">
              <a:rPr lang="ko-KR" altLang="en-US" smtClean="0"/>
              <a:t>2022-03-08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7F22-0255-47F7-9589-85F316146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2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58A392A-1FB2-43CF-88F8-E517C20AE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002" y="5778218"/>
            <a:ext cx="1485900" cy="3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" name="그림 19" descr="아콩다콩로고_150325_web.gif">
            <a:extLst>
              <a:ext uri="{FF2B5EF4-FFF2-40B4-BE49-F238E27FC236}">
                <a16:creationId xmlns:a16="http://schemas.microsoft.com/office/drawing/2014/main" id="{74DF40A5-574A-489D-B2BD-BD7B57577B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774" y="6461180"/>
            <a:ext cx="732360" cy="327634"/>
          </a:xfrm>
          <a:prstGeom prst="rect">
            <a:avLst/>
          </a:prstGeom>
        </p:spPr>
      </p:pic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 userDrawn="1"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 userDrawn="1"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E8AF8E-9C77-4ABE-BC8A-21583FBAA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29" y="6444998"/>
            <a:ext cx="142537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6562740-2756-49F9-8C96-218ACB0FA7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42" y="4050753"/>
            <a:ext cx="2007337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9C42362-388F-4EBE-825F-5BD5131688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97" y="6120636"/>
            <a:ext cx="1994809" cy="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2022-03-08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microsoft.com/office/2007/relationships/hdphoto" Target="../media/hdphoto3.wdp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5.wdp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21.png"/><Relationship Id="rId10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bbcearthboardgame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bbcearthboardgam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bbcearthboardgame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bbcearthboardgame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hyperlink" Target="http://www.bbcearthboardgam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포유류, 표지판이(가) 표시된 사진&#10;&#10;자동 생성된 설명">
            <a:extLst>
              <a:ext uri="{FF2B5EF4-FFF2-40B4-BE49-F238E27FC236}">
                <a16:creationId xmlns:a16="http://schemas.microsoft.com/office/drawing/2014/main" id="{CA54B48E-BF73-4F31-A753-3822190FA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72" y="586945"/>
            <a:ext cx="5713542" cy="5713542"/>
          </a:xfrm>
          <a:prstGeom prst="rect">
            <a:avLst/>
          </a:prstGeom>
        </p:spPr>
      </p:pic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D5957F7E-BEC0-4F30-9E03-956552DA4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713" y="586945"/>
            <a:ext cx="5234545" cy="12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78156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BBC EARTH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고품격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다큐멘터리 영상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218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종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함께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지구의 동물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들에 대해 배울 수 있음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한국어로 더빙된 다큐멘터리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영상을 보며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자연에 대한 퀴즈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푸는 방식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총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297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인터넷이 연결되지 않아도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퀴즈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대체 가능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777938" y="1300229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20~30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4068" y="402392"/>
            <a:ext cx="7106600" cy="1090613"/>
          </a:xfrm>
        </p:spPr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A65F13F-3790-4438-9668-CCC2AB455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3AC8330-D645-47F8-AE45-2D65AD7AA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E47CF0-08D3-4993-AB4E-AF3358BAD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B74D3AC-3CFF-4C16-A1FE-02EF9EF04E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686" y="2113416"/>
            <a:ext cx="4537524" cy="356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6" y="1272761"/>
            <a:ext cx="5930593" cy="4704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BBC EARTH</a:t>
            </a:r>
            <a:endParaRPr lang="en-US" altLang="ko-KR" sz="500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>
              <a:solidFill>
                <a:srgbClr val="0C141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BBC Earth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는 구독형 다큐멘터리 전문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채널입니다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채널은 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2015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폴란드에서 시작하여 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BBC Studio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 소유하고 운영합니다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자연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과학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우주 및 인류에 대해 세상에 알리는 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BBC Earth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심장을 뛰게 하는 액션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놀라운 아이디어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그리고 지구별이라고 부르는 이 놀라운 행성에서 그 일부가 되는 경이로움을 체험할 수 있습니다</a:t>
            </a:r>
            <a:r>
              <a:rPr lang="en-US" altLang="ko-KR" sz="23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300" dirty="0">
              <a:solidFill>
                <a:srgbClr val="0C141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2050" name="Picture 2" descr="BBC Earth - Blue Ant Media">
            <a:extLst>
              <a:ext uri="{FF2B5EF4-FFF2-40B4-BE49-F238E27FC236}">
                <a16:creationId xmlns:a16="http://schemas.microsoft.com/office/drawing/2014/main" id="{384F07F0-9873-4D0A-A941-C9915FD38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r="7883"/>
          <a:stretch/>
        </p:blipFill>
        <p:spPr bwMode="auto">
          <a:xfrm>
            <a:off x="6895070" y="1272761"/>
            <a:ext cx="4961968" cy="376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561929"/>
            <a:ext cx="57463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A82ECA-6FB1-4DBE-8B4D-50E4386408FB}"/>
              </a:ext>
            </a:extLst>
          </p:cNvPr>
          <p:cNvSpPr txBox="1"/>
          <p:nvPr/>
        </p:nvSpPr>
        <p:spPr>
          <a:xfrm>
            <a:off x="571267" y="2418520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9ABD9-C502-42F2-80DF-3BF2225FEC80}"/>
              </a:ext>
            </a:extLst>
          </p:cNvPr>
          <p:cNvSpPr txBox="1"/>
          <p:nvPr/>
        </p:nvSpPr>
        <p:spPr>
          <a:xfrm>
            <a:off x="571267" y="3275111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사진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32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538C39-CEAD-4838-A7E6-E9342D33CE5D}"/>
              </a:ext>
            </a:extLst>
          </p:cNvPr>
          <p:cNvSpPr txBox="1"/>
          <p:nvPr/>
        </p:nvSpPr>
        <p:spPr>
          <a:xfrm>
            <a:off x="571267" y="4131702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55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E15AB5-8826-44F3-A62C-CD8293CEB7B8}"/>
              </a:ext>
            </a:extLst>
          </p:cNvPr>
          <p:cNvSpPr txBox="1"/>
          <p:nvPr/>
        </p:nvSpPr>
        <p:spPr>
          <a:xfrm>
            <a:off x="571267" y="4988294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ABC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답안 토큰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12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73A9F6A-173A-4FD3-91EB-DEDEB62DE0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1840" y="1125275"/>
            <a:ext cx="6256092" cy="3185465"/>
          </a:xfrm>
          <a:prstGeom prst="rect">
            <a:avLst/>
          </a:prstGeom>
        </p:spPr>
      </p:pic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E60E5C28-6BDE-47F2-A1D2-452B341134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34" y="1176839"/>
            <a:ext cx="535943" cy="387071"/>
          </a:xfrm>
          <a:prstGeom prst="rect">
            <a:avLst/>
          </a:prstGeom>
        </p:spPr>
      </p:pic>
      <p:pic>
        <p:nvPicPr>
          <p:cNvPr id="12" name="그림 11" descr="텍스트이(가) 표시된 사진&#10;&#10;자동 생성된 설명">
            <a:extLst>
              <a:ext uri="{FF2B5EF4-FFF2-40B4-BE49-F238E27FC236}">
                <a16:creationId xmlns:a16="http://schemas.microsoft.com/office/drawing/2014/main" id="{F69D258F-648C-4E1A-8583-88C22456C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67" y="1280047"/>
            <a:ext cx="428755" cy="375160"/>
          </a:xfrm>
          <a:prstGeom prst="rect">
            <a:avLst/>
          </a:prstGeom>
        </p:spPr>
      </p:pic>
      <p:pic>
        <p:nvPicPr>
          <p:cNvPr id="13" name="그림 12" descr="텍스트이(가) 표시된 사진&#10;&#10;자동 생성된 설명">
            <a:extLst>
              <a:ext uri="{FF2B5EF4-FFF2-40B4-BE49-F238E27FC236}">
                <a16:creationId xmlns:a16="http://schemas.microsoft.com/office/drawing/2014/main" id="{837FA502-FB48-45FA-8DBF-FEFC2AA14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05" y="1361850"/>
            <a:ext cx="589538" cy="351341"/>
          </a:xfrm>
          <a:prstGeom prst="rect">
            <a:avLst/>
          </a:prstGeom>
        </p:spPr>
      </p:pic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7CB52835-0791-4E0A-B3C7-5DC5C7DD98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847" y="1467627"/>
            <a:ext cx="619313" cy="36325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1488C12-4075-42AF-933D-89638F6FEC7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98274" y="2987808"/>
            <a:ext cx="969514" cy="90662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55D2F6A-96CA-4BEA-AF24-771C66A2BD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84" b="94368" l="5850" r="94011">
                        <a14:foregroundMark x1="30919" y1="6088" x2="20056" y2="9741"/>
                        <a14:foregroundMark x1="5850" y1="23440" x2="5850" y2="20091"/>
                        <a14:foregroundMark x1="64485" y1="89954" x2="79944" y2="89954"/>
                        <a14:foregroundMark x1="91504" y1="64079" x2="89136" y2="75190"/>
                        <a14:foregroundMark x1="94150" y1="70776" x2="91504" y2="64536"/>
                        <a14:foregroundMark x1="70752" y1="94368" x2="70056" y2="92085"/>
                        <a14:backgroundMark x1="97075" y1="73516" x2="97772" y2="67123"/>
                        <a14:backgroundMark x1="96936" y1="70472" x2="97075" y2="66819"/>
                        <a14:backgroundMark x1="15042" y1="45510" x2="18245" y2="45814"/>
                        <a14:backgroundMark x1="19359" y1="46119" x2="19916" y2="46423"/>
                        <a14:backgroundMark x1="27159" y1="62709" x2="31198" y2="65601"/>
                        <a14:backgroundMark x1="37326" y1="68493" x2="42758" y2="68798"/>
                        <a14:backgroundMark x1="41086" y1="68189" x2="45404" y2="68493"/>
                        <a14:backgroundMark x1="43593" y1="68645" x2="45682" y2="68645"/>
                        <a14:backgroundMark x1="44290" y1="68189" x2="46379" y2="681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769829">
            <a:off x="4452498" y="3607925"/>
            <a:ext cx="1875762" cy="171640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23EB32B-FAC3-440A-97AA-5E8FE56DCF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393" b="93303" l="9208" r="90578">
                        <a14:foregroundMark x1="54390" y1="6393" x2="40257" y2="6697"/>
                        <a14:foregroundMark x1="61670" y1="92390" x2="47323" y2="93607"/>
                        <a14:foregroundMark x1="90792" y1="73212" x2="89722" y2="70320"/>
                        <a14:foregroundMark x1="9208" y1="46880" x2="10921" y2="46119"/>
                        <a14:foregroundMark x1="25696" y1="63470" x2="26552" y2="63623"/>
                        <a14:foregroundMark x1="33191" y1="91172" x2="29979" y2="838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75040">
            <a:off x="3786404" y="865316"/>
            <a:ext cx="1220029" cy="171640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7A21A44-7201-46FA-8409-FF22DF7F50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39" b="90877" l="8163" r="90136">
                        <a14:foregroundMark x1="90816" y1="78354" x2="88435" y2="72451"/>
                        <a14:foregroundMark x1="72959" y1="91055" x2="69048" y2="88372"/>
                        <a14:foregroundMark x1="9184" y1="22540" x2="9184" y2="19499"/>
                        <a14:foregroundMark x1="15816" y1="35599" x2="16837" y2="35242"/>
                        <a14:foregroundMark x1="12755" y1="32379" x2="11395" y2="27907"/>
                        <a14:foregroundMark x1="8503" y1="27013" x2="10714" y2="27549"/>
                        <a14:foregroundMark x1="8163" y1="26297" x2="8673" y2="22719"/>
                        <a14:foregroundMark x1="44218" y1="62433" x2="41667" y2="60286"/>
                        <a14:foregroundMark x1="34864" y1="54562" x2="34694" y2="53846"/>
                        <a14:foregroundMark x1="32993" y1="43828" x2="33163" y2="50089"/>
                        <a14:foregroundMark x1="33163" y1="50089" x2="34014" y2="53667"/>
                        <a14:foregroundMark x1="50850" y1="85152" x2="52041" y2="846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55346" y="894763"/>
            <a:ext cx="1536139" cy="1460377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E83BC38-B4F2-44D8-BE98-30F417711E2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489" b="91043" l="9644" r="89727">
                        <a14:foregroundMark x1="48428" y1="20117" x2="45493" y2="31278"/>
                        <a14:foregroundMark x1="63522" y1="29515" x2="61845" y2="45228"/>
                        <a14:foregroundMark x1="48218" y1="7489" x2="58281" y2="8664"/>
                        <a14:foregroundMark x1="48218" y1="91043" x2="55975" y2="88399"/>
                        <a14:foregroundMark x1="89727" y1="25698" x2="88889" y2="22320"/>
                        <a14:foregroundMark x1="88679" y1="26432" x2="88889" y2="28488"/>
                        <a14:foregroundMark x1="28092" y1="22173" x2="26205" y2="19530"/>
                        <a14:foregroundMark x1="28736" y1="14128" x2="28931" y2="13803"/>
                        <a14:backgroundMark x1="26205" y1="13510" x2="23690" y2="18355"/>
                        <a14:backgroundMark x1="24109" y1="18209" x2="24109" y2="218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244840">
            <a:off x="9941321" y="3470663"/>
            <a:ext cx="1246154" cy="177910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2C79C38-985D-4CD4-B72D-3DE63663B6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347" b="91653" l="10000" r="90198">
                        <a14:foregroundMark x1="69802" y1="8347" x2="70000" y2="9820"/>
                        <a14:foregroundMark x1="77525" y1="18494" x2="80792" y2="19476"/>
                        <a14:foregroundMark x1="81980" y1="26187" x2="81683" y2="22586"/>
                        <a14:foregroundMark x1="90297" y1="55974" x2="88713" y2="51064"/>
                        <a14:foregroundMark x1="76733" y1="11620" x2="76535" y2="13421"/>
                        <a14:foregroundMark x1="29208" y1="91653" x2="25446" y2="89525"/>
                        <a14:foregroundMark x1="18614" y1="85434" x2="19703" y2="80033"/>
                        <a14:foregroundMark x1="18515" y1="83470" x2="20495" y2="81506"/>
                        <a14:foregroundMark x1="18614" y1="82324" x2="19703" y2="813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24381">
            <a:off x="6713905" y="4355658"/>
            <a:ext cx="2638607" cy="15962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92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1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9" y="1119864"/>
            <a:ext cx="7512354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  <a:hlinkClick r:id="rId2"/>
              </a:rPr>
              <a:t>www.bbcearthboardgame.com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접속 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규칙서 마지막 장에 적힌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접속 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C0B8DC-237D-4703-9A46-F565F2E7E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546" y="1977354"/>
            <a:ext cx="4945492" cy="330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5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9" y="1119864"/>
            <a:ext cx="7512354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  <a:hlinkClick r:id="rId2"/>
              </a:rPr>
              <a:t>www.bbcearthboardgame.com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접속 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규칙서 마지막 장에 적힌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접속 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FA8CB37-69C8-413D-B8CA-1A0F865EF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959" y="1993557"/>
            <a:ext cx="4945492" cy="300788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0AEABF8-0D5F-47E2-AE7B-628F816759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368" y="2901949"/>
            <a:ext cx="696905" cy="6862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140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9" y="1119864"/>
            <a:ext cx="7512354" cy="1410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  <a:hlinkClick r:id="rId2"/>
              </a:rPr>
              <a:t>www.bbcearthboardgame.com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접속 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규칙서 마지막 장에 적힌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접속 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E74DEA9-588F-42C5-8196-3D3529A6C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959" y="1993557"/>
            <a:ext cx="4945492" cy="300788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9CAC032-C570-4D3B-8B7D-DB7BC6CC5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920" y="553411"/>
            <a:ext cx="2511532" cy="2613199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5D3986E-34EE-4DD0-A8FF-76F4E3E29B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557" y="3067226"/>
            <a:ext cx="696905" cy="6862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395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9" y="1119864"/>
            <a:ext cx="7512354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  <a:hlinkClick r:id="rId2"/>
              </a:rPr>
              <a:t>www.bbcearthboardgame.com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접속 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규칙서 마지막 장에 적힌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접속 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선택하고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색깔의 답안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(A, B, C) 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개와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 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2D8175-64DE-45AD-B617-52F56C61CD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5297" y="1244534"/>
            <a:ext cx="4968260" cy="169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6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9" y="1119864"/>
            <a:ext cx="7512354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  <a:hlinkClick r:id="rId2"/>
              </a:rPr>
              <a:t>www.bbcearthboardgame.com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접속 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규칙서 마지막 장에 적힌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접속 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선택하고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색깔의 답안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(A, B, C) 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개와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 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 동물 카드를 게임판에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나이가 어린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그다음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순서대로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2~4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게임말을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A8789E3-32F4-402D-81DF-0587BE9B06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5475" y="3783050"/>
            <a:ext cx="4838082" cy="2463445"/>
          </a:xfrm>
          <a:prstGeom prst="rect">
            <a:avLst/>
          </a:prstGeom>
        </p:spPr>
      </p:pic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D25EC424-2E7B-4744-86CC-D412AC051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278" y="3822926"/>
            <a:ext cx="414466" cy="299337"/>
          </a:xfrm>
          <a:prstGeom prst="rect">
            <a:avLst/>
          </a:prstGeom>
        </p:spPr>
      </p:pic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EB79849E-9177-4045-8004-5A1062A09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50" y="3902741"/>
            <a:ext cx="331573" cy="290126"/>
          </a:xfrm>
          <a:prstGeom prst="rect">
            <a:avLst/>
          </a:prstGeom>
        </p:spPr>
      </p:pic>
      <p:pic>
        <p:nvPicPr>
          <p:cNvPr id="12" name="그림 11" descr="텍스트이(가) 표시된 사진&#10;&#10;자동 생성된 설명">
            <a:extLst>
              <a:ext uri="{FF2B5EF4-FFF2-40B4-BE49-F238E27FC236}">
                <a16:creationId xmlns:a16="http://schemas.microsoft.com/office/drawing/2014/main" id="{F4C404AB-3483-48A3-82AB-9F42EE430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511" y="3966003"/>
            <a:ext cx="455913" cy="271706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E913293C-EBC1-4A6F-B270-73640CEE1C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393" y="4047804"/>
            <a:ext cx="478939" cy="28091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7ADAB2A-C156-46F7-BB42-AD63E140CB9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7210" y="1022475"/>
            <a:ext cx="2417931" cy="240652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A268869-0816-4A9F-A43C-068A79718B1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98332" y="5223420"/>
            <a:ext cx="749763" cy="70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0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7330AB-E9BC-4918-9BD8-0D0DE005BD38}"/>
              </a:ext>
            </a:extLst>
          </p:cNvPr>
          <p:cNvSpPr txBox="1"/>
          <p:nvPr/>
        </p:nvSpPr>
        <p:spPr>
          <a:xfrm>
            <a:off x="218639" y="1119864"/>
            <a:ext cx="7512354" cy="2103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사람에게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화면이 잘 보이는지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 후 시작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2.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영상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재생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되면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시작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영상이 끝나면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관련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퀴즈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나옴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라운드는 영상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8F2F0B9-B8BC-4685-8FA3-603B8B5D4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224" b="89939" l="9944" r="93621">
                        <a14:foregroundMark x1="17261" y1="8399" x2="20356" y2="9361"/>
                        <a14:foregroundMark x1="90994" y1="22922" x2="90525" y2="28346"/>
                        <a14:foregroundMark x1="35553" y1="65617" x2="34428" y2="63780"/>
                        <a14:foregroundMark x1="68011" y1="72091" x2="66323" y2="68241"/>
                        <a14:foregroundMark x1="68293" y1="72091" x2="66979" y2="68066"/>
                        <a14:foregroundMark x1="56848" y1="72441" x2="54878" y2="64829"/>
                        <a14:foregroundMark x1="54878" y1="64829" x2="54878" y2="64829"/>
                        <a14:foregroundMark x1="57505" y1="70954" x2="63227" y2="73053"/>
                        <a14:foregroundMark x1="21295" y1="65704" x2="22420" y2="64829"/>
                        <a14:foregroundMark x1="21951" y1="64654" x2="25704" y2="58705"/>
                        <a14:foregroundMark x1="23358" y1="60192" x2="23077" y2="63430"/>
                        <a14:foregroundMark x1="23077" y1="62467" x2="22702" y2="64829"/>
                        <a14:foregroundMark x1="22608" y1="61942" x2="22702" y2="63255"/>
                        <a14:foregroundMark x1="21201" y1="66054" x2="21107" y2="67367"/>
                        <a14:foregroundMark x1="21201" y1="8311" x2="21388" y2="9011"/>
                        <a14:foregroundMark x1="76079" y1="65267" x2="72795" y2="60280"/>
                        <a14:foregroundMark x1="91088" y1="36833" x2="90807" y2="35608"/>
                        <a14:foregroundMark x1="33490" y1="64742" x2="34334" y2="59580"/>
                        <a14:foregroundMark x1="86023" y1="61767" x2="85929" y2="60805"/>
                        <a14:foregroundMark x1="85647" y1="63867" x2="85366" y2="65267"/>
                        <a14:foregroundMark x1="85272" y1="65442" x2="85084" y2="66317"/>
                        <a14:foregroundMark x1="92964" y1="20122" x2="92871" y2="20647"/>
                        <a14:foregroundMark x1="93152" y1="21347" x2="93433" y2="22135"/>
                        <a14:foregroundMark x1="93527" y1="22222" x2="93621" y2="23447"/>
                        <a14:foregroundMark x1="93058" y1="24759" x2="93152" y2="23797"/>
                        <a14:foregroundMark x1="93246" y1="25284" x2="92871" y2="24759"/>
                        <a14:foregroundMark x1="93058" y1="26072" x2="92120" y2="24147"/>
                        <a14:foregroundMark x1="9944" y1="51706" x2="9944" y2="51094"/>
                        <a14:foregroundMark x1="10225" y1="46982" x2="10319" y2="46369"/>
                        <a14:foregroundMark x1="85272" y1="18198" x2="85929" y2="18548"/>
                        <a14:foregroundMark x1="85835" y1="18373" x2="87992" y2="18548"/>
                        <a14:foregroundMark x1="88837" y1="18898" x2="89869" y2="18898"/>
                        <a14:foregroundMark x1="88368" y1="18723" x2="89681" y2="18985"/>
                        <a14:backgroundMark x1="91276" y1="40682" x2="91932" y2="40245"/>
                        <a14:backgroundMark x1="90807" y1="40507" x2="90994" y2="399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06213">
            <a:off x="7913491" y="169145"/>
            <a:ext cx="4153753" cy="44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7330AB-E9BC-4918-9BD8-0D0DE005BD38}"/>
              </a:ext>
            </a:extLst>
          </p:cNvPr>
          <p:cNvSpPr txBox="1"/>
          <p:nvPr/>
        </p:nvSpPr>
        <p:spPr>
          <a:xfrm>
            <a:off x="218639" y="1119864"/>
            <a:ext cx="7512354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사람에게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화면이 잘 보이는지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 후 시작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2.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영상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재생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되면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시작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영상이 끝나면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관련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퀴즈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나옴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라운드는 영상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동시에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답안 토큰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골라서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내려놓고 정답을 맞춤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화면에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되면 각자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답안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앞면으로 공개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0C85111-471C-4636-B632-34051BFD91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09857" y="3890952"/>
            <a:ext cx="4363504" cy="241777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26220F1-6E88-4F98-9001-F3D18CBFD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24" b="89939" l="9944" r="93621">
                        <a14:foregroundMark x1="17261" y1="8399" x2="20356" y2="9361"/>
                        <a14:foregroundMark x1="90994" y1="22922" x2="90525" y2="28346"/>
                        <a14:foregroundMark x1="35553" y1="65617" x2="34428" y2="63780"/>
                        <a14:foregroundMark x1="68011" y1="72091" x2="66323" y2="68241"/>
                        <a14:foregroundMark x1="68293" y1="72091" x2="66979" y2="68066"/>
                        <a14:foregroundMark x1="56848" y1="72441" x2="54878" y2="64829"/>
                        <a14:foregroundMark x1="54878" y1="64829" x2="54878" y2="64829"/>
                        <a14:foregroundMark x1="57505" y1="70954" x2="63227" y2="73053"/>
                        <a14:foregroundMark x1="21295" y1="65704" x2="22420" y2="64829"/>
                        <a14:foregroundMark x1="21951" y1="64654" x2="25704" y2="58705"/>
                        <a14:foregroundMark x1="23358" y1="60192" x2="23077" y2="63430"/>
                        <a14:foregroundMark x1="23077" y1="62467" x2="22702" y2="64829"/>
                        <a14:foregroundMark x1="22608" y1="61942" x2="22702" y2="63255"/>
                        <a14:foregroundMark x1="21201" y1="66054" x2="21107" y2="67367"/>
                        <a14:foregroundMark x1="21201" y1="8311" x2="21388" y2="9011"/>
                        <a14:foregroundMark x1="76079" y1="65267" x2="72795" y2="60280"/>
                        <a14:foregroundMark x1="91088" y1="36833" x2="90807" y2="35608"/>
                        <a14:foregroundMark x1="33490" y1="64742" x2="34334" y2="59580"/>
                        <a14:foregroundMark x1="86023" y1="61767" x2="85929" y2="60805"/>
                        <a14:foregroundMark x1="85647" y1="63867" x2="85366" y2="65267"/>
                        <a14:foregroundMark x1="85272" y1="65442" x2="85084" y2="66317"/>
                        <a14:foregroundMark x1="92964" y1="20122" x2="92871" y2="20647"/>
                        <a14:foregroundMark x1="93152" y1="21347" x2="93433" y2="22135"/>
                        <a14:foregroundMark x1="93527" y1="22222" x2="93621" y2="23447"/>
                        <a14:foregroundMark x1="93058" y1="24759" x2="93152" y2="23797"/>
                        <a14:foregroundMark x1="93246" y1="25284" x2="92871" y2="24759"/>
                        <a14:foregroundMark x1="93058" y1="26072" x2="92120" y2="24147"/>
                        <a14:foregroundMark x1="9944" y1="51706" x2="9944" y2="51094"/>
                        <a14:foregroundMark x1="10225" y1="46982" x2="10319" y2="46369"/>
                        <a14:foregroundMark x1="85272" y1="18198" x2="85929" y2="18548"/>
                        <a14:foregroundMark x1="85835" y1="18373" x2="87992" y2="18548"/>
                        <a14:foregroundMark x1="88837" y1="18898" x2="89869" y2="18898"/>
                        <a14:foregroundMark x1="88368" y1="18723" x2="89681" y2="18985"/>
                        <a14:backgroundMark x1="91276" y1="40682" x2="91932" y2="40245"/>
                        <a14:backgroundMark x1="90807" y1="40507" x2="90994" y2="399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06213">
            <a:off x="7913491" y="169145"/>
            <a:ext cx="4153753" cy="4453789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3E197DEB-3725-4305-AF7B-BBF4D92D7E37}"/>
              </a:ext>
            </a:extLst>
          </p:cNvPr>
          <p:cNvSpPr/>
          <p:nvPr/>
        </p:nvSpPr>
        <p:spPr>
          <a:xfrm>
            <a:off x="7730993" y="5194473"/>
            <a:ext cx="3431277" cy="104157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DA4B70E-B256-4B85-B38E-39F5925989BC}"/>
              </a:ext>
            </a:extLst>
          </p:cNvPr>
          <p:cNvSpPr/>
          <p:nvPr/>
        </p:nvSpPr>
        <p:spPr>
          <a:xfrm>
            <a:off x="8542637" y="4670854"/>
            <a:ext cx="403655" cy="1358451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307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7330AB-E9BC-4918-9BD8-0D0DE005BD38}"/>
              </a:ext>
            </a:extLst>
          </p:cNvPr>
          <p:cNvSpPr txBox="1"/>
          <p:nvPr/>
        </p:nvSpPr>
        <p:spPr>
          <a:xfrm>
            <a:off x="218639" y="1119864"/>
            <a:ext cx="7512354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정답을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맞힌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동물 카드 더미에서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뽑고 다음 버튼을 눌러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퀴즈로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넘어감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라운드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영상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2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구성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받음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E2E4BF5-0825-4787-8959-9C727E4129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09857" y="3890952"/>
            <a:ext cx="4363504" cy="241777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1A1CEE0-7915-4FFC-AAF9-25B5785DD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24" b="89939" l="9944" r="93621">
                        <a14:foregroundMark x1="17261" y1="8399" x2="20356" y2="9361"/>
                        <a14:foregroundMark x1="90994" y1="22922" x2="90525" y2="28346"/>
                        <a14:foregroundMark x1="35553" y1="65617" x2="34428" y2="63780"/>
                        <a14:foregroundMark x1="68011" y1="72091" x2="66323" y2="68241"/>
                        <a14:foregroundMark x1="68293" y1="72091" x2="66979" y2="68066"/>
                        <a14:foregroundMark x1="56848" y1="72441" x2="54878" y2="64829"/>
                        <a14:foregroundMark x1="54878" y1="64829" x2="54878" y2="64829"/>
                        <a14:foregroundMark x1="57505" y1="70954" x2="63227" y2="73053"/>
                        <a14:foregroundMark x1="21295" y1="65704" x2="22420" y2="64829"/>
                        <a14:foregroundMark x1="21951" y1="64654" x2="25704" y2="58705"/>
                        <a14:foregroundMark x1="23358" y1="60192" x2="23077" y2="63430"/>
                        <a14:foregroundMark x1="23077" y1="62467" x2="22702" y2="64829"/>
                        <a14:foregroundMark x1="22608" y1="61942" x2="22702" y2="63255"/>
                        <a14:foregroundMark x1="21201" y1="66054" x2="21107" y2="67367"/>
                        <a14:foregroundMark x1="21201" y1="8311" x2="21388" y2="9011"/>
                        <a14:foregroundMark x1="76079" y1="65267" x2="72795" y2="60280"/>
                        <a14:foregroundMark x1="91088" y1="36833" x2="90807" y2="35608"/>
                        <a14:foregroundMark x1="33490" y1="64742" x2="34334" y2="59580"/>
                        <a14:foregroundMark x1="86023" y1="61767" x2="85929" y2="60805"/>
                        <a14:foregroundMark x1="85647" y1="63867" x2="85366" y2="65267"/>
                        <a14:foregroundMark x1="85272" y1="65442" x2="85084" y2="66317"/>
                        <a14:foregroundMark x1="92964" y1="20122" x2="92871" y2="20647"/>
                        <a14:foregroundMark x1="93152" y1="21347" x2="93433" y2="22135"/>
                        <a14:foregroundMark x1="93527" y1="22222" x2="93621" y2="23447"/>
                        <a14:foregroundMark x1="93058" y1="24759" x2="93152" y2="23797"/>
                        <a14:foregroundMark x1="93246" y1="25284" x2="92871" y2="24759"/>
                        <a14:foregroundMark x1="93058" y1="26072" x2="92120" y2="24147"/>
                        <a14:foregroundMark x1="9944" y1="51706" x2="9944" y2="51094"/>
                        <a14:foregroundMark x1="10225" y1="46982" x2="10319" y2="46369"/>
                        <a14:foregroundMark x1="85272" y1="18198" x2="85929" y2="18548"/>
                        <a14:foregroundMark x1="85835" y1="18373" x2="87992" y2="18548"/>
                        <a14:foregroundMark x1="88837" y1="18898" x2="89869" y2="18898"/>
                        <a14:foregroundMark x1="88368" y1="18723" x2="89681" y2="18985"/>
                        <a14:backgroundMark x1="91276" y1="40682" x2="91932" y2="40245"/>
                        <a14:backgroundMark x1="90807" y1="40507" x2="90994" y2="399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06213">
            <a:off x="7913491" y="169145"/>
            <a:ext cx="4153753" cy="44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0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7330AB-E9BC-4918-9BD8-0D0DE005BD38}"/>
              </a:ext>
            </a:extLst>
          </p:cNvPr>
          <p:cNvSpPr txBox="1"/>
          <p:nvPr/>
        </p:nvSpPr>
        <p:spPr>
          <a:xfrm>
            <a:off x="218639" y="1119864"/>
            <a:ext cx="7512354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정답을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맞힌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동물 카드 더미에서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뽑고 다음 버튼을 눌러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퀴즈로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넘어감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라운드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영상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2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구성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받음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모두 풀면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뒤에 있는 사람부터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내서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260F1B7-3BF6-4702-B329-A24BB2AF2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254" y="1252498"/>
            <a:ext cx="4711271" cy="311834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AD1DCB-D1CB-4CD8-8B3B-A3221BF82C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746" y="1252498"/>
            <a:ext cx="696905" cy="6862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905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C6FEE-F22D-4702-AE7A-31623C83EF8A}"/>
              </a:ext>
            </a:extLst>
          </p:cNvPr>
          <p:cNvSpPr txBox="1"/>
          <p:nvPr/>
        </p:nvSpPr>
        <p:spPr>
          <a:xfrm>
            <a:off x="218639" y="1119864"/>
            <a:ext cx="7512354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차례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카드 묶음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내서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811DB5B-E6D3-4824-8911-EB6759291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0" r="33154" b="71608"/>
          <a:stretch/>
        </p:blipFill>
        <p:spPr>
          <a:xfrm>
            <a:off x="8131874" y="1027567"/>
            <a:ext cx="1306094" cy="9308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539D5A9-7043-478C-A430-5AF38BFD6B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53" t="56816" r="3171" b="11777"/>
          <a:stretch/>
        </p:blipFill>
        <p:spPr>
          <a:xfrm>
            <a:off x="9537356" y="947698"/>
            <a:ext cx="1427205" cy="102973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365ED7C-8757-4EFD-B71C-42B185E551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39763" r="1" b="45116"/>
          <a:stretch/>
        </p:blipFill>
        <p:spPr>
          <a:xfrm>
            <a:off x="7714289" y="2400836"/>
            <a:ext cx="4059897" cy="1883509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682D7300-5F4E-49FC-94F5-2F9DA7B9E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8622" y="3216226"/>
            <a:ext cx="428755" cy="375160"/>
          </a:xfrm>
          <a:prstGeom prst="rect">
            <a:avLst/>
          </a:prstGeom>
        </p:spPr>
      </p:pic>
      <p:pic>
        <p:nvPicPr>
          <p:cNvPr id="12" name="그림 11" descr="텍스트이(가) 표시된 사진&#10;&#10;자동 생성된 설명">
            <a:extLst>
              <a:ext uri="{FF2B5EF4-FFF2-40B4-BE49-F238E27FC236}">
                <a16:creationId xmlns:a16="http://schemas.microsoft.com/office/drawing/2014/main" id="{C4B9C296-9C2C-4EC5-A2FA-C3497ED675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75166" y="3217516"/>
            <a:ext cx="619313" cy="363250"/>
          </a:xfrm>
          <a:prstGeom prst="rect">
            <a:avLst/>
          </a:prstGeom>
        </p:spPr>
      </p:pic>
      <p:pic>
        <p:nvPicPr>
          <p:cNvPr id="13" name="그림 12" descr="텍스트이(가) 표시된 사진&#10;&#10;자동 생성된 설명">
            <a:extLst>
              <a:ext uri="{FF2B5EF4-FFF2-40B4-BE49-F238E27FC236}">
                <a16:creationId xmlns:a16="http://schemas.microsoft.com/office/drawing/2014/main" id="{8BC2FD0B-F94C-4AC3-8B03-DE7F32278D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294" y="2436738"/>
            <a:ext cx="535943" cy="387071"/>
          </a:xfrm>
          <a:prstGeom prst="rect">
            <a:avLst/>
          </a:prstGeom>
        </p:spPr>
      </p:pic>
      <p:pic>
        <p:nvPicPr>
          <p:cNvPr id="14" name="그림 13" descr="텍스트이(가) 표시된 사진&#10;&#10;자동 생성된 설명">
            <a:extLst>
              <a:ext uri="{FF2B5EF4-FFF2-40B4-BE49-F238E27FC236}">
                <a16:creationId xmlns:a16="http://schemas.microsoft.com/office/drawing/2014/main" id="{6379129C-0A09-493E-9006-AC9090B27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199" y="2690602"/>
            <a:ext cx="589538" cy="35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7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C6FEE-F22D-4702-AE7A-31623C83EF8A}"/>
              </a:ext>
            </a:extLst>
          </p:cNvPr>
          <p:cNvSpPr txBox="1"/>
          <p:nvPr/>
        </p:nvSpPr>
        <p:spPr>
          <a:xfrm>
            <a:off x="218639" y="1119864"/>
            <a:ext cx="7512354" cy="2103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차례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카드 묶음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내서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도착하는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게임말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말을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혹은 여러 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건너 뛰어 다음 빈칸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도착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811DB5B-E6D3-4824-8911-EB6759291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0" r="33154" b="71608"/>
          <a:stretch/>
        </p:blipFill>
        <p:spPr>
          <a:xfrm>
            <a:off x="8131874" y="1027567"/>
            <a:ext cx="1306094" cy="9308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539D5A9-7043-478C-A430-5AF38BFD6B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53" t="56816" r="3171" b="11777"/>
          <a:stretch/>
        </p:blipFill>
        <p:spPr>
          <a:xfrm>
            <a:off x="9537356" y="947698"/>
            <a:ext cx="1427205" cy="102973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365ED7C-8757-4EFD-B71C-42B185E551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39763" r="1" b="45116"/>
          <a:stretch/>
        </p:blipFill>
        <p:spPr>
          <a:xfrm>
            <a:off x="7714289" y="2400836"/>
            <a:ext cx="4059897" cy="1883509"/>
          </a:xfrm>
          <a:prstGeom prst="rect">
            <a:avLst/>
          </a:prstGeom>
        </p:spPr>
      </p:pic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62E1FEE6-CE34-40C8-A87F-44B3DF8F8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294" y="2436738"/>
            <a:ext cx="535943" cy="387071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682D7300-5F4E-49FC-94F5-2F9DA7B9E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8622" y="3216226"/>
            <a:ext cx="428755" cy="375160"/>
          </a:xfrm>
          <a:prstGeom prst="rect">
            <a:avLst/>
          </a:prstGeom>
        </p:spPr>
      </p:pic>
      <p:pic>
        <p:nvPicPr>
          <p:cNvPr id="11" name="그림 10" descr="텍스트이(가) 표시된 사진&#10;&#10;자동 생성된 설명">
            <a:extLst>
              <a:ext uri="{FF2B5EF4-FFF2-40B4-BE49-F238E27FC236}">
                <a16:creationId xmlns:a16="http://schemas.microsoft.com/office/drawing/2014/main" id="{A9EA415C-8A96-4ACD-9BB6-92810B03C7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199" y="2690602"/>
            <a:ext cx="589538" cy="351341"/>
          </a:xfrm>
          <a:prstGeom prst="rect">
            <a:avLst/>
          </a:prstGeom>
        </p:spPr>
      </p:pic>
      <p:pic>
        <p:nvPicPr>
          <p:cNvPr id="12" name="그림 11" descr="텍스트이(가) 표시된 사진&#10;&#10;자동 생성된 설명">
            <a:extLst>
              <a:ext uri="{FF2B5EF4-FFF2-40B4-BE49-F238E27FC236}">
                <a16:creationId xmlns:a16="http://schemas.microsoft.com/office/drawing/2014/main" id="{C4B9C296-9C2C-4EC5-A2FA-C3497ED67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75166" y="3217516"/>
            <a:ext cx="619313" cy="36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12162 0.0599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" y="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62 0.05996 L 0.16198 0.1608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8" y="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C6FEE-F22D-4702-AE7A-31623C83EF8A}"/>
              </a:ext>
            </a:extLst>
          </p:cNvPr>
          <p:cNvSpPr txBox="1"/>
          <p:nvPr/>
        </p:nvSpPr>
        <p:spPr>
          <a:xfrm>
            <a:off x="218639" y="1119864"/>
            <a:ext cx="9450352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차례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카드 묶음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내서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도착하는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게임말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말을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혹은 여러 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건너 뛰어 다음 빈칸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도착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10.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화살표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그려진 칸이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이며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한 바퀴 돌아 시작 칸을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지나칠 수 있음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차례를 마칠 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손에 들 수 있는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최대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4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장보다 많다면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장이 되도록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버림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더미 가장 아래로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811DB5B-E6D3-4824-8911-EB6759291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60" r="33154" b="71608"/>
          <a:stretch/>
        </p:blipFill>
        <p:spPr>
          <a:xfrm>
            <a:off x="8131874" y="1027567"/>
            <a:ext cx="1306094" cy="9308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539D5A9-7043-478C-A430-5AF38BFD6B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553" t="56816" r="3171" b="11777"/>
          <a:stretch/>
        </p:blipFill>
        <p:spPr>
          <a:xfrm>
            <a:off x="9537356" y="947698"/>
            <a:ext cx="1427205" cy="102973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365ED7C-8757-4EFD-B71C-42B185E551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39763" r="1" b="45116"/>
          <a:stretch/>
        </p:blipFill>
        <p:spPr>
          <a:xfrm>
            <a:off x="7714289" y="2400836"/>
            <a:ext cx="4059897" cy="1883509"/>
          </a:xfrm>
          <a:prstGeom prst="rect">
            <a:avLst/>
          </a:prstGeom>
        </p:spPr>
      </p:pic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62E1FEE6-CE34-40C8-A87F-44B3DF8F8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269" y="3534632"/>
            <a:ext cx="535943" cy="387071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682D7300-5F4E-49FC-94F5-2F9DA7B9E0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8622" y="3216226"/>
            <a:ext cx="428755" cy="375160"/>
          </a:xfrm>
          <a:prstGeom prst="rect">
            <a:avLst/>
          </a:prstGeom>
        </p:spPr>
      </p:pic>
      <p:pic>
        <p:nvPicPr>
          <p:cNvPr id="12" name="그림 11" descr="텍스트이(가) 표시된 사진&#10;&#10;자동 생성된 설명">
            <a:extLst>
              <a:ext uri="{FF2B5EF4-FFF2-40B4-BE49-F238E27FC236}">
                <a16:creationId xmlns:a16="http://schemas.microsoft.com/office/drawing/2014/main" id="{C4B9C296-9C2C-4EC5-A2FA-C3497ED67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75166" y="3217516"/>
            <a:ext cx="619313" cy="363250"/>
          </a:xfrm>
          <a:prstGeom prst="rect">
            <a:avLst/>
          </a:prstGeom>
        </p:spPr>
      </p:pic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C46DFCD9-2F20-471C-BC32-84CD2377A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199" y="2690602"/>
            <a:ext cx="589538" cy="35134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7DC6648-719A-4896-B683-2BDEF773E6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7562" y="1157358"/>
            <a:ext cx="1771429" cy="1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1819274" cy="642832"/>
          </a:xfrm>
          <a:prstGeom prst="rect">
            <a:avLst/>
          </a:prstGeom>
          <a:solidFill>
            <a:srgbClr val="0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596679" y="1928929"/>
            <a:ext cx="6837966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거북이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내면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전진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펭귄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내면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전진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호랑이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내면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다른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내면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2804518-6E2C-415D-9B44-79903826DE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1"/>
          <a:stretch/>
        </p:blipFill>
        <p:spPr>
          <a:xfrm>
            <a:off x="7710616" y="700217"/>
            <a:ext cx="4213318" cy="5549113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4F19F48-623A-4ECA-BAF6-4CB8BB969E7C}"/>
              </a:ext>
            </a:extLst>
          </p:cNvPr>
          <p:cNvSpPr/>
          <p:nvPr/>
        </p:nvSpPr>
        <p:spPr>
          <a:xfrm>
            <a:off x="7710617" y="700217"/>
            <a:ext cx="337752" cy="42836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40BDF7C-729B-40F6-9266-A22317A705E2}"/>
              </a:ext>
            </a:extLst>
          </p:cNvPr>
          <p:cNvSpPr/>
          <p:nvPr/>
        </p:nvSpPr>
        <p:spPr>
          <a:xfrm>
            <a:off x="7541738" y="4662616"/>
            <a:ext cx="1882347" cy="158671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80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2509194" cy="642832"/>
          </a:xfrm>
          <a:prstGeom prst="rect">
            <a:avLst/>
          </a:prstGeom>
          <a:solidFill>
            <a:srgbClr val="0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특수 동물 카드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596678" y="2077934"/>
            <a:ext cx="7451689" cy="341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코끼리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사람의 손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무작위로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endParaRPr lang="en-US" altLang="ko-KR" sz="1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7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사람의 손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골라서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7BBB515-4EDD-41FB-B86F-2D821FB24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3590" y="1106604"/>
            <a:ext cx="1325103" cy="2153195"/>
          </a:xfrm>
          <a:prstGeom prst="roundRect">
            <a:avLst>
              <a:gd name="adj" fmla="val 10483"/>
            </a:avLst>
          </a:prstGeom>
          <a:ln w="76200">
            <a:solidFill>
              <a:schemeClr val="bg1">
                <a:lumMod val="95000"/>
              </a:schemeClr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00E0538-E8B5-4C57-8537-3B07621E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274" y="3786286"/>
            <a:ext cx="1283305" cy="2153195"/>
          </a:xfrm>
          <a:prstGeom prst="roundRect">
            <a:avLst>
              <a:gd name="adj" fmla="val 10281"/>
            </a:avLst>
          </a:prstGeom>
          <a:ln w="76200"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7311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94469D7-6264-43A0-80F6-23A013DA04A9}"/>
              </a:ext>
            </a:extLst>
          </p:cNvPr>
          <p:cNvSpPr/>
          <p:nvPr/>
        </p:nvSpPr>
        <p:spPr>
          <a:xfrm>
            <a:off x="695326" y="1277373"/>
            <a:ext cx="1759550" cy="642832"/>
          </a:xfrm>
          <a:prstGeom prst="rect">
            <a:avLst/>
          </a:prstGeom>
          <a:solidFill>
            <a:srgbClr val="0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>
                <a:latin typeface="나눔스퀘어" panose="020B0600000101010101" pitchFamily="50" charset="-127"/>
                <a:ea typeface="나눔스퀘어" panose="020B0600000101010101" pitchFamily="50" charset="-127"/>
              </a:rPr>
              <a:t>사진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ADF3A6-7823-493D-A105-67824F4646D9}"/>
              </a:ext>
            </a:extLst>
          </p:cNvPr>
          <p:cNvSpPr txBox="1"/>
          <p:nvPr/>
        </p:nvSpPr>
        <p:spPr>
          <a:xfrm>
            <a:off x="596679" y="1928929"/>
            <a:ext cx="6837966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인터넷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접속 불가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사진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골라서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 라운드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한 사람이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진행자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맡아서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사진 카드 뒷면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문제를 읽음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진행자는 해당 라운드에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문제를 못 푸는 대신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 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동물 카드 </a:t>
            </a:r>
            <a:r>
              <a:rPr lang="en-US" altLang="ko-KR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받음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이후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진행자를 번갈아 가며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라운드 </a:t>
            </a:r>
            <a:r>
              <a:rPr lang="ko-KR" altLang="en-US" sz="30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진행</a:t>
            </a:r>
            <a:endParaRPr lang="en-US" altLang="ko-KR" sz="30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36C86DB-9D55-4EB7-BB15-0285AF9587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6" r="5408"/>
          <a:stretch/>
        </p:blipFill>
        <p:spPr>
          <a:xfrm>
            <a:off x="7434645" y="1021492"/>
            <a:ext cx="4518992" cy="494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8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5022D-D5AE-4886-A4ED-E5D8890C61F2}"/>
              </a:ext>
            </a:extLst>
          </p:cNvPr>
          <p:cNvSpPr txBox="1"/>
          <p:nvPr/>
        </p:nvSpPr>
        <p:spPr>
          <a:xfrm>
            <a:off x="596679" y="1360388"/>
            <a:ext cx="6735031" cy="4137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4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34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마치면 게임 종료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게임말을 </a:t>
            </a:r>
            <a:r>
              <a:rPr lang="ko-KR" altLang="en-US" sz="34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멀리 </a:t>
            </a:r>
            <a:endParaRPr lang="en-US" altLang="ko-KR" sz="3400" b="1" spc="-150" dirty="0">
              <a:solidFill>
                <a:srgbClr val="00927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4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시킨 사람이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게임에서 </a:t>
            </a:r>
            <a:r>
              <a:rPr lang="ko-KR" altLang="en-US" sz="3400" b="1" spc="-150" dirty="0">
                <a:solidFill>
                  <a:srgbClr val="00927D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2488EFE-B23D-4134-BB1D-2AF5B5327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73"/>
          <a:stretch/>
        </p:blipFill>
        <p:spPr>
          <a:xfrm>
            <a:off x="6096000" y="1860067"/>
            <a:ext cx="5724524" cy="313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A9470C3-AB6A-4A37-B874-74364BBCE840}"/>
              </a:ext>
            </a:extLst>
          </p:cNvPr>
          <p:cNvGrpSpPr/>
          <p:nvPr/>
        </p:nvGrpSpPr>
        <p:grpSpPr>
          <a:xfrm>
            <a:off x="932548" y="1759853"/>
            <a:ext cx="10326904" cy="3338293"/>
            <a:chOff x="940786" y="1989578"/>
            <a:chExt cx="10326904" cy="2728967"/>
          </a:xfrm>
          <a:solidFill>
            <a:srgbClr val="00927D"/>
          </a:solidFill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BF79B9C-108B-4947-A676-6325F40151A6}"/>
                </a:ext>
              </a:extLst>
            </p:cNvPr>
            <p:cNvSpPr/>
            <p:nvPr/>
          </p:nvSpPr>
          <p:spPr>
            <a:xfrm>
              <a:off x="940786" y="1989578"/>
              <a:ext cx="10326903" cy="6387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 준비</a:t>
              </a:r>
              <a:r>
                <a:rPr lang="ko-KR" altLang="en-US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 </a:t>
              </a:r>
              <a:r>
                <a:rPr lang="ko-KR" altLang="en-US" sz="2200" spc="-150" dirty="0" err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게임판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200" spc="-150" dirty="0" err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게임말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동물 카드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ABC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답안 토큰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스마트 기기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혹은 사진 카드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 </a:t>
              </a:r>
              <a:endPara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E45C4E8-9576-4AFA-9693-35038EDA594D}"/>
                </a:ext>
              </a:extLst>
            </p:cNvPr>
            <p:cNvSpPr/>
            <p:nvPr/>
          </p:nvSpPr>
          <p:spPr>
            <a:xfrm>
              <a:off x="940786" y="4079787"/>
              <a:ext cx="10326904" cy="6387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 승리 </a:t>
              </a:r>
              <a:r>
                <a:rPr lang="en-US" altLang="ko-KR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8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라운드 후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게임말을 가장 멀리 전진시킨 사람이 승리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!</a:t>
              </a:r>
              <a:endPara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B20BA2B-714B-47D6-BC0D-AE99B729220C}"/>
                </a:ext>
              </a:extLst>
            </p:cNvPr>
            <p:cNvSpPr/>
            <p:nvPr/>
          </p:nvSpPr>
          <p:spPr>
            <a:xfrm>
              <a:off x="940786" y="3383050"/>
              <a:ext cx="10326903" cy="6387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2. </a:t>
              </a:r>
              <a:r>
                <a:rPr lang="ko-KR" altLang="en-US" sz="2400" b="1" spc="-150" dirty="0" err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게임말</a:t>
              </a:r>
              <a:r>
                <a:rPr lang="ko-KR" altLang="en-US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전진 </a:t>
              </a:r>
              <a:r>
                <a:rPr lang="en-US" altLang="ko-KR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라운드 종료 시 동물 카드 </a:t>
              </a:r>
              <a:r>
                <a:rPr lang="en-US" altLang="ko-KR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장을 받고 카드를 내서 </a:t>
              </a:r>
              <a:r>
                <a:rPr lang="ko-KR" altLang="en-US" sz="2200" spc="-150" dirty="0" err="1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게임말</a:t>
              </a:r>
              <a:r>
                <a:rPr lang="ko-KR" altLang="en-US" sz="22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전진</a:t>
              </a: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8B772C-47A8-41A0-B1B1-6A35EF011148}"/>
                </a:ext>
              </a:extLst>
            </p:cNvPr>
            <p:cNvSpPr/>
            <p:nvPr/>
          </p:nvSpPr>
          <p:spPr>
            <a:xfrm>
              <a:off x="940786" y="2686314"/>
              <a:ext cx="10326903" cy="6387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1. </a:t>
              </a:r>
              <a:r>
                <a:rPr lang="ko-KR" altLang="en-US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영상 재생 </a:t>
              </a:r>
              <a:r>
                <a:rPr lang="en-US" altLang="ko-KR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&amp; </a:t>
              </a:r>
              <a:r>
                <a:rPr lang="ko-KR" altLang="en-US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퀴즈 풀기 </a:t>
              </a:r>
              <a:r>
                <a:rPr lang="en-US" altLang="ko-KR" sz="2400" b="1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ABC</a:t>
              </a:r>
              <a:r>
                <a:rPr lang="ko-KR" altLang="en-US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답안 토큰으로 선택 후 동시 공개 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(</a:t>
              </a:r>
              <a:r>
                <a:rPr lang="ko-KR" altLang="en-US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정답 시 동물 카드 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</a:t>
              </a:r>
              <a:r>
                <a:rPr lang="en-US" altLang="ko-KR" sz="2400" spc="-15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)</a:t>
              </a:r>
              <a:endPara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EDAA047-340A-48AB-9092-93867C76A00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실제 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TV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보는 것처럼 김지원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아나운서의  목소리로 문제를 듣고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OX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퀴즈를 맞추는 보드게임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28533C-9E6E-46AD-BF3D-BDB4AA295852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0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보드게임으로 도전하는 </a:t>
            </a:r>
            <a:r>
              <a:rPr lang="ko-KR" altLang="en-US" sz="26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골든벨</a:t>
            </a:r>
            <a:endParaRPr lang="ko-KR" altLang="en-US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5AC493-2332-4559-995B-E857DD5FB3FC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0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세상에 없던 놀라운 </a:t>
            </a:r>
            <a:r>
              <a:rPr lang="ko-KR" altLang="en-US" sz="26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퀴즈쇼</a:t>
            </a:r>
            <a:endParaRPr lang="ko-KR" altLang="en-US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209FC6D-37ED-4032-9013-0EA337120725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왁자지껄 웃고 떠들며 정답을 맞혀보세요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맞히면 내가 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틀리면 다른 친구가 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누구와 언제 어디서 해도 분위기 업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FCBC598A-283B-4A5B-B961-7B2552C96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10803" r="11204" b="11482"/>
          <a:stretch/>
        </p:blipFill>
        <p:spPr bwMode="auto">
          <a:xfrm>
            <a:off x="1708782" y="2003854"/>
            <a:ext cx="2657361" cy="265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797F00EE-F4EA-4183-AAFE-496864B99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6" t="11545" r="12316" b="11235"/>
          <a:stretch/>
        </p:blipFill>
        <p:spPr bwMode="auto">
          <a:xfrm>
            <a:off x="7863659" y="2003853"/>
            <a:ext cx="2617541" cy="268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8666</TotalTime>
  <Words>915</Words>
  <Application>Microsoft Office PowerPoint</Application>
  <PresentationFormat>와이드스크린</PresentationFormat>
  <Paragraphs>141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나눔스퀘어 Bold</vt:lpstr>
      <vt:lpstr>맑은 고딕</vt:lpstr>
      <vt:lpstr>나눔스퀘어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157</cp:revision>
  <dcterms:created xsi:type="dcterms:W3CDTF">2021-02-23T06:25:54Z</dcterms:created>
  <dcterms:modified xsi:type="dcterms:W3CDTF">2022-03-08T04:30:18Z</dcterms:modified>
</cp:coreProperties>
</file>