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7" r:id="rId2"/>
    <p:sldId id="260" r:id="rId3"/>
    <p:sldId id="258" r:id="rId4"/>
    <p:sldId id="751" r:id="rId5"/>
    <p:sldId id="726" r:id="rId6"/>
    <p:sldId id="752" r:id="rId7"/>
    <p:sldId id="551" r:id="rId8"/>
    <p:sldId id="552" r:id="rId9"/>
    <p:sldId id="742" r:id="rId10"/>
    <p:sldId id="754" r:id="rId11"/>
    <p:sldId id="755" r:id="rId12"/>
    <p:sldId id="756" r:id="rId13"/>
    <p:sldId id="757" r:id="rId14"/>
    <p:sldId id="758" r:id="rId15"/>
    <p:sldId id="759" r:id="rId16"/>
    <p:sldId id="626" r:id="rId17"/>
    <p:sldId id="460" r:id="rId18"/>
    <p:sldId id="259" r:id="rId19"/>
    <p:sldId id="264" r:id="rId20"/>
    <p:sldId id="263" r:id="rId21"/>
  </p:sldIdLst>
  <p:sldSz cx="12192000" cy="6858000"/>
  <p:notesSz cx="6858000" cy="9144000"/>
  <p:embeddedFontLst>
    <p:embeddedFont>
      <p:font typeface="나눔스퀘어" panose="020B0600000101010101" pitchFamily="50" charset="-127"/>
      <p:regular r:id="rId23"/>
    </p:embeddedFont>
    <p:embeddedFont>
      <p:font typeface="나눔스퀘어 Bold" panose="020B0600000101010101" pitchFamily="50" charset="-127"/>
      <p:bold r:id="rId24"/>
    </p:embeddedFont>
    <p:embeddedFont>
      <p:font typeface="맑은 고딕" panose="020B0503020000020004" pitchFamily="50" charset="-127"/>
      <p:regular r:id="rId25"/>
      <p:bold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674C"/>
    <a:srgbClr val="8A7758"/>
    <a:srgbClr val="A79476"/>
    <a:srgbClr val="E3432D"/>
    <a:srgbClr val="FBDB2E"/>
    <a:srgbClr val="D94413"/>
    <a:srgbClr val="FFFFFF"/>
    <a:srgbClr val="006EBC"/>
    <a:srgbClr val="025989"/>
    <a:srgbClr val="C11A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9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32" y="498"/>
      </p:cViewPr>
      <p:guideLst>
        <p:guide orient="horz" pos="2160"/>
        <p:guide pos="3840"/>
        <p:guide pos="211"/>
        <p:guide pos="438"/>
        <p:guide pos="7469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DFD2-1982-4DF9-AB99-06ACC247F4DE}" type="datetimeFigureOut">
              <a:rPr lang="ko-KR" altLang="en-US" smtClean="0"/>
              <a:t>2022-05-26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7F22-0255-47F7-9589-85F316146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2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58A392A-1FB2-43CF-88F8-E517C20AE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002" y="5778218"/>
            <a:ext cx="1485900" cy="3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" name="그림 19" descr="아콩다콩로고_150325_web.gif">
            <a:extLst>
              <a:ext uri="{FF2B5EF4-FFF2-40B4-BE49-F238E27FC236}">
                <a16:creationId xmlns:a16="http://schemas.microsoft.com/office/drawing/2014/main" id="{74DF40A5-574A-489D-B2BD-BD7B57577B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774" y="6461180"/>
            <a:ext cx="732360" cy="327634"/>
          </a:xfrm>
          <a:prstGeom prst="rect">
            <a:avLst/>
          </a:prstGeom>
        </p:spPr>
      </p:pic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 userDrawn="1"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 userDrawn="1"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E8AF8E-9C77-4ABE-BC8A-21583FBAA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29" y="6444998"/>
            <a:ext cx="142537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6562740-2756-49F9-8C96-218ACB0FA7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42" y="4050753"/>
            <a:ext cx="2007337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9C42362-388F-4EBE-825F-5BD5131688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97" y="6120636"/>
            <a:ext cx="1994809" cy="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2022-05-26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5D10944-996E-D81D-0F94-19637C4E4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14" y="576649"/>
            <a:ext cx="5732076" cy="573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정글 속 숨겨진 길을 찾아서 떠나는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레이스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남들보다 먼저 나아가기 위해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빠르게 퍼즐을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맞추고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효과적인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타일을 가져오는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'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파칼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'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슬라이딩 퍼즐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활용한 보드게임으로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 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앱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활용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더 실감나게 게임을 즐길 수 있음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14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794414" y="1300229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A65F13F-3790-4438-9668-CCC2AB455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3AC8330-D645-47F8-AE45-2D65AD7AA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E47CF0-08D3-4993-AB4E-AF3358BAD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795D410-CC64-67CB-18F7-7D5981A949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310" y="2788822"/>
            <a:ext cx="2962104" cy="296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811BB834-2774-C764-5922-222F96AD7A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05975" y="4210050"/>
            <a:ext cx="1742758" cy="17427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6" y="1272761"/>
            <a:ext cx="5977189" cy="4704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spc="-150" dirty="0" err="1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파칼</a:t>
            </a:r>
            <a:endParaRPr lang="en-US" altLang="ko-KR" sz="500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50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여러분의 탐험대는 </a:t>
            </a:r>
            <a:r>
              <a:rPr lang="ko-KR" altLang="en-US" sz="23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파칼의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사원과 그 안에 잠든 수많은 보물을 찾기 위해 멕시코 정글 한가운데를 탐험하는 중입니다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그러나 모두가 그 영광을 누릴 수는 없는 법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</a:p>
          <a:p>
            <a:pPr>
              <a:lnSpc>
                <a:spcPct val="15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먼저 사원에 도착하는 자만이 모든 보물을 차지할 수 있습니다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영광을 향한 숨겨진 길 위에는 온갖 </a:t>
            </a:r>
            <a:endParaRPr lang="en-US" altLang="ko-KR" sz="23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장애물과 함정들이 가득합니다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그러니 빠르게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하지만 신중하게 움직이세요</a:t>
            </a:r>
            <a:r>
              <a:rPr lang="en-US" altLang="ko-KR" sz="23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23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F907E2-6AAD-ED0C-C677-A5FFFB0D68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62700" y="924209"/>
            <a:ext cx="4994337" cy="499433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E16D054-CBCB-DC43-F125-A030B17F3AC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15250" y="1885263"/>
            <a:ext cx="3355248" cy="174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3E9726E-56A6-07DC-75E9-A7D20D8C5FA2}"/>
              </a:ext>
            </a:extLst>
          </p:cNvPr>
          <p:cNvSpPr/>
          <p:nvPr/>
        </p:nvSpPr>
        <p:spPr>
          <a:xfrm rot="21228183">
            <a:off x="8335232" y="2191090"/>
            <a:ext cx="1250853" cy="1149040"/>
          </a:xfrm>
          <a:prstGeom prst="roundRect">
            <a:avLst/>
          </a:prstGeom>
          <a:solidFill>
            <a:schemeClr val="tx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050212"/>
            <a:ext cx="5746386" cy="520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양면 점수 트랙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양면 패턴 카드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네모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48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색깔별로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12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투명 네모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32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511B107-8437-7654-5459-BD67F655EC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0150" y="924209"/>
            <a:ext cx="7556887" cy="34811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7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19864"/>
            <a:ext cx="6598087" cy="4711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트랙의 양면 중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사용할 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선택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 수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+ 3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만큼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무작위로 고르고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전부 섞고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만듦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색깔을 하나씩 선택한 뒤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첫 번째 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색깔 점수 마커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올림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155A5C7-9CE7-E43B-16CD-DA67C0DF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9373" y="2143922"/>
            <a:ext cx="5857665" cy="227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1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19864"/>
            <a:ext cx="6758811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 err="1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무작위로 고른 패턴 카드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가져가서 원하는 면이 보이도록 배치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자기가 선택한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색깔의 네모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투명 네모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패턴 카드의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기호가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네모에 가려지도록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올려 놓고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네모는 테이블 위에 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45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도전적인 게임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35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설정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A19C4F18-EF98-AE0C-3413-E02734F455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10417" y="924209"/>
            <a:ext cx="4943845" cy="304058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89E6A84-A21A-249A-7FAF-B74953810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400" y="4157251"/>
            <a:ext cx="4630738" cy="201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2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79" y="1493005"/>
            <a:ext cx="7966575" cy="3955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플레이어가 </a:t>
            </a: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결승선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통과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할 때까지 여러 </a:t>
            </a: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진행</a:t>
            </a:r>
            <a:endParaRPr lang="en-US" altLang="ko-KR" sz="3800" b="1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사원과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가까운 곳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움직인 </a:t>
            </a: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ko-KR" altLang="en-US" sz="3800" b="1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en-US" altLang="ko-KR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62C6F8A-AABA-60BA-F632-50D720372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457" y="557496"/>
            <a:ext cx="4413451" cy="555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차례 진행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A0FD8A2-DBFA-45D6-8251-853597B5A5FC}"/>
              </a:ext>
            </a:extLst>
          </p:cNvPr>
          <p:cNvSpPr/>
          <p:nvPr/>
        </p:nvSpPr>
        <p:spPr>
          <a:xfrm>
            <a:off x="2366662" y="2656564"/>
            <a:ext cx="7475151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 공개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BE761F8-BAC6-4375-8FD6-DF1695CA9534}"/>
              </a:ext>
            </a:extLst>
          </p:cNvPr>
          <p:cNvSpPr/>
          <p:nvPr/>
        </p:nvSpPr>
        <p:spPr>
          <a:xfrm>
            <a:off x="2366662" y="3336765"/>
            <a:ext cx="7475151" cy="642325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 가져가기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C1D88-112E-45EC-8DF3-CFF92D7E5DC0}"/>
              </a:ext>
            </a:extLst>
          </p:cNvPr>
          <p:cNvSpPr txBox="1"/>
          <p:nvPr/>
        </p:nvSpPr>
        <p:spPr>
          <a:xfrm>
            <a:off x="643245" y="1101864"/>
            <a:ext cx="10905510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플레이어가 동시에 진행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 라운드 공개되는 목표 타일에 표시된 목표를 달성하고 점수 타일을 가져 옴</a:t>
            </a:r>
            <a:endParaRPr lang="en-US" altLang="ko-KR" sz="2800" b="1" spc="-150" dirty="0">
              <a:solidFill>
                <a:srgbClr val="E3432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53E2B0D-6541-7C8E-5301-71FDB7575EFF}"/>
              </a:ext>
            </a:extLst>
          </p:cNvPr>
          <p:cNvSpPr/>
          <p:nvPr/>
        </p:nvSpPr>
        <p:spPr>
          <a:xfrm>
            <a:off x="2366662" y="4039533"/>
            <a:ext cx="7475151" cy="642325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FD041BD-D1C3-74F3-160D-9B6AA2869E95}"/>
              </a:ext>
            </a:extLst>
          </p:cNvPr>
          <p:cNvSpPr/>
          <p:nvPr/>
        </p:nvSpPr>
        <p:spPr>
          <a:xfrm>
            <a:off x="2366662" y="4742301"/>
            <a:ext cx="7475151" cy="642325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 이동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B2BA016-0FBC-2745-CEFE-3DF618029911}"/>
              </a:ext>
            </a:extLst>
          </p:cNvPr>
          <p:cNvSpPr/>
          <p:nvPr/>
        </p:nvSpPr>
        <p:spPr>
          <a:xfrm>
            <a:off x="2366662" y="5445069"/>
            <a:ext cx="7475151" cy="642325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90512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 공개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플레이어가 목표 타일 더미 맨 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공개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동시에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한 플레이어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작동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타이머가 울릴 때까지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퍼즐 맞추기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F06EB8B-B351-B798-0E45-F4E80DDF50F6}"/>
              </a:ext>
            </a:extLst>
          </p:cNvPr>
          <p:cNvGrpSpPr/>
          <p:nvPr/>
        </p:nvGrpSpPr>
        <p:grpSpPr>
          <a:xfrm>
            <a:off x="6535574" y="1624291"/>
            <a:ext cx="3141826" cy="2344821"/>
            <a:chOff x="7232821" y="2709952"/>
            <a:chExt cx="2384457" cy="1779578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32FE96E1-5095-5B37-402D-4A3DCD967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232821" y="3109824"/>
              <a:ext cx="1609658" cy="1379706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1455C788-A4E2-B92A-34D7-990A880D6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41088" y="2709952"/>
              <a:ext cx="1876190" cy="1438095"/>
            </a:xfrm>
            <a:prstGeom prst="rect">
              <a:avLst/>
            </a:prstGeom>
          </p:spPr>
        </p:pic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6CBDE8DC-AC62-78A3-E3BC-B3069C21F5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55" b="93455" l="6319" r="89415">
                        <a14:foregroundMark x1="12164" y1="10545" x2="7583" y2="30182"/>
                        <a14:foregroundMark x1="21169" y1="93455" x2="16430" y2="90182"/>
                        <a14:foregroundMark x1="6635" y1="15273" x2="6793" y2="13818"/>
                        <a14:foregroundMark x1="6319" y1="23273" x2="6319" y2="22182"/>
                        <a14:foregroundMark x1="6161" y1="32727" x2="6319" y2="32364"/>
                        <a14:foregroundMark x1="6477" y1="31273" x2="6161" y2="29818"/>
                        <a14:foregroundMark x1="24803" y1="18545" x2="24751" y2="17345"/>
                        <a14:foregroundMark x1="24645" y1="46182" x2="24803" y2="52000"/>
                        <a14:foregroundMark x1="24803" y1="12727" x2="24803" y2="15636"/>
                        <a14:backgroundMark x1="25908" y1="12727" x2="25908" y2="12364"/>
                        <a14:backgroundMark x1="25908" y1="16727" x2="25908" y2="15636"/>
                        <a14:backgroundMark x1="25348" y1="15636" x2="25276" y2="17455"/>
                      </a14:backgroundRemoval>
                    </a14:imgEffect>
                  </a14:imgLayer>
                </a14:imgProps>
              </a:ext>
            </a:extLst>
          </a:blip>
          <a:srcRect r="70845"/>
          <a:stretch/>
        </p:blipFill>
        <p:spPr>
          <a:xfrm>
            <a:off x="9610919" y="1493005"/>
            <a:ext cx="2182620" cy="325238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C001BB0-FEAF-8B85-AA32-E744E7C919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870331"/>
            <a:ext cx="5697538" cy="127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57187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 가져가기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타일에 표시된 기호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기호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개만 보이고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 기호는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보이지 않도록 만들면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달성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타이머가 울리기 전에 목표 달성하면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남아 있는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 err="1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가져감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459E85E-65D9-36F9-1A14-00738DB9C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725" y="495246"/>
            <a:ext cx="5040313" cy="566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9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57187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 가져가기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점수 타일이 점수 마커를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전진시키지 않음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목표 기호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표시된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한번 점수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가져가면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다른 점수 타일과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바꿀 수 없고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네모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움직일 수 없음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FE438E6-F094-0E32-3DB1-B265240AD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850" y="2164921"/>
            <a:ext cx="4408590" cy="283295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FBE12D5-D19D-F73A-D1F7-EF18CFC888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77590" y="1265429"/>
            <a:ext cx="1306322" cy="130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0507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타이머가 울리는 순간까지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타일을 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못 가져가면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점수 마커를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전진할 수 없음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타일을 가져간 플레이어의 </a:t>
            </a:r>
            <a:r>
              <a:rPr lang="ko-KR" altLang="en-US" sz="3000" b="1" spc="-150" dirty="0" err="1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결과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달성에 실패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 못함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목표는 달성했지만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현재 목표 기호의 점수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가져가면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전진할 수 없음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81DFA95-EBE9-8915-8140-E245FFEA1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550" y="1220223"/>
            <a:ext cx="4408488" cy="345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53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96227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en-US" altLang="ko-KR" sz="280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 이동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목표 달성했고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기호가 아닌 점수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타일을 가져갔다면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트랙에서 이번에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타일의 기호가 표시된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칸 중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가까운 칸으로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점수 마커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이동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이미 다른 점수 마커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놓여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있어도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점수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마커 위에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올려 놓음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E18CAEB-05E3-865F-95A2-7FCF72CEB2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6" t="6573" r="51528" b="4744"/>
          <a:stretch/>
        </p:blipFill>
        <p:spPr>
          <a:xfrm>
            <a:off x="7493794" y="1419225"/>
            <a:ext cx="4367212" cy="450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6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8127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점수 마커가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트랙의 특별한 선을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통과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플레이어는 자기 개인판에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있는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 네모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투명 네모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교체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점수 마커가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아예 움직이지 않았다면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플레이어는 자기 개인판에 있는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투명 네모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색깔 네모 </a:t>
            </a:r>
            <a:r>
              <a:rPr lang="en-US" altLang="ko-KR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교체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3E8C23D-26F0-F8AA-19EF-83F37E9D5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6611" y="1277373"/>
            <a:ext cx="4594258" cy="291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8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81275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1814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점수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가운데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되돌리고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이전 라운드에 </a:t>
            </a:r>
            <a:r>
              <a:rPr lang="ko-KR" altLang="en-US" sz="30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사용한 목표 타일은 버림</a:t>
            </a:r>
            <a:endParaRPr lang="en-US" altLang="ko-KR" sz="3000" b="1" spc="-150" dirty="0">
              <a:solidFill>
                <a:srgbClr val="78674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E6AAA52-68C3-F3E6-3B8C-4F8CB024DC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8680" y="1493005"/>
            <a:ext cx="2936493" cy="380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0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5022D-D5AE-4886-A4ED-E5D8890C61F2}"/>
              </a:ext>
            </a:extLst>
          </p:cNvPr>
          <p:cNvSpPr txBox="1"/>
          <p:nvPr/>
        </p:nvSpPr>
        <p:spPr>
          <a:xfrm>
            <a:off x="596679" y="1112005"/>
            <a:ext cx="11138121" cy="3156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트랙의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결승선을 통과한 플레이어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이상 나올 때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끝날 때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점수 마커를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사원과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가까운 곳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움직인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플레이어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</a:t>
            </a:r>
            <a:r>
              <a:rPr lang="ko-KR" altLang="en-US" sz="3400" b="1" spc="-150" dirty="0">
                <a:solidFill>
                  <a:srgbClr val="78674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3400" b="1" spc="-150" dirty="0">
              <a:solidFill>
                <a:srgbClr val="006EBC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CDA80AA-0579-85BE-A565-695808886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175" y="4455986"/>
            <a:ext cx="7562850" cy="177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2298B6-D62A-AFEA-068E-3C18719A7EDF}"/>
              </a:ext>
            </a:extLst>
          </p:cNvPr>
          <p:cNvSpPr/>
          <p:nvPr/>
        </p:nvSpPr>
        <p:spPr>
          <a:xfrm>
            <a:off x="1062682" y="1361341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트랙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색깔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투명 네모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</a:t>
            </a:r>
            <a:endParaRPr lang="ko-KR" altLang="en-US" sz="28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567FF83-3964-5DEA-B1E4-E2B9563D3F81}"/>
              </a:ext>
            </a:extLst>
          </p:cNvPr>
          <p:cNvSpPr/>
          <p:nvPr/>
        </p:nvSpPr>
        <p:spPr>
          <a:xfrm>
            <a:off x="1062682" y="5308382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결승선을 통과하여 사원과 가장 가까운 곳까지 움직인 사람 승리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D58E89B1-5EA0-DCAD-375E-2497A4567E2C}"/>
              </a:ext>
            </a:extLst>
          </p:cNvPr>
          <p:cNvSpPr/>
          <p:nvPr/>
        </p:nvSpPr>
        <p:spPr>
          <a:xfrm>
            <a:off x="1054443" y="2022693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목표 타일 공개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853E76C-33D9-4166-AC6C-889CD7B46897}"/>
              </a:ext>
            </a:extLst>
          </p:cNvPr>
          <p:cNvSpPr/>
          <p:nvPr/>
        </p:nvSpPr>
        <p:spPr>
          <a:xfrm>
            <a:off x="1054443" y="2679054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타일 가져가기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67C1EAE-6284-DFA2-D3E9-2DE8EC870561}"/>
              </a:ext>
            </a:extLst>
          </p:cNvPr>
          <p:cNvSpPr/>
          <p:nvPr/>
        </p:nvSpPr>
        <p:spPr>
          <a:xfrm>
            <a:off x="1054443" y="3336386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개인판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5501F69-2DBA-D409-2E5F-EAC2B9407FC5}"/>
              </a:ext>
            </a:extLst>
          </p:cNvPr>
          <p:cNvSpPr/>
          <p:nvPr/>
        </p:nvSpPr>
        <p:spPr>
          <a:xfrm>
            <a:off x="1054443" y="3993718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마커 이동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E303FB9-D1F3-EB59-6504-1FBBDA8DD744}"/>
              </a:ext>
            </a:extLst>
          </p:cNvPr>
          <p:cNvSpPr/>
          <p:nvPr/>
        </p:nvSpPr>
        <p:spPr>
          <a:xfrm>
            <a:off x="1054443" y="4651050"/>
            <a:ext cx="10083114" cy="619758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4A9DB92-8B78-6F0D-3BA4-295DCA03F3D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큐브를 흔들어 나온 색깔 패턴을 게임판의 슬라이드 퍼즐로 만들고 </a:t>
            </a:r>
            <a:r>
              <a:rPr lang="ko-KR" altLang="en-US" sz="22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가림판을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상대보다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먼저 내리면 승리하는 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CB19F6C-0A2A-9E66-1A57-0F7E3E1BD4EB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루빅스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퍼즐로 즐기는 보드게임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5B7D85B-D171-8D83-938B-21B0D11653CD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786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>
                <a:latin typeface="나눔스퀘어" panose="020B0600000101010101" pitchFamily="50" charset="-127"/>
                <a:ea typeface="나눔스퀘어" panose="020B0600000101010101" pitchFamily="50" charset="-127"/>
              </a:rPr>
              <a:t>신개념 슬라이딩 퍼즐 게임</a:t>
            </a:r>
            <a:endParaRPr lang="ko-KR" altLang="en-US" sz="26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D611DF-530C-5BA7-E0C8-F3376459AD03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뇌를 깨우는 신개념 슬라이딩 퍼즐 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직관적인 규칙으로 잠자고 있던 두뇌를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유쾌하게 훈련하는 재미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0F32C007-2E10-B5AE-82DA-D6F5C0F2F4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7" t="11000" r="11001" b="11286"/>
          <a:stretch/>
        </p:blipFill>
        <p:spPr bwMode="auto">
          <a:xfrm>
            <a:off x="7823837" y="1995505"/>
            <a:ext cx="2674044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6803B834-6C69-A263-2F67-015A872B3D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7" t="10857" r="11001" b="10999"/>
          <a:stretch/>
        </p:blipFill>
        <p:spPr bwMode="auto">
          <a:xfrm>
            <a:off x="1694119" y="1995504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8281</TotalTime>
  <Words>801</Words>
  <Application>Microsoft Office PowerPoint</Application>
  <PresentationFormat>와이드스크린</PresentationFormat>
  <Paragraphs>138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5" baseType="lpstr">
      <vt:lpstr>Arial</vt:lpstr>
      <vt:lpstr>나눔스퀘어 Bold</vt:lpstr>
      <vt:lpstr>나눔스퀘어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155</cp:revision>
  <dcterms:created xsi:type="dcterms:W3CDTF">2021-02-23T06:25:54Z</dcterms:created>
  <dcterms:modified xsi:type="dcterms:W3CDTF">2022-05-26T07:25:14Z</dcterms:modified>
</cp:coreProperties>
</file>