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0" r:id="rId3"/>
    <p:sldId id="258" r:id="rId4"/>
    <p:sldId id="681" r:id="rId5"/>
    <p:sldId id="552" r:id="rId6"/>
    <p:sldId id="708" r:id="rId7"/>
    <p:sldId id="709" r:id="rId8"/>
    <p:sldId id="710" r:id="rId9"/>
    <p:sldId id="712" r:id="rId10"/>
    <p:sldId id="713" r:id="rId11"/>
    <p:sldId id="711" r:id="rId12"/>
    <p:sldId id="714" r:id="rId13"/>
    <p:sldId id="715" r:id="rId14"/>
    <p:sldId id="716" r:id="rId15"/>
    <p:sldId id="717" r:id="rId16"/>
    <p:sldId id="698" r:id="rId17"/>
    <p:sldId id="460" r:id="rId18"/>
    <p:sldId id="259" r:id="rId19"/>
    <p:sldId id="264" r:id="rId20"/>
    <p:sldId id="263" r:id="rId21"/>
  </p:sldIdLst>
  <p:sldSz cx="12192000" cy="6858000"/>
  <p:notesSz cx="6858000" cy="9144000"/>
  <p:embeddedFontLst>
    <p:embeddedFont>
      <p:font typeface="나눔스퀘어" panose="020B0600000101010101" pitchFamily="50" charset="-127"/>
      <p:regular r:id="rId22"/>
    </p:embeddedFont>
    <p:embeddedFont>
      <p:font typeface="나눔스퀘어 Bold" panose="020B0600000101010101" pitchFamily="50" charset="-127"/>
      <p:bold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0000"/>
    <a:srgbClr val="F1EADF"/>
    <a:srgbClr val="97C9D6"/>
    <a:srgbClr val="710105"/>
    <a:srgbClr val="430507"/>
    <a:srgbClr val="5B0005"/>
    <a:srgbClr val="2F3A63"/>
    <a:srgbClr val="1E0F54"/>
    <a:srgbClr val="DD5D39"/>
    <a:srgbClr val="AB1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776" y="1188"/>
      </p:cViewPr>
      <p:guideLst>
        <p:guide orient="horz" pos="2160"/>
        <p:guide pos="3840"/>
        <p:guide pos="211"/>
        <p:guide pos="438"/>
        <p:guide pos="7469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BAE1C912-DA15-4822-9BF7-C091303E04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002" y="5779409"/>
            <a:ext cx="1509713" cy="38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59D3693-F902-4415-9B55-C3087261A9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60774" y="6444997"/>
            <a:ext cx="2197428" cy="360000"/>
            <a:chOff x="3905251" y="6225204"/>
            <a:chExt cx="3094613" cy="506984"/>
          </a:xfrm>
        </p:grpSpPr>
        <p:pic>
          <p:nvPicPr>
            <p:cNvPr id="20" name="그림 19" descr="아콩다콩로고_150325_web.gif">
              <a:extLst>
                <a:ext uri="{FF2B5EF4-FFF2-40B4-BE49-F238E27FC236}">
                  <a16:creationId xmlns:a16="http://schemas.microsoft.com/office/drawing/2014/main" id="{74DF40A5-574A-489D-B2BD-BD7B5757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3686018-CB2C-41C5-B088-31692CE741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16" name="그림 15" descr="아콩다콩로고_150325_web.gif">
            <a:extLst>
              <a:ext uri="{FF2B5EF4-FFF2-40B4-BE49-F238E27FC236}">
                <a16:creationId xmlns:a16="http://schemas.microsoft.com/office/drawing/2014/main" id="{804F904F-CEB9-4E9A-9480-D09A5748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49" y="4073328"/>
            <a:ext cx="1031374" cy="4614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415F4964-92E0-43A2-B9EF-39FD9899E6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22" y="4050537"/>
            <a:ext cx="2007339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D9CE168-1FD7-4855-91EC-9AB602343F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63" y="6114834"/>
            <a:ext cx="2007339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2021-12-17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microsoft.com/office/2007/relationships/hdphoto" Target="../media/hdphoto4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38123051-1865-46CF-91E4-D0FA1EC78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5" y="594341"/>
            <a:ext cx="8253215" cy="571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86394"/>
            <a:ext cx="801023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 탈출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직소 퍼즐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만난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어드벤처 게임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기묘한 저택을 탐험하여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숨겨진 비밀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밝혀내고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퍼즐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맞춰서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수수께끼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품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직소 퍼즐을 맞추고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암호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맞춰야만 저택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탈출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14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1~2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884409" y="1286392"/>
            <a:ext cx="10812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54D6F4E-7568-4611-A4E0-4C078BC18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1B2911E9-1E49-495D-A0C2-17CBD9EE51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3A834E83-50A2-43AE-85BD-341B4275BA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EA6E257-F492-4303-A674-ED9944DD15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14" b="93062" l="3077" r="97343">
                        <a14:foregroundMark x1="72028" y1="23923" x2="61399" y2="14115"/>
                        <a14:foregroundMark x1="61399" y1="14115" x2="60280" y2="32775"/>
                        <a14:foregroundMark x1="60280" y1="32775" x2="64755" y2="40431"/>
                        <a14:foregroundMark x1="72587" y1="21292" x2="81958" y2="31340"/>
                        <a14:foregroundMark x1="81958" y1="31340" x2="87413" y2="46890"/>
                        <a14:foregroundMark x1="87413" y1="46890" x2="77483" y2="61005"/>
                        <a14:foregroundMark x1="77483" y1="61005" x2="55245" y2="44019"/>
                        <a14:foregroundMark x1="55245" y1="44019" x2="55664" y2="8134"/>
                        <a14:foregroundMark x1="55664" y1="8134" x2="91329" y2="25359"/>
                        <a14:foregroundMark x1="93706" y1="19856" x2="95105" y2="55981"/>
                        <a14:foregroundMark x1="97343" y1="37560" x2="97063" y2="16029"/>
                        <a14:foregroundMark x1="50350" y1="4785" x2="51469" y2="20574"/>
                        <a14:foregroundMark x1="50629" y1="1914" x2="54545" y2="3110"/>
                        <a14:foregroundMark x1="57902" y1="3589" x2="62517" y2="7177"/>
                        <a14:foregroundMark x1="61538" y1="3589" x2="68252" y2="7656"/>
                        <a14:foregroundMark x1="64056" y1="5502" x2="73706" y2="8134"/>
                        <a14:foregroundMark x1="73706" y1="8134" x2="74266" y2="8134"/>
                        <a14:foregroundMark x1="70909" y1="6699" x2="67133" y2="5742"/>
                        <a14:foregroundMark x1="49650" y1="5263" x2="49371" y2="6699"/>
                        <a14:foregroundMark x1="48951" y1="9330" x2="48811" y2="13158"/>
                        <a14:foregroundMark x1="50350" y1="52392" x2="53566" y2="51196"/>
                        <a14:foregroundMark x1="52727" y1="54545" x2="65594" y2="58134"/>
                        <a14:foregroundMark x1="85594" y1="65311" x2="92448" y2="67464"/>
                        <a14:foregroundMark x1="93986" y1="68900" x2="90629" y2="67464"/>
                        <a14:foregroundMark x1="88671" y1="67703" x2="93427" y2="68421"/>
                        <a14:foregroundMark x1="91469" y1="69378" x2="93427" y2="69617"/>
                        <a14:foregroundMark x1="81399" y1="77512" x2="86434" y2="84689"/>
                        <a14:foregroundMark x1="87552" y1="78469" x2="79860" y2="83014"/>
                        <a14:foregroundMark x1="68951" y1="74641" x2="58881" y2="78230"/>
                        <a14:foregroundMark x1="58881" y1="78230" x2="56923" y2="77512"/>
                        <a14:foregroundMark x1="48811" y1="62679" x2="7413" y2="63158"/>
                        <a14:foregroundMark x1="6014" y1="65550" x2="6434" y2="86364"/>
                        <a14:foregroundMark x1="11189" y1="59809" x2="14406" y2="63876"/>
                        <a14:foregroundMark x1="40559" y1="57416" x2="43776" y2="63397"/>
                        <a14:foregroundMark x1="48252" y1="88517" x2="27832" y2="88995"/>
                        <a14:foregroundMark x1="25035" y1="90909" x2="13147" y2="91388"/>
                        <a14:foregroundMark x1="13147" y1="91388" x2="12727" y2="91866"/>
                        <a14:foregroundMark x1="2378" y1="75120" x2="3077" y2="91148"/>
                        <a14:foregroundMark x1="3077" y1="91148" x2="11189" y2="93062"/>
                        <a14:foregroundMark x1="49790" y1="13636" x2="49930" y2="23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250" y="2266594"/>
            <a:ext cx="5067788" cy="296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BBE4047-AEEA-4854-BD78-850E2B979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209675"/>
            <a:ext cx="4889721" cy="511329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2BF3D33-2264-4282-86E8-30357A1AE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338" y="1209675"/>
            <a:ext cx="5600700" cy="511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115308"/>
            <a:ext cx="7188708" cy="67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펀치보드에서 모든 부품을 떼어 냄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CA1D9E3-3B64-43FF-93DF-185259432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667" y1="46829" x2="13095" y2="39268"/>
                        <a14:foregroundMark x1="10913" y1="34390" x2="12302" y2="263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05428" y="2592445"/>
            <a:ext cx="1744265" cy="141894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469B277-46E8-4739-8232-4346F87F7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3661" y="731628"/>
            <a:ext cx="2640870" cy="182815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D49BB64-7223-4D86-8C65-BECE7010F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79" b="93803" l="4198" r="93169">
                        <a14:foregroundMark x1="73580" y1="8547" x2="73086" y2="11218"/>
                        <a14:foregroundMark x1="92922" y1="32906" x2="90535" y2="33226"/>
                        <a14:foregroundMark x1="93333" y1="41453" x2="92346" y2="41774"/>
                        <a14:foregroundMark x1="71440" y1="7585" x2="73416" y2="11432"/>
                        <a14:foregroundMark x1="12181" y1="45940" x2="12757" y2="60150"/>
                        <a14:foregroundMark x1="24198" y1="88782" x2="50206" y2="85577"/>
                        <a14:foregroundMark x1="50206" y1="85577" x2="49547" y2="83547"/>
                        <a14:foregroundMark x1="64280" y1="86966" x2="66914" y2="88568"/>
                        <a14:foregroundMark x1="75062" y1="76709" x2="75638" y2="76709"/>
                        <a14:foregroundMark x1="83457" y1="78205" x2="84938" y2="76282"/>
                        <a14:foregroundMark x1="90535" y1="71047" x2="81399" y2="79380"/>
                        <a14:foregroundMark x1="91852" y1="69231" x2="89630" y2="70833"/>
                        <a14:foregroundMark x1="82222" y1="79060" x2="80741" y2="80235"/>
                        <a14:foregroundMark x1="80165" y1="80235" x2="79835" y2="80342"/>
                        <a14:foregroundMark x1="85844" y1="52778" x2="84774" y2="53526"/>
                        <a14:foregroundMark x1="83621" y1="54701" x2="82551" y2="55662"/>
                        <a14:foregroundMark x1="5926" y1="63996" x2="8148" y2="63462"/>
                        <a14:foregroundMark x1="4198" y1="78205" x2="8560" y2="76709"/>
                        <a14:foregroundMark x1="11852" y1="87179" x2="11029" y2="86432"/>
                        <a14:foregroundMark x1="14897" y1="86218" x2="13086" y2="86432"/>
                        <a14:foregroundMark x1="19835" y1="93803" x2="21975" y2="93803"/>
                        <a14:foregroundMark x1="28807" y1="93803" x2="33909" y2="926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2979" y="540899"/>
            <a:ext cx="2986223" cy="230049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7F81558-25EF-4D4A-BF8B-F6EE2F4B65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96416" y="2731233"/>
            <a:ext cx="1084180" cy="10476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427403-5145-4294-9B77-C43FB4E2788A}"/>
              </a:ext>
            </a:extLst>
          </p:cNvPr>
          <p:cNvSpPr txBox="1"/>
          <p:nvPr/>
        </p:nvSpPr>
        <p:spPr>
          <a:xfrm>
            <a:off x="635654" y="1698156"/>
            <a:ext cx="3153480" cy="67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열쇠 조각 </a:t>
            </a:r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12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6A5984-78AE-4FE0-89AC-B818CCC6A3ED}"/>
              </a:ext>
            </a:extLst>
          </p:cNvPr>
          <p:cNvSpPr txBox="1"/>
          <p:nvPr/>
        </p:nvSpPr>
        <p:spPr>
          <a:xfrm>
            <a:off x="3157885" y="1698156"/>
            <a:ext cx="3153480" cy="67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퍼즐 해독기 </a:t>
            </a:r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F2D3D9-6545-4EE9-B437-D46EFEA1A7D8}"/>
              </a:ext>
            </a:extLst>
          </p:cNvPr>
          <p:cNvSpPr txBox="1"/>
          <p:nvPr/>
        </p:nvSpPr>
        <p:spPr>
          <a:xfrm>
            <a:off x="635658" y="2271121"/>
            <a:ext cx="3153480" cy="67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코인 </a:t>
            </a:r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10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A7B188-154B-4115-884B-433725C6F88C}"/>
              </a:ext>
            </a:extLst>
          </p:cNvPr>
          <p:cNvSpPr txBox="1"/>
          <p:nvPr/>
        </p:nvSpPr>
        <p:spPr>
          <a:xfrm>
            <a:off x="3150723" y="2271121"/>
            <a:ext cx="3153480" cy="67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정체불명의 막대 </a:t>
            </a:r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F25B45-5F88-45F1-B7C6-2E7626F68D67}"/>
              </a:ext>
            </a:extLst>
          </p:cNvPr>
          <p:cNvSpPr txBox="1"/>
          <p:nvPr/>
        </p:nvSpPr>
        <p:spPr>
          <a:xfrm>
            <a:off x="218843" y="3030068"/>
            <a:ext cx="8081264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직소 퍼즐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맞출 수 있는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평평한 자리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확보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(1mX1m)</a:t>
            </a: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직소 퍼즐 맞출 공간 옆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부품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모아 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ABCD15-5978-4CDC-A488-0FF96D922E96}"/>
              </a:ext>
            </a:extLst>
          </p:cNvPr>
          <p:cNvSpPr txBox="1"/>
          <p:nvPr/>
        </p:nvSpPr>
        <p:spPr>
          <a:xfrm>
            <a:off x="9123571" y="3752436"/>
            <a:ext cx="2849586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   문양의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보관함을 열 때 사용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C604556E-1115-4E9D-B758-F0D913CC190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67029" y="3649217"/>
            <a:ext cx="976529" cy="976529"/>
          </a:xfrm>
          <a:prstGeom prst="rect">
            <a:avLst/>
          </a:prstGeom>
        </p:spPr>
      </p:pic>
      <p:pic>
        <p:nvPicPr>
          <p:cNvPr id="1026" name="Picture 2" descr="Paper, Note, Binding, Note Paper, Memo, Sheet">
            <a:extLst>
              <a:ext uri="{FF2B5EF4-FFF2-40B4-BE49-F238E27FC236}">
                <a16:creationId xmlns:a16="http://schemas.microsoft.com/office/drawing/2014/main" id="{2AFF00C1-EF1F-44AB-95CB-1E667E550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1" y="4011391"/>
            <a:ext cx="1631811" cy="21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2ACAB626-F2F9-492F-997C-48294721682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590587">
            <a:off x="9239574" y="4547740"/>
            <a:ext cx="678117" cy="221229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628D548-AD14-4C5A-A629-B220245734EA}"/>
              </a:ext>
            </a:extLst>
          </p:cNvPr>
          <p:cNvSpPr txBox="1"/>
          <p:nvPr/>
        </p:nvSpPr>
        <p:spPr>
          <a:xfrm>
            <a:off x="223761" y="4313178"/>
            <a:ext cx="8081264" cy="676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메모를 위한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연필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종이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준비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28" name="Picture 4" descr="Clock, Watch, Time, Minute, Countdown, Chronograph">
            <a:extLst>
              <a:ext uri="{FF2B5EF4-FFF2-40B4-BE49-F238E27FC236}">
                <a16:creationId xmlns:a16="http://schemas.microsoft.com/office/drawing/2014/main" id="{9EA3C8D4-A9F5-4932-BF02-398FE0CFF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006" y="4577022"/>
            <a:ext cx="1469836" cy="152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CEB0C63-774A-4FF6-B0FF-2E099F418765}"/>
              </a:ext>
            </a:extLst>
          </p:cNvPr>
          <p:cNvSpPr txBox="1"/>
          <p:nvPr/>
        </p:nvSpPr>
        <p:spPr>
          <a:xfrm>
            <a:off x="228676" y="4947365"/>
            <a:ext cx="8081264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 탈출 모드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스톱워치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준비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퍼즐 모드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시간 제한 없이 진행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761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진행 요약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437E64B-15CF-40FE-9EB9-043A67C2710A}"/>
              </a:ext>
            </a:extLst>
          </p:cNvPr>
          <p:cNvGrpSpPr/>
          <p:nvPr/>
        </p:nvGrpSpPr>
        <p:grpSpPr>
          <a:xfrm>
            <a:off x="1268771" y="1493005"/>
            <a:ext cx="9654458" cy="4252713"/>
            <a:chOff x="1268771" y="1204190"/>
            <a:chExt cx="9654458" cy="347015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A0FD8A2-DBFA-45D6-8251-853597B5A5FC}"/>
                </a:ext>
              </a:extLst>
            </p:cNvPr>
            <p:cNvSpPr/>
            <p:nvPr/>
          </p:nvSpPr>
          <p:spPr>
            <a:xfrm>
              <a:off x="1268771" y="1914833"/>
              <a:ext cx="9654458" cy="615904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퍼즐 맞추기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9822FCE-5801-447D-A84A-AD261CB25CEF}"/>
                </a:ext>
              </a:extLst>
            </p:cNvPr>
            <p:cNvSpPr/>
            <p:nvPr/>
          </p:nvSpPr>
          <p:spPr>
            <a:xfrm>
              <a:off x="1268771" y="4058436"/>
              <a:ext cx="9654458" cy="615904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다음 방으로 이동</a:t>
              </a:r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!</a:t>
              </a:r>
              <a:endPara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BBE761F8-BAC6-4375-8FD6-DF1695CA9534}"/>
                </a:ext>
              </a:extLst>
            </p:cNvPr>
            <p:cNvSpPr/>
            <p:nvPr/>
          </p:nvSpPr>
          <p:spPr>
            <a:xfrm>
              <a:off x="1268771" y="2621892"/>
              <a:ext cx="9654458" cy="638330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암호 알아내기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AA55B3B-D147-4AC6-BDD4-DF450C02DD23}"/>
                </a:ext>
              </a:extLst>
            </p:cNvPr>
            <p:cNvSpPr/>
            <p:nvPr/>
          </p:nvSpPr>
          <p:spPr>
            <a:xfrm>
              <a:off x="1268771" y="1204190"/>
              <a:ext cx="9654458" cy="615904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이야기 읽기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342D4C36-ECDD-4042-8A92-8DEC96002404}"/>
                </a:ext>
              </a:extLst>
            </p:cNvPr>
            <p:cNvSpPr/>
            <p:nvPr/>
          </p:nvSpPr>
          <p:spPr>
            <a:xfrm>
              <a:off x="1268771" y="3351377"/>
              <a:ext cx="9654458" cy="615904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8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암호를 문양으로 바꾸기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188708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보관함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열고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뚜껑 안쪽에 적힌 이야기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읽기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보관함 안에 들어있는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직소 퍼즐과 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기타 구성물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꺼내기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뚜껑 안쪽에 적힌 대로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구성물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맞게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들어있는지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확인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5" y="1277373"/>
            <a:ext cx="3306404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이야기 읽기</a:t>
            </a:r>
          </a:p>
        </p:txBody>
      </p:sp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F80402A8-722F-4803-9389-62D3B83636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7" r="18728"/>
          <a:stretch/>
        </p:blipFill>
        <p:spPr>
          <a:xfrm>
            <a:off x="7347284" y="663371"/>
            <a:ext cx="4489033" cy="503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320946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직소 퍼즐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모두 맞추기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보관함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나온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직소 퍼즐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 하나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구성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 표시를 참고해서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이전에 만든 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지금 만든 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이어지게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 기호는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방과 방 사이를 잇는 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나타냄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5" y="1277373"/>
            <a:ext cx="3306404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퍼즐 맞추기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0ED0252-BF5F-4451-9A32-6441180F6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273" y="402392"/>
            <a:ext cx="3666765" cy="369558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0DE0ECE-F2B5-49AC-8BED-032C9CBB8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815" y="4251310"/>
            <a:ext cx="1369923" cy="166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9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320946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현재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위치한 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과제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과제는 보관함 뚜껑 안쪽의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이야기 밑 굵은 글씨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완성된 방의 모습을 잘 살펴보고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안에 담긴 수수께끼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풀어야 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암호는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혹은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도형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입력 순서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A, B, C, D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알파벳순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있음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3539791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암호 알아내기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8FF5C20-B6B9-499F-989C-C5EFFAD8B7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18" b="21335"/>
          <a:stretch/>
        </p:blipFill>
        <p:spPr>
          <a:xfrm>
            <a:off x="7595937" y="538267"/>
            <a:ext cx="4261101" cy="276387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A255AC1-CC0D-4756-A2E7-0E144F740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987" y="3411674"/>
            <a:ext cx="2897051" cy="28970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43C7C9-C8C8-455B-8722-539BB0AB8161}"/>
              </a:ext>
            </a:extLst>
          </p:cNvPr>
          <p:cNvSpPr txBox="1"/>
          <p:nvPr/>
        </p:nvSpPr>
        <p:spPr>
          <a:xfrm>
            <a:off x="6970289" y="3736814"/>
            <a:ext cx="18689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</a:p>
          <a:p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A=5, B=2, </a:t>
            </a:r>
          </a:p>
          <a:p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C=4, D=5</a:t>
            </a:r>
          </a:p>
          <a:p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A=●, B=■, </a:t>
            </a:r>
          </a:p>
          <a:p>
            <a:r>
              <a:rPr lang="en-US" altLang="ko-KR" sz="28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C=     , D=</a:t>
            </a:r>
          </a:p>
        </p:txBody>
      </p:sp>
      <p:sp>
        <p:nvSpPr>
          <p:cNvPr id="10" name="직각 삼각형 9">
            <a:extLst>
              <a:ext uri="{FF2B5EF4-FFF2-40B4-BE49-F238E27FC236}">
                <a16:creationId xmlns:a16="http://schemas.microsoft.com/office/drawing/2014/main" id="{24DD64DD-40A4-4757-9B64-17983CFBE9D4}"/>
              </a:ext>
            </a:extLst>
          </p:cNvPr>
          <p:cNvSpPr/>
          <p:nvPr/>
        </p:nvSpPr>
        <p:spPr>
          <a:xfrm>
            <a:off x="7526744" y="5578475"/>
            <a:ext cx="234945" cy="263525"/>
          </a:xfrm>
          <a:prstGeom prst="rtTriangle">
            <a:avLst/>
          </a:prstGeom>
          <a:solidFill>
            <a:srgbClr val="22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평행 사변형 10">
            <a:extLst>
              <a:ext uri="{FF2B5EF4-FFF2-40B4-BE49-F238E27FC236}">
                <a16:creationId xmlns:a16="http://schemas.microsoft.com/office/drawing/2014/main" id="{37B185B2-C88A-41C7-995E-1497FF03D718}"/>
              </a:ext>
            </a:extLst>
          </p:cNvPr>
          <p:cNvSpPr/>
          <p:nvPr/>
        </p:nvSpPr>
        <p:spPr>
          <a:xfrm rot="4083931">
            <a:off x="8398183" y="5553550"/>
            <a:ext cx="298450" cy="261125"/>
          </a:xfrm>
          <a:prstGeom prst="parallelogram">
            <a:avLst>
              <a:gd name="adj" fmla="val 40104"/>
            </a:avLst>
          </a:prstGeom>
          <a:solidFill>
            <a:srgbClr val="22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15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6597882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안내서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에는 힌트가 수록됨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최근에 연 보관함 문양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해당하는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기본 힌트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힌트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읽음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번 볼 때마다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코인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상자에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되돌려 놓음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 err="1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방탈출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모드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 게임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종료 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코인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개당 추가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획득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3539791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암호 알아내기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AA97862-F278-4697-BA4B-FF634A932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564" y="585536"/>
            <a:ext cx="4047320" cy="5686927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804FFB2F-DEC4-4523-BF42-6B9537EEF379}"/>
              </a:ext>
            </a:extLst>
          </p:cNvPr>
          <p:cNvSpPr/>
          <p:nvPr/>
        </p:nvSpPr>
        <p:spPr>
          <a:xfrm>
            <a:off x="8393028" y="1084053"/>
            <a:ext cx="3103647" cy="2135397"/>
          </a:xfrm>
          <a:prstGeom prst="rect">
            <a:avLst/>
          </a:prstGeom>
          <a:solidFill>
            <a:srgbClr val="97C9D6">
              <a:alpha val="9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6CA449-CC1B-4B24-A9EF-DC32E536762B}"/>
              </a:ext>
            </a:extLst>
          </p:cNvPr>
          <p:cNvSpPr/>
          <p:nvPr/>
        </p:nvSpPr>
        <p:spPr>
          <a:xfrm>
            <a:off x="8393028" y="3609725"/>
            <a:ext cx="3103647" cy="1819526"/>
          </a:xfrm>
          <a:prstGeom prst="rect">
            <a:avLst/>
          </a:prstGeom>
          <a:solidFill>
            <a:srgbClr val="97C9D6">
              <a:alpha val="9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523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320946" cy="2103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암호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자리 숫자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도형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해당하는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열쇠조각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찾음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똑같은 열쇠가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 존재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4791076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암호를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문양으로 바꾸기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9100048-736E-4235-A561-093B5D2922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96050" y="1163073"/>
            <a:ext cx="5360988" cy="3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0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320946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암호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자리 숫자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도형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해당하는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열쇠조각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찾음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똑같은 열쇠가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 존재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퍼즐 해독기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원판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위에 열쇠조각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올려놓음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찾아낸 암호가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A=5, B=2, C=4, D=5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우측 그림처럼 열쇠 조각을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4791076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암호를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문양으로 바꾸기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CF7244E-CD2E-48E2-A849-4FD0C707A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3316"/>
            <a:ext cx="2752606" cy="270932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261851F-3FFC-4887-9B46-918CA7F11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4432" y="1153316"/>
            <a:ext cx="2752606" cy="270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9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320946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열쇠조각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적힌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초록색 숫자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빨간색 숫자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모두 더해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합만큼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열쇠 조각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¼</a:t>
            </a:r>
            <a:r>
              <a:rPr lang="ko-KR" altLang="en-US" sz="3000" b="1" spc="-150" dirty="0" err="1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바퀴씩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돌림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양수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면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시계방향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음수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면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반시계방향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+2 +0 -2 +2 = +2 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¼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바퀴씩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시계방향으로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번 돌림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4791076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암호를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문양으로 바꾸기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45BA857-A52F-4F0F-A691-DBFB4F04F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4" y="402392"/>
            <a:ext cx="5599113" cy="350591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245F700-7DD5-4834-A11C-33DAC4C4F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0830" y="3388201"/>
            <a:ext cx="2576208" cy="260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5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6201007" cy="141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퍼즐 해독기에 표시된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네 가지 정보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들을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만듦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4791076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암호를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문양으로 바꾸기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7EA3445-049B-42E9-96BE-316A9C27D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445" y="2911049"/>
            <a:ext cx="7627805" cy="336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5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124932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조합한 문양과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동일한 문양의 보관함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개봉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보관함 뚜껑 안쪽에 적힌 제목 앞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이야기 장 번호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보고 방금 전까지 진행한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이야기 장에서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</a:t>
            </a:r>
            <a:r>
              <a:rPr lang="en-US" altLang="ko-KR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만큼 늘어났는지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확인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4791076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방으로 이동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5913143-D837-4223-82EE-5D960613E2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15" b="2074"/>
          <a:stretch/>
        </p:blipFill>
        <p:spPr>
          <a:xfrm>
            <a:off x="8305800" y="624769"/>
            <a:ext cx="3551238" cy="327661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411BEDF-A7B3-48E4-B07E-F0CFEB3D4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613" y="4164798"/>
            <a:ext cx="3781425" cy="2068433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0019D81D-B198-4A82-8BCA-28499FD9C655}"/>
              </a:ext>
            </a:extLst>
          </p:cNvPr>
          <p:cNvSpPr/>
          <p:nvPr/>
        </p:nvSpPr>
        <p:spPr>
          <a:xfrm>
            <a:off x="8902700" y="5753099"/>
            <a:ext cx="2730542" cy="480131"/>
          </a:xfrm>
          <a:prstGeom prst="rect">
            <a:avLst/>
          </a:prstGeom>
          <a:solidFill>
            <a:srgbClr val="F1EADF">
              <a:alpha val="9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1964FD4-6AF7-4638-8F9E-C6F93EC17240}"/>
              </a:ext>
            </a:extLst>
          </p:cNvPr>
          <p:cNvSpPr/>
          <p:nvPr/>
        </p:nvSpPr>
        <p:spPr>
          <a:xfrm>
            <a:off x="10115550" y="5105401"/>
            <a:ext cx="1276350" cy="647698"/>
          </a:xfrm>
          <a:prstGeom prst="rect">
            <a:avLst/>
          </a:prstGeom>
          <a:solidFill>
            <a:srgbClr val="F1EADF">
              <a:alpha val="9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2E2BAB2-8452-46B3-B587-C5E719158830}"/>
              </a:ext>
            </a:extLst>
          </p:cNvPr>
          <p:cNvSpPr/>
          <p:nvPr/>
        </p:nvSpPr>
        <p:spPr>
          <a:xfrm rot="20812747">
            <a:off x="9244059" y="5262688"/>
            <a:ext cx="1295400" cy="325227"/>
          </a:xfrm>
          <a:prstGeom prst="rect">
            <a:avLst/>
          </a:prstGeom>
          <a:solidFill>
            <a:srgbClr val="F1EADF">
              <a:alpha val="9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15D1F36E-10EC-4B3F-82F5-F60AA54415D6}"/>
              </a:ext>
            </a:extLst>
          </p:cNvPr>
          <p:cNvSpPr/>
          <p:nvPr/>
        </p:nvSpPr>
        <p:spPr>
          <a:xfrm>
            <a:off x="8917940" y="5496313"/>
            <a:ext cx="257249" cy="257249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071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CE7-A2F6-492A-B880-059C96A663F1}"/>
              </a:ext>
            </a:extLst>
          </p:cNvPr>
          <p:cNvSpPr txBox="1"/>
          <p:nvPr/>
        </p:nvSpPr>
        <p:spPr>
          <a:xfrm>
            <a:off x="218843" y="2015313"/>
            <a:ext cx="7124932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이야기 장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번호가 다르면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잘못된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보관함을 닫고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문제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다시 품</a:t>
            </a:r>
            <a:endParaRPr lang="en-US" altLang="ko-KR" sz="30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조합한 문양과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동일한 보관함이 없다면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수수께끼를 잘못 품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=&gt; </a:t>
            </a:r>
            <a:r>
              <a:rPr lang="ko-KR" altLang="en-US" sz="30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정답 다시 확인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2E2FA37-7333-4C26-B7E8-91271CBB1409}"/>
              </a:ext>
            </a:extLst>
          </p:cNvPr>
          <p:cNvSpPr/>
          <p:nvPr/>
        </p:nvSpPr>
        <p:spPr>
          <a:xfrm>
            <a:off x="695324" y="1277373"/>
            <a:ext cx="4791076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방으로 이동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4BE519F-A727-4397-B36C-4080679611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61"/>
          <a:stretch/>
        </p:blipFill>
        <p:spPr>
          <a:xfrm>
            <a:off x="6569671" y="1277373"/>
            <a:ext cx="5287367" cy="372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5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B96F38-70D7-45B5-904A-35C0817F2F29}"/>
              </a:ext>
            </a:extLst>
          </p:cNvPr>
          <p:cNvSpPr txBox="1"/>
          <p:nvPr/>
        </p:nvSpPr>
        <p:spPr>
          <a:xfrm>
            <a:off x="596679" y="1273125"/>
            <a:ext cx="10985721" cy="4453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보관함을 열때까지 </a:t>
            </a:r>
            <a:r>
              <a:rPr lang="en-US" altLang="ko-KR" sz="32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1~5</a:t>
            </a:r>
            <a:r>
              <a:rPr lang="ko-KR" altLang="en-US" sz="32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단계 반복</a:t>
            </a:r>
            <a:endParaRPr lang="en-US" altLang="ko-KR" sz="32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2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보관함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2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열면 게임 종료</a:t>
            </a:r>
            <a:endParaRPr lang="en-US" altLang="ko-KR" sz="3200" b="1" spc="-150" dirty="0">
              <a:solidFill>
                <a:srgbClr val="22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스톱워치를 멈추고 최종 점수 계산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2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최종 점수 </a:t>
            </a:r>
            <a:r>
              <a:rPr lang="en-US" altLang="ko-KR" sz="3200" b="1" spc="-150" dirty="0">
                <a:solidFill>
                  <a:srgbClr val="22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문제를 푸는 데 걸린 시간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 단위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)) – 3 X (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힌트 개수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43F5846-7B57-46F6-84F5-27FDC10A7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133" y="2212949"/>
            <a:ext cx="5759905" cy="234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25EC926-B937-4CFE-8FE7-61E6CDBD5B06}"/>
              </a:ext>
            </a:extLst>
          </p:cNvPr>
          <p:cNvGrpSpPr/>
          <p:nvPr/>
        </p:nvGrpSpPr>
        <p:grpSpPr>
          <a:xfrm>
            <a:off x="842210" y="1368516"/>
            <a:ext cx="10515599" cy="4555957"/>
            <a:chOff x="842210" y="1339517"/>
            <a:chExt cx="10515599" cy="3607867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23438DE-9C16-4B5E-8797-06164343816A}"/>
                </a:ext>
              </a:extLst>
            </p:cNvPr>
            <p:cNvSpPr/>
            <p:nvPr/>
          </p:nvSpPr>
          <p:spPr>
            <a:xfrm>
              <a:off x="842210" y="1339517"/>
              <a:ext cx="10515599" cy="484501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게임준비</a:t>
              </a:r>
              <a:r>
                <a:rPr lang="en-US" altLang="ko-KR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열쇠조각</a:t>
              </a:r>
              <a:r>
                <a:rPr lang="en-US" altLang="ko-KR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퍼즐 해독기</a:t>
              </a:r>
              <a:r>
                <a:rPr lang="en-US" altLang="ko-KR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힌트 코인</a:t>
              </a:r>
              <a:r>
                <a:rPr lang="en-US" altLang="ko-KR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정체불명의 막대</a:t>
              </a:r>
              <a:r>
                <a:rPr lang="en-US" altLang="ko-KR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</a:t>
              </a:r>
              <a:r>
                <a:rPr lang="ko-KR" altLang="en-US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보관함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1F83FC8-C915-4F06-A784-63DF114AAFA4}"/>
                </a:ext>
              </a:extLst>
            </p:cNvPr>
            <p:cNvSpPr/>
            <p:nvPr/>
          </p:nvSpPr>
          <p:spPr>
            <a:xfrm>
              <a:off x="1132089" y="1861334"/>
              <a:ext cx="9938085" cy="484501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이야기 읽기</a:t>
              </a:r>
              <a:endPara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78EB874D-09A3-4964-A1D8-4833BCCDAB19}"/>
                </a:ext>
              </a:extLst>
            </p:cNvPr>
            <p:cNvSpPr/>
            <p:nvPr/>
          </p:nvSpPr>
          <p:spPr>
            <a:xfrm>
              <a:off x="1132089" y="2383151"/>
              <a:ext cx="9938085" cy="484501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퍼즐 맞추기</a:t>
              </a:r>
              <a:endPara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640F943D-68A2-4E93-BADB-D359CFAF5AA6}"/>
                </a:ext>
              </a:extLst>
            </p:cNvPr>
            <p:cNvSpPr/>
            <p:nvPr/>
          </p:nvSpPr>
          <p:spPr>
            <a:xfrm>
              <a:off x="1132089" y="2904968"/>
              <a:ext cx="9938085" cy="484501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암호 알아내기</a:t>
              </a:r>
              <a:endPara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9F3CDB3F-D8B7-49CD-8442-1116D1479A01}"/>
                </a:ext>
              </a:extLst>
            </p:cNvPr>
            <p:cNvSpPr/>
            <p:nvPr/>
          </p:nvSpPr>
          <p:spPr>
            <a:xfrm>
              <a:off x="1132089" y="3424273"/>
              <a:ext cx="9938085" cy="484501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암호를 문양으로 바꾸기</a:t>
              </a:r>
              <a:endPara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1EA610A1-BA35-4CF3-8A1B-8479D0048841}"/>
                </a:ext>
              </a:extLst>
            </p:cNvPr>
            <p:cNvSpPr/>
            <p:nvPr/>
          </p:nvSpPr>
          <p:spPr>
            <a:xfrm>
              <a:off x="1132089" y="3943578"/>
              <a:ext cx="9938085" cy="484501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단계</a:t>
              </a:r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다음 방으로 이동</a:t>
              </a:r>
              <a:r>
                <a:rPr lang="en-US" altLang="ko-KR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!</a:t>
              </a:r>
              <a:endPara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FDB0664E-4D48-4B93-9FE0-FD6CD1169076}"/>
                </a:ext>
              </a:extLst>
            </p:cNvPr>
            <p:cNvSpPr/>
            <p:nvPr/>
          </p:nvSpPr>
          <p:spPr>
            <a:xfrm>
              <a:off x="842210" y="4462883"/>
              <a:ext cx="10515599" cy="484501"/>
            </a:xfrm>
            <a:prstGeom prst="rect">
              <a:avLst/>
            </a:prstGeom>
            <a:solidFill>
              <a:srgbClr val="2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24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게임종료</a:t>
              </a:r>
              <a:r>
                <a:rPr lang="en-US" altLang="ko-KR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마지막 보관함을 열고 스톱워치를 멈춰서 최종 점수 계산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4EDAA047-340A-48AB-9092-93867C76A00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째각째각</a:t>
            </a:r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소리와 함께 조여오는 압박감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냉정을 잃지 않고 숨겨진 단서를 모아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시나리오의 방을 탈출하는 게임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D28533C-9E6E-46AD-BF3D-BDB4AA295852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개의 열쇠로 밀실을 탈출하라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55AC493-2332-4559-995B-E857DD5FB3FC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2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>
                <a:latin typeface="나눔스퀘어" panose="020B0600000101010101" pitchFamily="50" charset="-127"/>
                <a:ea typeface="나눔스퀘어" panose="020B0600000101010101" pitchFamily="50" charset="-127"/>
              </a:rPr>
              <a:t>이스케이프 룸 그 두 번째 이야기</a:t>
            </a:r>
            <a:endParaRPr lang="ko-KR" altLang="en-US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209FC6D-37ED-4032-9013-0EA337120725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더욱 흥미진진하고 도전할 거리로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가득한 새로운 시나리오 </a:t>
            </a:r>
            <a:r>
              <a: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개가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들어있는 방 탈출 게임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1FF1F82-B9D5-449A-9916-FE0102098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83" y="2017315"/>
            <a:ext cx="2659379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3576E04D-45FB-4774-AF3C-211460B1F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833" y="2017315"/>
            <a:ext cx="2659379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20000"/>
        </a:solidFill>
        <a:ln w="762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4871</TotalTime>
  <Words>810</Words>
  <Application>Microsoft Office PowerPoint</Application>
  <PresentationFormat>와이드스크린</PresentationFormat>
  <Paragraphs>142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나눔스퀘어 Bold</vt:lpstr>
      <vt:lpstr>맑은 고딕</vt:lpstr>
      <vt:lpstr>Arial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160</cp:revision>
  <dcterms:created xsi:type="dcterms:W3CDTF">2021-02-23T06:25:54Z</dcterms:created>
  <dcterms:modified xsi:type="dcterms:W3CDTF">2021-12-17T07:17:14Z</dcterms:modified>
</cp:coreProperties>
</file>