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5" r:id="rId4"/>
    <p:sldId id="273" r:id="rId5"/>
    <p:sldId id="261" r:id="rId6"/>
    <p:sldId id="266" r:id="rId7"/>
    <p:sldId id="268" r:id="rId8"/>
    <p:sldId id="259" r:id="rId9"/>
    <p:sldId id="264" r:id="rId10"/>
    <p:sldId id="263" r:id="rId11"/>
  </p:sldIdLst>
  <p:sldSz cx="12192000" cy="6858000"/>
  <p:notesSz cx="6858000" cy="9144000"/>
  <p:embeddedFontLst>
    <p:embeddedFont>
      <p:font typeface="맑은 고딕" panose="020B0503020000020004" pitchFamily="50" charset="-127"/>
      <p:regular r:id="rId12"/>
      <p:bold r:id="rId13"/>
    </p:embeddedFont>
    <p:embeddedFont>
      <p:font typeface="나눔스퀘어" panose="020B0600000101010101" pitchFamily="50" charset="-127"/>
      <p:regular r:id="rId14"/>
    </p:embeddedFont>
    <p:embeddedFont>
      <p:font typeface="나눔스퀘어 Bold" panose="020B0600000101010101" pitchFamily="50" charset="-127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00"/>
    <a:srgbClr val="EB1921"/>
    <a:srgbClr val="F69297"/>
    <a:srgbClr val="F9F9F9"/>
    <a:srgbClr val="F16065"/>
    <a:srgbClr val="0588C9"/>
    <a:srgbClr val="FFC802"/>
    <a:srgbClr val="EB1C24"/>
    <a:srgbClr val="B0C3E6"/>
    <a:srgbClr val="0A8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08" y="-102"/>
      </p:cViewPr>
      <p:guideLst>
        <p:guide orient="horz" pos="211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이틀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1BB6FBDE-FB9E-4287-A091-974164219155}"/>
              </a:ext>
            </a:extLst>
          </p:cNvPr>
          <p:cNvGrpSpPr/>
          <p:nvPr userDrawn="1"/>
        </p:nvGrpSpPr>
        <p:grpSpPr>
          <a:xfrm>
            <a:off x="4161835" y="5899749"/>
            <a:ext cx="4500736" cy="737346"/>
            <a:chOff x="3905251" y="6225204"/>
            <a:chExt cx="3094613" cy="506984"/>
          </a:xfrm>
        </p:grpSpPr>
        <p:pic>
          <p:nvPicPr>
            <p:cNvPr id="12" name="그림 11" descr="아콩다콩로고_150325_web.gif">
              <a:extLst>
                <a:ext uri="{FF2B5EF4-FFF2-40B4-BE49-F238E27FC236}">
                  <a16:creationId xmlns:a16="http://schemas.microsoft.com/office/drawing/2014/main" xmlns="" id="{6BE22403-3E80-4246-8E56-A9EC68350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xmlns="" id="{7D762D84-065E-4AD8-8D19-19E7DD9A1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" name="직각 삼각형 1">
            <a:extLst>
              <a:ext uri="{FF2B5EF4-FFF2-40B4-BE49-F238E27FC236}">
                <a16:creationId xmlns:a16="http://schemas.microsoft.com/office/drawing/2014/main" xmlns="" id="{1FA9B4E2-9970-49B5-8117-68198FC612ED}"/>
              </a:ext>
            </a:extLst>
          </p:cNvPr>
          <p:cNvSpPr/>
          <p:nvPr userDrawn="1"/>
        </p:nvSpPr>
        <p:spPr>
          <a:xfrm>
            <a:off x="0" y="0"/>
            <a:ext cx="862641" cy="6858000"/>
          </a:xfrm>
          <a:prstGeom prst="rtTriangle">
            <a:avLst/>
          </a:prstGeom>
          <a:solidFill>
            <a:srgbClr val="EB19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각 삼각형 15">
            <a:extLst>
              <a:ext uri="{FF2B5EF4-FFF2-40B4-BE49-F238E27FC236}">
                <a16:creationId xmlns:a16="http://schemas.microsoft.com/office/drawing/2014/main" xmlns="" id="{00D2D488-E6A6-444A-8604-3BEB39681CFC}"/>
              </a:ext>
            </a:extLst>
          </p:cNvPr>
          <p:cNvSpPr/>
          <p:nvPr userDrawn="1"/>
        </p:nvSpPr>
        <p:spPr>
          <a:xfrm rot="10800000">
            <a:off x="11329359" y="0"/>
            <a:ext cx="862641" cy="6858000"/>
          </a:xfrm>
          <a:prstGeom prst="rtTriangle">
            <a:avLst/>
          </a:prstGeom>
          <a:solidFill>
            <a:srgbClr val="FFC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699451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16207E07-75D6-4193-9EF4-A88D31C85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4" r="3004" b="20791"/>
          <a:stretch/>
        </p:blipFill>
        <p:spPr>
          <a:xfrm>
            <a:off x="5029200" y="0"/>
            <a:ext cx="7162800" cy="6858000"/>
          </a:xfrm>
          <a:prstGeom prst="rect">
            <a:avLst/>
          </a:prstGeom>
        </p:spPr>
      </p:pic>
      <p:sp>
        <p:nvSpPr>
          <p:cNvPr id="9" name="평행 사변형 8">
            <a:extLst>
              <a:ext uri="{FF2B5EF4-FFF2-40B4-BE49-F238E27FC236}">
                <a16:creationId xmlns:a16="http://schemas.microsoft.com/office/drawing/2014/main" xmlns="" id="{8EFBB4B5-5E20-439A-AFBD-71383526B91F}"/>
              </a:ext>
            </a:extLst>
          </p:cNvPr>
          <p:cNvSpPr/>
          <p:nvPr userDrawn="1"/>
        </p:nvSpPr>
        <p:spPr>
          <a:xfrm>
            <a:off x="-1364343" y="0"/>
            <a:ext cx="13556343" cy="6858000"/>
          </a:xfrm>
          <a:prstGeom prst="parallelogram">
            <a:avLst>
              <a:gd name="adj" fmla="val 77875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A58C6BFD-274E-424E-9475-A20C337BEA38}"/>
              </a:ext>
            </a:extLst>
          </p:cNvPr>
          <p:cNvGrpSpPr/>
          <p:nvPr userDrawn="1"/>
        </p:nvGrpSpPr>
        <p:grpSpPr>
          <a:xfrm>
            <a:off x="0" y="-963038"/>
            <a:ext cx="2587556" cy="2967078"/>
            <a:chOff x="0" y="-963038"/>
            <a:chExt cx="2587556" cy="2967078"/>
          </a:xfrm>
        </p:grpSpPr>
        <p:sp>
          <p:nvSpPr>
            <p:cNvPr id="17" name="직각 삼각형 16">
              <a:extLst>
                <a:ext uri="{FF2B5EF4-FFF2-40B4-BE49-F238E27FC236}">
                  <a16:creationId xmlns:a16="http://schemas.microsoft.com/office/drawing/2014/main" xmlns="" id="{838346F5-C6C8-4690-8CFD-EBFE305DE801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:a16="http://schemas.microsoft.com/office/drawing/2014/main" xmlns="" id="{543A2693-6AEF-4471-9FF0-94E3281B734F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xmlns="" id="{E0824C10-AFF4-420F-AC22-893EEB24A8E4}"/>
              </a:ext>
            </a:extLst>
          </p:cNvPr>
          <p:cNvGrpSpPr/>
          <p:nvPr userDrawn="1"/>
        </p:nvGrpSpPr>
        <p:grpSpPr>
          <a:xfrm>
            <a:off x="4690119" y="571132"/>
            <a:ext cx="2637704" cy="861774"/>
            <a:chOff x="4777067" y="571132"/>
            <a:chExt cx="2637704" cy="861774"/>
          </a:xfrm>
        </p:grpSpPr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xmlns="" id="{EC8EA59E-884B-424C-86A3-7F41D0CFE4BE}"/>
                </a:ext>
              </a:extLst>
            </p:cNvPr>
            <p:cNvSpPr/>
            <p:nvPr userDrawn="1"/>
          </p:nvSpPr>
          <p:spPr>
            <a:xfrm rot="16200000">
              <a:off x="4777067" y="667657"/>
              <a:ext cx="601050" cy="601050"/>
            </a:xfrm>
            <a:prstGeom prst="rtTriangle">
              <a:avLst/>
            </a:prstGeom>
            <a:solidFill>
              <a:srgbClr val="05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8E32B91A-0F4A-43E5-9B1D-12119095E266}"/>
                </a:ext>
              </a:extLst>
            </p:cNvPr>
            <p:cNvSpPr txBox="1"/>
            <p:nvPr userDrawn="1"/>
          </p:nvSpPr>
          <p:spPr>
            <a:xfrm>
              <a:off x="5372031" y="571132"/>
              <a:ext cx="20427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8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A8CF29D-5AFC-4140-AA3D-517241C1BA31}"/>
              </a:ext>
            </a:extLst>
          </p:cNvPr>
          <p:cNvSpPr txBox="1"/>
          <p:nvPr userDrawn="1"/>
        </p:nvSpPr>
        <p:spPr>
          <a:xfrm>
            <a:off x="3328097" y="1814937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51E4A2C-53DC-4412-82C8-C3F2529B0A77}"/>
              </a:ext>
            </a:extLst>
          </p:cNvPr>
          <p:cNvSpPr txBox="1"/>
          <p:nvPr userDrawn="1"/>
        </p:nvSpPr>
        <p:spPr>
          <a:xfrm>
            <a:off x="2574045" y="2830600"/>
            <a:ext cx="87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8D9481D-8DBE-466F-A7D6-E8EEEE0C640F}"/>
              </a:ext>
            </a:extLst>
          </p:cNvPr>
          <p:cNvSpPr txBox="1"/>
          <p:nvPr userDrawn="1"/>
        </p:nvSpPr>
        <p:spPr>
          <a:xfrm>
            <a:off x="1820720" y="3846263"/>
            <a:ext cx="70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7FAB566-7E89-48DB-AFDC-29ED80A08D25}"/>
              </a:ext>
            </a:extLst>
          </p:cNvPr>
          <p:cNvSpPr txBox="1"/>
          <p:nvPr userDrawn="1"/>
        </p:nvSpPr>
        <p:spPr>
          <a:xfrm>
            <a:off x="1067396" y="4861926"/>
            <a:ext cx="70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106F314A-4086-4C36-9CEE-0C5491FE9F6F}"/>
              </a:ext>
            </a:extLst>
          </p:cNvPr>
          <p:cNvGrpSpPr/>
          <p:nvPr userDrawn="1"/>
        </p:nvGrpSpPr>
        <p:grpSpPr>
          <a:xfrm>
            <a:off x="3905251" y="6225204"/>
            <a:ext cx="3094613" cy="506984"/>
            <a:chOff x="3905251" y="6225204"/>
            <a:chExt cx="3094613" cy="506984"/>
          </a:xfrm>
        </p:grpSpPr>
        <p:pic>
          <p:nvPicPr>
            <p:cNvPr id="27" name="그림 26" descr="아콩다콩로고_150325_web.gif">
              <a:extLst>
                <a:ext uri="{FF2B5EF4-FFF2-40B4-BE49-F238E27FC236}">
                  <a16:creationId xmlns:a16="http://schemas.microsoft.com/office/drawing/2014/main" xmlns="" id="{A0A3E8EC-A1FE-4A6C-8637-17A58459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xmlns="" id="{5EEF27C9-056B-4865-B346-7233C947A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1145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xmlns="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xmlns="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xmlns="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xmlns="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xmlns="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:a16="http://schemas.microsoft.com/office/drawing/2014/main" xmlns="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xmlns="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09181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C94C3539-88D5-41D4-9D27-B1FE80378753}"/>
              </a:ext>
            </a:extLst>
          </p:cNvPr>
          <p:cNvSpPr/>
          <p:nvPr userDrawn="1"/>
        </p:nvSpPr>
        <p:spPr>
          <a:xfrm>
            <a:off x="0" y="-12701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xmlns="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xmlns="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xmlns="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xmlns="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xmlns="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xmlns="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xmlns="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5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xmlns="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xmlns="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xmlns="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xmlns="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xmlns="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xmlns="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xmlns="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88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9308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0859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0607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6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1152396-639D-4C4B-AA0A-0B4A322A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1761B40-45EF-498B-924F-A1CAACBA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2AD5264A-559F-4583-85B0-79666478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0C51E695-2780-45E8-8811-6716FCD94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5BB7DEAA-3481-407C-A007-1A81AED0F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56ACEDAF-CFB5-41A0-9583-2995C63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78DE238C-83B6-46DE-94DB-A8D728B6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E8ACD7F9-B936-4B5D-BDC8-124115FF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308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5289185-B6B8-4BB1-8BE0-0A2C33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B4642CE2-2EAC-4B0A-A549-35BA1645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961B720B-5E08-4262-9014-58C74E9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4DF8F551-2FDC-48F4-946E-384F54D9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0503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44B74F45-85D7-46EA-A55D-09E5BCA3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561FEEEE-0861-4FD0-9320-B8666AE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60D64146-E0CD-465E-9993-AF8B75D6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538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CC6641D-B977-40F5-AC2A-0C204757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F0E618D-3D48-4162-8754-C7603FE6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71E1165-7CDD-4FFB-939A-8DB8CE5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BA432521-57B2-437F-8374-2A28EDF2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4377CB15-BA34-4FCC-B2A4-CD389224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BC0E96F9-B033-4E97-87EB-65EE7B7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408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8AB85EF-BEEE-4505-AF5D-2D6589E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2E39D027-A5B4-4DB1-A47A-C03160D33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85A0A88-B624-49DB-918B-07EB7FD6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FBEC3829-5091-4DCA-B468-EC47B882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EB2CE533-3D4F-4483-BEF7-82AD920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7F067CD-EA85-4FAB-9D3F-BBB1508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096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D498B0C-54A6-44D3-94AF-D6DF149A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D30C4CD6-2F80-4AC2-91A2-333DD2BC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58167A6-E221-42BF-9AE6-074A6FF0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A28B44B-67FB-4A20-B055-F21008E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E22E34F-EF45-45B6-A454-ED4AB2E5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512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39B437B9-46C9-4F2F-AAD3-A5DD648ED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578EE51B-DCD2-434C-9A42-545A22C8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38A7CB99-3C14-42C8-812A-E5261FB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82B39D7-D605-4312-B9FF-5FF37545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A89ACAD8-0C4B-4CF4-9D18-39BC1F6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656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21B52498-36B0-47DA-90A1-252ECB6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79BDC4F6-E3CF-4ED3-ABC0-8AB1C0461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58B61B7-C12B-409A-BFF2-A5AC103D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B87E3F2-5D4D-46D3-8261-C89D69114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7C0F7FE-EF36-416E-98E3-B5778913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94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61" r:id="rId3"/>
    <p:sldLayoutId id="2147483662" r:id="rId4"/>
    <p:sldLayoutId id="2147483663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3548" y1="16781" x2="8000" y2="36301"/>
                        <a14:foregroundMark x1="6452" y1="39384" x2="9806" y2="53767"/>
                        <a14:foregroundMark x1="11871" y1="61301" x2="21290" y2="63699"/>
                        <a14:foregroundMark x1="27097" y1="42808" x2="20000" y2="61644"/>
                        <a14:foregroundMark x1="11742" y1="68151" x2="14323" y2="71233"/>
                        <a14:foregroundMark x1="39613" y1="45205" x2="50194" y2="44863"/>
                        <a14:foregroundMark x1="37419" y1="58562" x2="47871" y2="57877"/>
                        <a14:foregroundMark x1="36645" y1="90753" x2="50581" y2="90753"/>
                        <a14:foregroundMark x1="74065" y1="48288" x2="74452" y2="81164"/>
                        <a14:foregroundMark x1="73419" y1="24315" x2="74968" y2="29452"/>
                        <a14:foregroundMark x1="73032" y1="26712" x2="74710" y2="32877"/>
                        <a14:foregroundMark x1="8000" y1="88699" x2="27613" y2="90068"/>
                        <a14:foregroundMark x1="72129" y1="23973" x2="74065" y2="32192"/>
                        <a14:foregroundMark x1="87742" y1="43151" x2="82710" y2="45890"/>
                        <a14:foregroundMark x1="81290" y1="46918" x2="80387" y2="67808"/>
                        <a14:foregroundMark x1="90323" y1="46918" x2="93032" y2="67808"/>
                        <a14:foregroundMark x1="91871" y1="68836" x2="84387" y2="77740"/>
                        <a14:foregroundMark x1="93548" y1="54795" x2="93032" y2="63356"/>
                        <a14:foregroundMark x1="86452" y1="83219" x2="86452" y2="89041"/>
                        <a14:foregroundMark x1="81290" y1="92466" x2="94839" y2="92123"/>
                        <a14:foregroundMark x1="4387" y1="91096" x2="9677" y2="90068"/>
                        <a14:foregroundMark x1="15484" y1="14384" x2="22581" y2="17466"/>
                        <a14:foregroundMark x1="72000" y1="23288" x2="74581" y2="328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61" y="1357361"/>
            <a:ext cx="6289964" cy="2369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3270086" y="3947702"/>
            <a:ext cx="5624113" cy="50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색깔을 한 줄로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아니면 같은 색깔을 한 칸에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B33E6C-40F7-4840-876D-D6D6C55BF7D9}"/>
              </a:ext>
            </a:extLst>
          </p:cNvPr>
          <p:cNvSpPr txBox="1"/>
          <p:nvPr/>
        </p:nvSpPr>
        <p:spPr>
          <a:xfrm>
            <a:off x="4292600" y="1955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3E94BE-37E0-454F-929E-54989DD65B3E}"/>
              </a:ext>
            </a:extLst>
          </p:cNvPr>
          <p:cNvSpPr txBox="1"/>
          <p:nvPr/>
        </p:nvSpPr>
        <p:spPr>
          <a:xfrm>
            <a:off x="3549650" y="2971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01DADC-29A7-493E-B2E8-8157E9B39D6B}"/>
              </a:ext>
            </a:extLst>
          </p:cNvPr>
          <p:cNvSpPr txBox="1"/>
          <p:nvPr/>
        </p:nvSpPr>
        <p:spPr>
          <a:xfrm>
            <a:off x="2749550" y="3987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BCC9A2B-B363-4576-ACF6-FD7B5FA1F330}"/>
              </a:ext>
            </a:extLst>
          </p:cNvPr>
          <p:cNvSpPr txBox="1"/>
          <p:nvPr/>
        </p:nvSpPr>
        <p:spPr>
          <a:xfrm>
            <a:off x="2051050" y="5003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157599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6012871" y="1453921"/>
            <a:ext cx="56933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2400" b="1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오트리오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는 어떤 게임일까요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2000" b="1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</a:t>
            </a:r>
            <a:r>
              <a:rPr lang="ko-KR" altLang="en-US" sz="2000" b="1" dirty="0" err="1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</a:t>
            </a:r>
            <a:r>
              <a:rPr lang="en-US" altLang="ko-KR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서로 다른 크기의 </a:t>
            </a:r>
            <a:r>
              <a:rPr lang="ko-KR" altLang="en-US" sz="20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게임말을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사용하여 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000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오트리오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(O-trio)’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만드는 게임입니다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400" b="1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오트리오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(O-trio)’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란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  <a:endParaRPr lang="en-US" altLang="ko-KR" sz="2400" b="1" dirty="0">
              <a:solidFill>
                <a:srgbClr val="00B05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색깔이 같은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개가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정해진 조건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대로 배치된 형태를 의미합니다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게임의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먼저 </a:t>
            </a:r>
            <a:r>
              <a:rPr lang="ko-KR" altLang="en-US" sz="2000" b="1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오트리오를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만드는 것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5" t="9404" r="19793" b="5841"/>
          <a:stretch/>
        </p:blipFill>
        <p:spPr bwMode="auto">
          <a:xfrm>
            <a:off x="817419" y="1325251"/>
            <a:ext cx="4613563" cy="4257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65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6247837" y="1165585"/>
            <a:ext cx="5433091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추상전략게임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이란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en-US" altLang="ko-KR" sz="10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오트리오와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같은 게임을 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추상전략게임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부릅니다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추상전략게임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이란 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우연이나 숨겨진 정보가 없는 게임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플레이어들은 게임에 대한 모든 정보를 바탕으로 전략을 세워 게임에 임하게 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일반적으로 게임의 스토리나 테마가 없거나 중요하지 않으며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상대를 무찌르는 형태의 게임이 많습니다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대표적인 추상전략게임으로는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체스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장기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바둑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등이 있습니다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074" name="Picture 2" descr="Image result for ì²´ì¤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1"/>
          <a:stretch/>
        </p:blipFill>
        <p:spPr bwMode="auto">
          <a:xfrm>
            <a:off x="484911" y="1327085"/>
            <a:ext cx="5430439" cy="413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</a:t>
            </a:r>
            <a:endParaRPr lang="ko-KR" altLang="en-US" sz="4000" dirty="0">
              <a:solidFill>
                <a:srgbClr val="00B05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471052" y="4953450"/>
            <a:ext cx="11247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게임판을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펼칩니다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게임판은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게임말을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놓는 </a:t>
            </a:r>
            <a:r>
              <a:rPr lang="en-US" altLang="ko-KR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대결장</a:t>
            </a:r>
            <a:r>
              <a:rPr lang="en-US" altLang="ko-KR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2000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게임말을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대기시키는 </a:t>
            </a:r>
            <a:r>
              <a:rPr lang="en-US" altLang="ko-KR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대기소</a:t>
            </a:r>
            <a:r>
              <a:rPr lang="en-US" altLang="ko-KR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나뉩니다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색깔을 하나씩 맡습니다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게임을 한다면 각자 두 개씩 맡습니다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14" y="1219199"/>
            <a:ext cx="5699563" cy="358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A46997A-5AAD-4879-BFFD-3349CD8CB98B}"/>
              </a:ext>
            </a:extLst>
          </p:cNvPr>
          <p:cNvSpPr txBox="1"/>
          <p:nvPr/>
        </p:nvSpPr>
        <p:spPr>
          <a:xfrm>
            <a:off x="5805056" y="1276783"/>
            <a:ext cx="2732372" cy="59304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ko-KR" altLang="en-US" sz="24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5708071" y="1919205"/>
            <a:ext cx="62555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부터 시계 방향대로 진행합니다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차례에는 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말 중 하나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0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대결장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84" y="1323441"/>
            <a:ext cx="4654222" cy="4259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064014" y="1219799"/>
            <a:ext cx="2225288" cy="5930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24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배치하기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46997A-5AAD-4879-BFFD-3349CD8CB98B}"/>
              </a:ext>
            </a:extLst>
          </p:cNvPr>
          <p:cNvSpPr txBox="1"/>
          <p:nvPr/>
        </p:nvSpPr>
        <p:spPr>
          <a:xfrm>
            <a:off x="5805056" y="3213872"/>
            <a:ext cx="2732372" cy="59304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ko-KR" altLang="en-US" sz="24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484800" y="3156888"/>
            <a:ext cx="1383712" cy="5930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배치 규칙</a:t>
            </a:r>
            <a:endParaRPr lang="ko-KR" altLang="en-US" sz="24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5708071" y="3885907"/>
            <a:ext cx="58466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1)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한번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대결장에 놓은 </a:t>
            </a:r>
            <a:r>
              <a:rPr lang="ko-KR" altLang="en-US" sz="2000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2000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옮길 수 없습니다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2) </a:t>
            </a:r>
            <a:r>
              <a:rPr lang="ko-KR" altLang="en-US" sz="2000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게임말을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놓을 수 없는 상태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라면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차례를 통과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3)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누군가 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2000" dirty="0" err="1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오트리오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만들 때까지 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반복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417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endParaRPr lang="ko-KR" altLang="en-US" sz="4000" dirty="0">
              <a:solidFill>
                <a:srgbClr val="00B05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310DF9B-A718-4B05-BE84-3A582DBCB5A4}"/>
              </a:ext>
            </a:extLst>
          </p:cNvPr>
          <p:cNvSpPr txBox="1"/>
          <p:nvPr/>
        </p:nvSpPr>
        <p:spPr>
          <a:xfrm>
            <a:off x="3013354" y="4663359"/>
            <a:ext cx="6137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lnSpc>
                <a:spcPct val="120000"/>
              </a:lnSpc>
              <a:buAutoNum type="arabicPeriod"/>
            </a:pPr>
            <a:r>
              <a:rPr lang="ko-KR" altLang="en-US" sz="20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색깔</a:t>
            </a:r>
            <a:r>
              <a:rPr lang="en-US" altLang="ko-KR" sz="20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크기 동그라미 </a:t>
            </a:r>
            <a:r>
              <a:rPr lang="en-US" altLang="ko-KR" sz="20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0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한 줄로</a:t>
            </a:r>
            <a:endParaRPr lang="en-US" altLang="ko-KR" sz="2000" dirty="0" smtClean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ctr">
              <a:lnSpc>
                <a:spcPct val="120000"/>
              </a:lnSpc>
              <a:buAutoNum type="arabicPeriod"/>
            </a:pP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색깔 동그라미 </a:t>
            </a:r>
            <a:r>
              <a:rPr lang="en-US" altLang="ko-KR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000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한 칸에</a:t>
            </a:r>
            <a:endParaRPr lang="en-US" altLang="ko-KR" sz="2000" dirty="0">
              <a:solidFill>
                <a:srgbClr val="00B05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ctr">
              <a:lnSpc>
                <a:spcPct val="120000"/>
              </a:lnSpc>
              <a:buAutoNum type="arabicPeriod"/>
            </a:pPr>
            <a:r>
              <a:rPr lang="ko-KR" altLang="en-US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색깔 동그라미</a:t>
            </a:r>
            <a:r>
              <a:rPr lang="en-US" altLang="ko-KR" sz="2000" dirty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소</a:t>
            </a:r>
            <a:r>
              <a:rPr lang="en-US" altLang="ko-KR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중</a:t>
            </a:r>
            <a:r>
              <a:rPr lang="en-US" altLang="ko-KR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000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 순서로 한 줄로</a:t>
            </a:r>
            <a:endParaRPr lang="en-US" altLang="ko-KR" sz="2000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894641" y="1166173"/>
            <a:ext cx="8376011" cy="509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누군가가 </a:t>
            </a:r>
            <a:r>
              <a:rPr lang="ko-KR" altLang="en-US" sz="2000" b="1" dirty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중 하나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라도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만들면 게임이 끝나고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플레이어가 </a:t>
            </a:r>
            <a:r>
              <a:rPr lang="ko-KR" altLang="en-US" sz="2000" b="1" dirty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합니다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411" y="1856509"/>
            <a:ext cx="7969450" cy="275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99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526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 </a:t>
            </a:r>
            <a:r>
              <a:rPr lang="en-US" altLang="ko-KR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b="1" dirty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비슷한 룰의 다른 게임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105D87B-CE4C-427F-ADB2-179CE7F3B537}"/>
              </a:ext>
            </a:extLst>
          </p:cNvPr>
          <p:cNvSpPr txBox="1"/>
          <p:nvPr/>
        </p:nvSpPr>
        <p:spPr>
          <a:xfrm>
            <a:off x="262224" y="1169441"/>
            <a:ext cx="5051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3200" b="1" dirty="0" err="1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가블리트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200" b="1" dirty="0" err="1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가블러즈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200" b="1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#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영역 확보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#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줄 만들기</a:t>
            </a:r>
            <a:endParaRPr lang="en-US" altLang="ko-KR" sz="2400" b="1" dirty="0">
              <a:solidFill>
                <a:srgbClr val="00B05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BB4D61-66D0-45F2-ACD6-0E660C9862BD}"/>
              </a:ext>
            </a:extLst>
          </p:cNvPr>
          <p:cNvSpPr txBox="1"/>
          <p:nvPr/>
        </p:nvSpPr>
        <p:spPr>
          <a:xfrm>
            <a:off x="6125668" y="1186070"/>
            <a:ext cx="5051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3200" b="1" dirty="0" err="1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콰르토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200" b="1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#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추상전략</a:t>
            </a:r>
            <a:r>
              <a:rPr lang="en-US" altLang="ko-KR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#</a:t>
            </a:r>
            <a:r>
              <a:rPr lang="ko-KR" altLang="en-US" sz="2400" b="1" dirty="0" smtClean="0">
                <a:solidFill>
                  <a:srgbClr val="00B05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만들기</a:t>
            </a:r>
            <a:endParaRPr lang="en-US" altLang="ko-KR" sz="2400" b="1" dirty="0">
              <a:solidFill>
                <a:srgbClr val="00B05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170" name="Picture 2" descr="http://divedice.com/uploaded/prd/757861492761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334" y="2653077"/>
            <a:ext cx="3207412" cy="320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divedice.com/uploaded/prd/8385714782201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04" y="2653078"/>
            <a:ext cx="3207412" cy="320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300</Words>
  <Application>Microsoft Office PowerPoint</Application>
  <PresentationFormat>사용자 지정</PresentationFormat>
  <Paragraphs>46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굴림</vt:lpstr>
      <vt:lpstr>Arial</vt:lpstr>
      <vt:lpstr>맑은 고딕</vt:lpstr>
      <vt:lpstr>나눔스퀘어</vt:lpstr>
      <vt:lpstr>나눔스퀘어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Marketing_KBG</cp:lastModifiedBy>
  <cp:revision>40</cp:revision>
  <dcterms:created xsi:type="dcterms:W3CDTF">2017-12-14T07:04:43Z</dcterms:created>
  <dcterms:modified xsi:type="dcterms:W3CDTF">2018-10-10T05:00:15Z</dcterms:modified>
</cp:coreProperties>
</file>