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58" r:id="rId4"/>
    <p:sldId id="751" r:id="rId5"/>
    <p:sldId id="726" r:id="rId6"/>
    <p:sldId id="551" r:id="rId7"/>
    <p:sldId id="552" r:id="rId8"/>
    <p:sldId id="758" r:id="rId9"/>
    <p:sldId id="760" r:id="rId10"/>
    <p:sldId id="759" r:id="rId11"/>
    <p:sldId id="762" r:id="rId12"/>
    <p:sldId id="761" r:id="rId13"/>
    <p:sldId id="763" r:id="rId14"/>
    <p:sldId id="764" r:id="rId15"/>
    <p:sldId id="765" r:id="rId16"/>
    <p:sldId id="766" r:id="rId17"/>
    <p:sldId id="767" r:id="rId18"/>
    <p:sldId id="769" r:id="rId19"/>
    <p:sldId id="626" r:id="rId20"/>
    <p:sldId id="770" r:id="rId21"/>
    <p:sldId id="771" r:id="rId22"/>
    <p:sldId id="772" r:id="rId23"/>
    <p:sldId id="259" r:id="rId24"/>
    <p:sldId id="264" r:id="rId25"/>
    <p:sldId id="263" r:id="rId26"/>
  </p:sldIdLst>
  <p:sldSz cx="12192000" cy="6858000"/>
  <p:notesSz cx="6858000" cy="9144000"/>
  <p:embeddedFontLst>
    <p:embeddedFont>
      <p:font typeface="나눔스퀘어" panose="020B0600000101010101" pitchFamily="50" charset="-127"/>
      <p:regular r:id="rId28"/>
    </p:embeddedFont>
    <p:embeddedFont>
      <p:font typeface="나눔스퀘어 Bold" panose="020B0600000101010101" pitchFamily="50" charset="-127"/>
      <p:bold r:id="rId29"/>
    </p:embeddedFon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55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4199"/>
    <a:srgbClr val="0089CD"/>
    <a:srgbClr val="4CA246"/>
    <a:srgbClr val="FEC93F"/>
    <a:srgbClr val="F36E2F"/>
    <a:srgbClr val="EE144D"/>
    <a:srgbClr val="D22978"/>
    <a:srgbClr val="834FA0"/>
    <a:srgbClr val="717174"/>
    <a:srgbClr val="F1A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234" y="114"/>
      </p:cViewPr>
      <p:guideLst>
        <p:guide orient="horz" pos="2160"/>
        <p:guide pos="3840"/>
        <p:guide pos="211"/>
        <p:guide pos="438"/>
        <p:guide pos="7469"/>
        <p:guide orient="horz" pos="255"/>
        <p:guide orient="horz" pos="3974"/>
        <p:guide pos="4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2022-09-22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48A3C7B-263D-D84F-0791-DE7A6E485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2" y="574535"/>
            <a:ext cx="8010656" cy="57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카드를 제외한 모든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이상의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만들어야 내려놓을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기존 묶음이 섬에 있다면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덧붙여도 됨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시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놓은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장당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600FC35-AA73-84FD-06A2-CDB8EFD74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1541020"/>
            <a:ext cx="4522890" cy="205344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F227403-6603-C005-6758-CF0A9EB7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04" y="530225"/>
            <a:ext cx="5359134" cy="83093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2131BCD-D993-3F2F-753C-F96D29BE9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22140" r="20117" b="15396"/>
          <a:stretch/>
        </p:blipFill>
        <p:spPr>
          <a:xfrm>
            <a:off x="7823304" y="3774328"/>
            <a:ext cx="3282846" cy="23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4FDAB943-D457-857E-CBCE-B316EAF9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21"/>
          <a:stretch/>
        </p:blipFill>
        <p:spPr>
          <a:xfrm rot="20452913">
            <a:off x="7246171" y="3947180"/>
            <a:ext cx="1488516" cy="200063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동안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내려놓을 수 있는 색깔 카드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묶음에 덧붙일 수 있는 색깔 카드 포함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),     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손에 있다면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내려 놓아야만 함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만능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4193DAD-F116-3E41-AF4C-0305A35AC3AC}"/>
              </a:ext>
            </a:extLst>
          </p:cNvPr>
          <p:cNvGrpSpPr/>
          <p:nvPr/>
        </p:nvGrpSpPr>
        <p:grpSpPr>
          <a:xfrm rot="856265">
            <a:off x="7487684" y="3669726"/>
            <a:ext cx="3929682" cy="2337597"/>
            <a:chOff x="7680485" y="3798650"/>
            <a:chExt cx="3929682" cy="2337597"/>
          </a:xfrm>
        </p:grpSpPr>
        <p:pic>
          <p:nvPicPr>
            <p:cNvPr id="10" name="그림 9" descr="텍스트, 봉투, 명함이(가) 표시된 사진&#10;&#10;자동 생성된 설명">
              <a:extLst>
                <a:ext uri="{FF2B5EF4-FFF2-40B4-BE49-F238E27FC236}">
                  <a16:creationId xmlns:a16="http://schemas.microsoft.com/office/drawing/2014/main" id="{91EE2277-89C8-361B-6341-670D8B1E5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144" b="48680" l="14258" r="34180">
                          <a14:foregroundMark x1="28223" y1="11290" x2="28027" y2="12023"/>
                          <a14:foregroundMark x1="19824" y1="16129" x2="18457" y2="16569"/>
                          <a14:foregroundMark x1="14355" y1="17449" x2="15820" y2="20821"/>
                          <a14:foregroundMark x1="25098" y1="27713" x2="26563" y2="29619"/>
                          <a14:foregroundMark x1="24219" y1="29179" x2="22266" y2="31672"/>
                          <a14:foregroundMark x1="15527" y1="17449" x2="16309" y2="18622"/>
                          <a14:foregroundMark x1="20020" y1="47507" x2="20898" y2="45015"/>
                          <a14:foregroundMark x1="18359" y1="48680" x2="19043" y2="46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4" t="8450" r="63172" b="49869"/>
            <a:stretch/>
          </p:blipFill>
          <p:spPr>
            <a:xfrm rot="19919122">
              <a:off x="7680485" y="4125038"/>
              <a:ext cx="1804931" cy="2011209"/>
            </a:xfrm>
            <a:prstGeom prst="rect">
              <a:avLst/>
            </a:prstGeom>
          </p:spPr>
        </p:pic>
        <p:pic>
          <p:nvPicPr>
            <p:cNvPr id="14" name="그림 13" descr="텍스트, 봉투, 명함이(가) 표시된 사진&#10;&#10;자동 생성된 설명">
              <a:extLst>
                <a:ext uri="{FF2B5EF4-FFF2-40B4-BE49-F238E27FC236}">
                  <a16:creationId xmlns:a16="http://schemas.microsoft.com/office/drawing/2014/main" id="{50A4F7EE-910B-C2B8-D9EC-5A709E51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144" b="48680" l="14258" r="34180">
                          <a14:foregroundMark x1="28223" y1="11290" x2="28027" y2="12023"/>
                          <a14:foregroundMark x1="19824" y1="16129" x2="18457" y2="16569"/>
                          <a14:foregroundMark x1="14355" y1="17449" x2="15820" y2="20821"/>
                          <a14:foregroundMark x1="25098" y1="27713" x2="26563" y2="29619"/>
                          <a14:foregroundMark x1="24219" y1="29179" x2="22266" y2="31672"/>
                          <a14:foregroundMark x1="15527" y1="17449" x2="16309" y2="18622"/>
                          <a14:foregroundMark x1="20020" y1="47507" x2="20898" y2="45015"/>
                          <a14:foregroundMark x1="18359" y1="48680" x2="19043" y2="46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4" t="8450" r="63172" b="49869"/>
            <a:stretch/>
          </p:blipFill>
          <p:spPr>
            <a:xfrm rot="20828767">
              <a:off x="7843523" y="4097463"/>
              <a:ext cx="1804931" cy="2011209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E38A73B-0DB4-E563-43FF-41462EE3C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9" t="22140" r="20117" b="15396"/>
            <a:stretch/>
          </p:blipFill>
          <p:spPr>
            <a:xfrm>
              <a:off x="8890781" y="3798650"/>
              <a:ext cx="2719386" cy="1930764"/>
            </a:xfrm>
            <a:prstGeom prst="rect">
              <a:avLst/>
            </a:prstGeom>
          </p:spPr>
        </p:pic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4F1F3E1F-F85F-FD69-9C82-702A05C021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9" t="2444" r="4824" b="2740"/>
          <a:stretch/>
        </p:blipFill>
        <p:spPr>
          <a:xfrm rot="1930925">
            <a:off x="10324471" y="4298387"/>
            <a:ext cx="1184324" cy="1649319"/>
          </a:xfrm>
          <a:prstGeom prst="roundRect">
            <a:avLst>
              <a:gd name="adj" fmla="val 5821"/>
            </a:avLst>
          </a:prstGeom>
        </p:spPr>
      </p:pic>
    </p:spTree>
    <p:extLst>
      <p:ext uri="{BB962C8B-B14F-4D97-AF65-F5344CB8AC3E}">
        <p14:creationId xmlns:p14="http://schemas.microsoft.com/office/powerpoint/2010/main" val="21701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3" name="그림 12" descr="화살이(가) 표시된 사진&#10;&#10;자동 생성된 설명">
            <a:extLst>
              <a:ext uri="{FF2B5EF4-FFF2-40B4-BE49-F238E27FC236}">
                <a16:creationId xmlns:a16="http://schemas.microsoft.com/office/drawing/2014/main" id="{D53E8C26-8FDC-B630-B9E1-13BAE9F9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6" t="14810" r="15039" b="40588"/>
          <a:stretch/>
        </p:blipFill>
        <p:spPr>
          <a:xfrm>
            <a:off x="8518275" y="4088588"/>
            <a:ext cx="2091690" cy="1881481"/>
          </a:xfrm>
          <a:prstGeom prst="rect">
            <a:avLst/>
          </a:prstGeom>
        </p:spPr>
      </p:pic>
      <p:pic>
        <p:nvPicPr>
          <p:cNvPr id="14" name="그림 13" descr="화살이(가) 표시된 사진&#10;&#10;자동 생성된 설명">
            <a:extLst>
              <a:ext uri="{FF2B5EF4-FFF2-40B4-BE49-F238E27FC236}">
                <a16:creationId xmlns:a16="http://schemas.microsoft.com/office/drawing/2014/main" id="{D6A7F9F7-4853-A848-1E70-650A2172A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41085" r="47463" b="9238"/>
          <a:stretch/>
        </p:blipFill>
        <p:spPr>
          <a:xfrm>
            <a:off x="8838185" y="1104858"/>
            <a:ext cx="2541996" cy="2095542"/>
          </a:xfrm>
          <a:prstGeom prst="rect">
            <a:avLst/>
          </a:prstGeom>
        </p:spPr>
      </p:pic>
      <p:sp>
        <p:nvSpPr>
          <p:cNvPr id="16" name="화살표: 위쪽 15">
            <a:extLst>
              <a:ext uri="{FF2B5EF4-FFF2-40B4-BE49-F238E27FC236}">
                <a16:creationId xmlns:a16="http://schemas.microsoft.com/office/drawing/2014/main" id="{F92E8622-C616-FF25-D52E-60F9ADBD7FE3}"/>
              </a:ext>
            </a:extLst>
          </p:cNvPr>
          <p:cNvSpPr/>
          <p:nvPr/>
        </p:nvSpPr>
        <p:spPr>
          <a:xfrm>
            <a:off x="9304020" y="3200400"/>
            <a:ext cx="640080" cy="888188"/>
          </a:xfrm>
          <a:prstGeom prst="upArrow">
            <a:avLst>
              <a:gd name="adj1" fmla="val 38095"/>
              <a:gd name="adj2" fmla="val 50000"/>
            </a:avLst>
          </a:prstGeom>
          <a:solidFill>
            <a:srgbClr val="EE144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B5B82AD-FB85-AA42-4464-3AB83599C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21"/>
          <a:stretch/>
        </p:blipFill>
        <p:spPr>
          <a:xfrm rot="410923">
            <a:off x="7293847" y="1193720"/>
            <a:ext cx="1434498" cy="19280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D0DDE4B-FFBA-AB8A-13A6-B76BDA38D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9" t="2444" r="4824" b="2740"/>
          <a:stretch/>
        </p:blipFill>
        <p:spPr>
          <a:xfrm rot="1260268">
            <a:off x="10207225" y="1480605"/>
            <a:ext cx="1216128" cy="1693610"/>
          </a:xfrm>
          <a:prstGeom prst="roundRect">
            <a:avLst>
              <a:gd name="adj" fmla="val 5821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B514B-0FA5-E124-65E4-774278185D89}"/>
              </a:ext>
            </a:extLst>
          </p:cNvPr>
          <p:cNvSpPr txBox="1"/>
          <p:nvPr/>
        </p:nvSpPr>
        <p:spPr>
          <a:xfrm>
            <a:off x="220560" y="1928929"/>
            <a:ext cx="722799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동안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내려놓을 수 있는 색깔 카드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묶음에 덧붙일 수 있는 색깔 카드 포함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),     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손에 있다면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내려 놓아야만 함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만능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10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동안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내려놓을 수 있는 색깔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손에 있다면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내려 놓아야만 함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만능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68B4998-F934-1362-E36C-52E961096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22140" r="20117" b="15396"/>
          <a:stretch/>
        </p:blipFill>
        <p:spPr>
          <a:xfrm>
            <a:off x="8692831" y="1118831"/>
            <a:ext cx="2719386" cy="1930764"/>
          </a:xfrm>
          <a:prstGeom prst="rect">
            <a:avLst/>
          </a:prstGeom>
        </p:spPr>
      </p:pic>
      <p:pic>
        <p:nvPicPr>
          <p:cNvPr id="7" name="그림 6" descr="텍스트, 봉투, 명함이(가) 표시된 사진&#10;&#10;자동 생성된 설명">
            <a:extLst>
              <a:ext uri="{FF2B5EF4-FFF2-40B4-BE49-F238E27FC236}">
                <a16:creationId xmlns:a16="http://schemas.microsoft.com/office/drawing/2014/main" id="{177ADB4B-5FE1-2D70-CDC0-A46D77459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44" b="48680" l="14258" r="34180">
                        <a14:foregroundMark x1="28223" y1="11290" x2="28027" y2="12023"/>
                        <a14:foregroundMark x1="19824" y1="16129" x2="18457" y2="16569"/>
                        <a14:foregroundMark x1="14355" y1="17449" x2="15820" y2="20821"/>
                        <a14:foregroundMark x1="25098" y1="27713" x2="26563" y2="29619"/>
                        <a14:foregroundMark x1="24219" y1="29179" x2="22266" y2="31672"/>
                        <a14:foregroundMark x1="15527" y1="17449" x2="16309" y2="18622"/>
                        <a14:foregroundMark x1="20020" y1="47507" x2="20898" y2="45015"/>
                        <a14:foregroundMark x1="18359" y1="48680" x2="19043" y2="4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8450" r="63172" b="49869"/>
          <a:stretch/>
        </p:blipFill>
        <p:spPr>
          <a:xfrm rot="20527000">
            <a:off x="8619113" y="4036948"/>
            <a:ext cx="1804931" cy="2011209"/>
          </a:xfrm>
          <a:prstGeom prst="rect">
            <a:avLst/>
          </a:prstGeom>
        </p:spPr>
      </p:pic>
      <p:pic>
        <p:nvPicPr>
          <p:cNvPr id="10" name="그림 9" descr="텍스트, 봉투, 명함이(가) 표시된 사진&#10;&#10;자동 생성된 설명">
            <a:extLst>
              <a:ext uri="{FF2B5EF4-FFF2-40B4-BE49-F238E27FC236}">
                <a16:creationId xmlns:a16="http://schemas.microsoft.com/office/drawing/2014/main" id="{24F5492E-572B-0F10-BEFF-75C717D99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44" b="48680" l="14258" r="34180">
                        <a14:foregroundMark x1="28223" y1="11290" x2="28027" y2="12023"/>
                        <a14:foregroundMark x1="19824" y1="16129" x2="18457" y2="16569"/>
                        <a14:foregroundMark x1="14355" y1="17449" x2="15820" y2="20821"/>
                        <a14:foregroundMark x1="25098" y1="27713" x2="26563" y2="29619"/>
                        <a14:foregroundMark x1="24219" y1="29179" x2="22266" y2="31672"/>
                        <a14:foregroundMark x1="15527" y1="17449" x2="16309" y2="18622"/>
                        <a14:foregroundMark x1="20020" y1="47507" x2="20898" y2="45015"/>
                        <a14:foregroundMark x1="18359" y1="48680" x2="19043" y2="4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8450" r="63172" b="49869"/>
          <a:stretch/>
        </p:blipFill>
        <p:spPr>
          <a:xfrm rot="21436645">
            <a:off x="8784459" y="4038482"/>
            <a:ext cx="1804931" cy="2011209"/>
          </a:xfrm>
          <a:prstGeom prst="rect">
            <a:avLst/>
          </a:prstGeom>
        </p:spPr>
      </p:pic>
      <p:sp>
        <p:nvSpPr>
          <p:cNvPr id="11" name="화살표: 위쪽 10">
            <a:extLst>
              <a:ext uri="{FF2B5EF4-FFF2-40B4-BE49-F238E27FC236}">
                <a16:creationId xmlns:a16="http://schemas.microsoft.com/office/drawing/2014/main" id="{0A298102-B563-B71A-DD3F-2B1699FE6E2B}"/>
              </a:ext>
            </a:extLst>
          </p:cNvPr>
          <p:cNvSpPr/>
          <p:nvPr/>
        </p:nvSpPr>
        <p:spPr>
          <a:xfrm>
            <a:off x="9046844" y="3097526"/>
            <a:ext cx="640080" cy="888188"/>
          </a:xfrm>
          <a:prstGeom prst="upArrow">
            <a:avLst>
              <a:gd name="adj1" fmla="val 38095"/>
              <a:gd name="adj2" fmla="val 50000"/>
            </a:avLst>
          </a:prstGeom>
          <a:solidFill>
            <a:srgbClr val="EE144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3037863-1AE3-9988-7714-CF6186B64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21"/>
          <a:stretch/>
        </p:blipFill>
        <p:spPr>
          <a:xfrm rot="410923">
            <a:off x="7160044" y="1320130"/>
            <a:ext cx="1434498" cy="192802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8782CB9-A2C0-703A-0B9A-192A9B9A40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9" t="2444" r="4824" b="2740"/>
          <a:stretch/>
        </p:blipFill>
        <p:spPr>
          <a:xfrm rot="213640">
            <a:off x="9171060" y="4260356"/>
            <a:ext cx="1287370" cy="1792823"/>
          </a:xfrm>
          <a:prstGeom prst="roundRect">
            <a:avLst>
              <a:gd name="adj" fmla="val 5821"/>
            </a:avLst>
          </a:prstGeom>
        </p:spPr>
      </p:pic>
    </p:spTree>
    <p:extLst>
      <p:ext uri="{BB962C8B-B14F-4D97-AF65-F5344CB8AC3E}">
        <p14:creationId xmlns:p14="http://schemas.microsoft.com/office/powerpoint/2010/main" val="18704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650582" cy="642832"/>
          </a:xfrm>
          <a:prstGeom prst="rect">
            <a:avLst/>
          </a:prstGeom>
          <a:solidFill>
            <a:srgbClr val="F36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놓은 카드 옮기기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놓은 카드들을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자유롭게 옮김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만들기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묶음을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합치거나 나누기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놓은 카드를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손으로 가져오기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옮긴 결과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이상이 못 되는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차례가 끝나기 전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손으로 다시 가져옴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E0D9702-1394-3A6B-D31E-F161580F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4" y="1277373"/>
            <a:ext cx="4665663" cy="38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086100" cy="642832"/>
          </a:xfrm>
          <a:prstGeom prst="rect">
            <a:avLst/>
          </a:prstGeom>
          <a:solidFill>
            <a:srgbClr val="F1A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내기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30419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위에 사용하고자 하는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0B0DCEF-A7CE-94D8-6E92-E45528A6A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11441" r="7812" b="9384"/>
          <a:stretch/>
        </p:blipFill>
        <p:spPr>
          <a:xfrm>
            <a:off x="6360995" y="1766848"/>
            <a:ext cx="5496043" cy="36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086100" cy="642832"/>
          </a:xfrm>
          <a:prstGeom prst="rect">
            <a:avLst/>
          </a:prstGeom>
          <a:solidFill>
            <a:srgbClr val="F1A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내기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3041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위에 사용하고자 하는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두 행동 중 하나를 선택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A)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카드와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짝이 맞는 색깔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내고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해적질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선착순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B)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3000" b="1" spc="-15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끄악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외치며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방어하지 않음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BC1A06D-2A02-3284-A6B4-329888A4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2048010"/>
            <a:ext cx="5399088" cy="20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086100" cy="642832"/>
          </a:xfrm>
          <a:prstGeom prst="rect">
            <a:avLst/>
          </a:prstGeom>
          <a:solidFill>
            <a:srgbClr val="F1A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내기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6470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아무도 검은 해적 카드를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방어하지 않았다면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카드에 적힌 내용대로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해적질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사용한 검은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방어한 짝이 맞는 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해적질로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공격받은 사람의 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2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그 즉시 해당 사람의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손으로 </a:t>
            </a:r>
            <a:r>
              <a:rPr lang="ko-KR" altLang="en-US" sz="3000" b="1" spc="-15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돌아감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3C60EFB-A8D1-B78F-0DC3-459A61049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50" y="2876681"/>
            <a:ext cx="5008563" cy="186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238375" cy="642832"/>
          </a:xfrm>
          <a:prstGeom prst="rect">
            <a:avLst/>
          </a:prstGeom>
          <a:solidFill>
            <a:srgbClr val="71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3041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무지개 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7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</a:t>
            </a:r>
            <a:r>
              <a:rPr lang="ko-KR" altLang="en-US" sz="3000" b="1" spc="-17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내려놓을 수 있는 색깔 카드</a:t>
            </a:r>
            <a:r>
              <a:rPr lang="ko-KR" altLang="en-US" sz="3000" spc="-17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없는지 </a:t>
            </a:r>
            <a:r>
              <a:rPr lang="ko-KR" altLang="en-US" sz="3000" b="1" spc="-17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endParaRPr lang="en-US" altLang="ko-KR" sz="3000" b="1" spc="-17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 카드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혹은 카드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위 카드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손으로 가져옴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양 쪽에서 한 장씩은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 카드가 비었다면 카드 더미에서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채움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다음 사람에게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넘김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0513882-D39C-3D81-5A7D-17C4B2CC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23"/>
          <a:stretch/>
        </p:blipFill>
        <p:spPr>
          <a:xfrm>
            <a:off x="7524750" y="1277373"/>
            <a:ext cx="4314436" cy="380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A986D5E-F2C5-A505-70D1-349C88E6EB42}"/>
              </a:ext>
            </a:extLst>
          </p:cNvPr>
          <p:cNvSpPr/>
          <p:nvPr/>
        </p:nvSpPr>
        <p:spPr>
          <a:xfrm>
            <a:off x="695326" y="1277373"/>
            <a:ext cx="2019300" cy="642832"/>
          </a:xfrm>
          <a:prstGeom prst="rect">
            <a:avLst/>
          </a:prstGeom>
          <a:solidFill>
            <a:srgbClr val="834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도망치기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E786C-75C3-4ECC-81A1-0FA4C6AF9BA8}"/>
              </a:ext>
            </a:extLst>
          </p:cNvPr>
          <p:cNvSpPr txBox="1"/>
          <p:nvPr/>
        </p:nvSpPr>
        <p:spPr>
          <a:xfrm>
            <a:off x="220560" y="1928929"/>
            <a:ext cx="73041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중 누군가 도망치면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즉시 종료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도망치려면 아래의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달성해야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있는 카드를 전부 내려 놓기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마지막이 검은 해적 카드라면 행동까지 실행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섬에 완전한 무지개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 존재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7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색깔 카드가 모두 모인 묶음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BE46534-671F-C0B6-BE12-E8101C6F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640" y="1928928"/>
            <a:ext cx="4321800" cy="29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최대한 얻어서 섬에서 도망치는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&lt;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루미큐브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처럼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이어지게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내려놓지만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해적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공격을 주고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받을 수 있는 것이 특징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뺏고 뺏기는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승부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왁자지껄한 분위기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79F172-4765-062B-F43E-AC66F7C3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48" y="2377007"/>
            <a:ext cx="4920585" cy="27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A986D5E-F2C5-A505-70D1-349C88E6EB42}"/>
              </a:ext>
            </a:extLst>
          </p:cNvPr>
          <p:cNvSpPr/>
          <p:nvPr/>
        </p:nvSpPr>
        <p:spPr>
          <a:xfrm>
            <a:off x="695326" y="1277373"/>
            <a:ext cx="2019300" cy="642832"/>
          </a:xfrm>
          <a:prstGeom prst="rect">
            <a:avLst/>
          </a:prstGeom>
          <a:solidFill>
            <a:srgbClr val="834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도망치기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E786C-75C3-4ECC-81A1-0FA4C6AF9BA8}"/>
              </a:ext>
            </a:extLst>
          </p:cNvPr>
          <p:cNvSpPr txBox="1"/>
          <p:nvPr/>
        </p:nvSpPr>
        <p:spPr>
          <a:xfrm>
            <a:off x="220560" y="1928929"/>
            <a:ext cx="743754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도망친 사람은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카드를 뽑지 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않고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다른 사람들도 다른 행동을 할 수 없음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 차례 도중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해적질을 막으면서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도망치기 조건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돼도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도망친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보물 점수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14D379-09BB-5DEE-F00C-CA3E282E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"/>
          <a:stretch/>
        </p:blipFill>
        <p:spPr>
          <a:xfrm>
            <a:off x="7058026" y="2031117"/>
            <a:ext cx="4799012" cy="2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A986D5E-F2C5-A505-70D1-349C88E6EB42}"/>
              </a:ext>
            </a:extLst>
          </p:cNvPr>
          <p:cNvSpPr/>
          <p:nvPr/>
        </p:nvSpPr>
        <p:spPr>
          <a:xfrm>
            <a:off x="695326" y="1277373"/>
            <a:ext cx="3038474" cy="642832"/>
          </a:xfrm>
          <a:prstGeom prst="rect">
            <a:avLst/>
          </a:prstGeom>
          <a:solidFill>
            <a:srgbClr val="834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뽑을 카드가 떨어짐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E786C-75C3-4ECC-81A1-0FA4C6AF9BA8}"/>
              </a:ext>
            </a:extLst>
          </p:cNvPr>
          <p:cNvSpPr txBox="1"/>
          <p:nvPr/>
        </p:nvSpPr>
        <p:spPr>
          <a:xfrm>
            <a:off x="220560" y="1928929"/>
            <a:ext cx="730419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 도망치기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뽑을 카드가 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떨어지면 게임 종료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사람은 각자 자기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손에서 섬으로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묶음 규칙에 맞게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 놓거나 옮길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해적질은 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BBBAA6-ED3D-D4C5-935E-206F8DE66F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721" y="1277373"/>
            <a:ext cx="4481316" cy="288855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4E60EA3-1169-6F7D-DAF5-C42538A59B7D}"/>
              </a:ext>
            </a:extLst>
          </p:cNvPr>
          <p:cNvSpPr/>
          <p:nvPr/>
        </p:nvSpPr>
        <p:spPr>
          <a:xfrm>
            <a:off x="9948935" y="3382874"/>
            <a:ext cx="538090" cy="70887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2B3E136-173E-3B7C-A1D6-C391CCC06607}"/>
              </a:ext>
            </a:extLst>
          </p:cNvPr>
          <p:cNvSpPr/>
          <p:nvPr/>
        </p:nvSpPr>
        <p:spPr>
          <a:xfrm>
            <a:off x="10628581" y="3382874"/>
            <a:ext cx="538090" cy="70887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D63C3C-E90B-5418-733A-BD10169EC49F}"/>
              </a:ext>
            </a:extLst>
          </p:cNvPr>
          <p:cNvSpPr/>
          <p:nvPr/>
        </p:nvSpPr>
        <p:spPr>
          <a:xfrm>
            <a:off x="11166671" y="3382874"/>
            <a:ext cx="538090" cy="70887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6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A986D5E-F2C5-A505-70D1-349C88E6EB42}"/>
              </a:ext>
            </a:extLst>
          </p:cNvPr>
          <p:cNvSpPr/>
          <p:nvPr/>
        </p:nvSpPr>
        <p:spPr>
          <a:xfrm>
            <a:off x="695326" y="1277373"/>
            <a:ext cx="1962149" cy="642832"/>
          </a:xfrm>
          <a:prstGeom prst="rect">
            <a:avLst/>
          </a:prstGeom>
          <a:solidFill>
            <a:srgbClr val="D22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계산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E786C-75C3-4ECC-81A1-0FA4C6AF9BA8}"/>
              </a:ext>
            </a:extLst>
          </p:cNvPr>
          <p:cNvSpPr txBox="1"/>
          <p:nvPr/>
        </p:nvSpPr>
        <p:spPr>
          <a:xfrm>
            <a:off x="220560" y="1928929"/>
            <a:ext cx="7304190" cy="376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남은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버림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놓인 카드를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더함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카드는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도망친 사람은 보너스로 보물 점수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추가</a:t>
            </a:r>
            <a:endParaRPr lang="en-US" altLang="ko-KR" sz="3000" b="1" spc="-15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*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보물 점수가 </a:t>
            </a:r>
            <a:r>
              <a:rPr lang="ko-KR" altLang="en-US" sz="32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사람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4E60EA3-1169-6F7D-DAF5-C42538A59B7D}"/>
              </a:ext>
            </a:extLst>
          </p:cNvPr>
          <p:cNvSpPr/>
          <p:nvPr/>
        </p:nvSpPr>
        <p:spPr>
          <a:xfrm>
            <a:off x="9948935" y="3382874"/>
            <a:ext cx="538090" cy="70887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14AFEB5-ADCD-CF2D-E74E-BC9B6883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1055172"/>
            <a:ext cx="5275263" cy="30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5000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개 이상 판매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유명한 게임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조합을 만들어서 자신의 숫자 타일을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없애는 보드게임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수십 년 동안 사랑받은 보드게임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색깔과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도형의 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쿼클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완성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누구든 금방 익힐 수 있는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쿼클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루미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간단한 규칙으로 알록달록 도형들을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섞고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맞추고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바꿔서 점수를 모으는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Picture 2" descr="쿼클 루미">
            <a:extLst>
              <a:ext uri="{FF2B5EF4-FFF2-40B4-BE49-F238E27FC236}">
                <a16:creationId xmlns:a16="http://schemas.microsoft.com/office/drawing/2014/main" id="{3D74323A-82CB-DBE2-20FB-8675B2032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10767" r="19708" b="12044"/>
          <a:stretch/>
        </p:blipFill>
        <p:spPr bwMode="auto">
          <a:xfrm>
            <a:off x="8125761" y="2004021"/>
            <a:ext cx="2075565" cy="2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A47094-D9B0-1FBF-D0E0-E065AA6E1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11739" r="8256" b="10725"/>
          <a:stretch/>
        </p:blipFill>
        <p:spPr>
          <a:xfrm>
            <a:off x="1204130" y="1985871"/>
            <a:ext cx="3538433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272761"/>
            <a:ext cx="6317772" cy="470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spc="-150" dirty="0">
                <a:solidFill>
                  <a:srgbClr val="EE144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</a:t>
            </a:r>
            <a:r>
              <a:rPr lang="ko-KR" altLang="en-US" sz="3600" b="1" spc="-150" dirty="0">
                <a:solidFill>
                  <a:srgbClr val="F36E2F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</a:t>
            </a:r>
            <a:r>
              <a:rPr lang="ko-KR" altLang="en-US" sz="3600" b="1" spc="-150" dirty="0">
                <a:solidFill>
                  <a:srgbClr val="FEC93F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600" b="1" spc="-150" dirty="0">
                <a:solidFill>
                  <a:srgbClr val="16264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600" b="1" spc="-150" dirty="0" err="1">
                <a:solidFill>
                  <a:srgbClr val="4CA24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</a:t>
            </a:r>
            <a:r>
              <a:rPr lang="ko-KR" altLang="en-US" sz="3600" b="1" spc="-150" dirty="0" err="1">
                <a:solidFill>
                  <a:srgbClr val="0089C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</a:t>
            </a:r>
            <a:r>
              <a:rPr lang="ko-KR" altLang="en-US" sz="3600" b="1" spc="-150" dirty="0" err="1">
                <a:solidFill>
                  <a:srgbClr val="6B419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endParaRPr lang="en-US" altLang="ko-KR" sz="500" spc="-150" dirty="0">
              <a:solidFill>
                <a:srgbClr val="6B419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>
              <a:solidFill>
                <a:srgbClr val="78674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요호호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해적단의 일원이 되신 것을 축하합니다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 한 척을 집 삼아 푸른 바다 위를 정처 없이 떠도는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낭만 가득한 무법자의 삶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피도 눈물도 없는 해적에게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영원한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동료란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없습니다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누구보다도 먼저 보물을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한가득 모아 도망치세요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하지만 그런 거칠고 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무시무시한 바다 사나이들도 좋아하는 것 앞에선 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정신을 못 </a:t>
            </a:r>
            <a:r>
              <a:rPr lang="ko-KR" altLang="en-US" sz="23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차린다는데요</a:t>
            </a:r>
            <a:r>
              <a:rPr lang="en-US" altLang="ko-KR" sz="2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2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5A654A7-05A3-01A7-43EB-2899C18EE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5" t="13158" r="28291" b="13346"/>
          <a:stretch/>
        </p:blipFill>
        <p:spPr>
          <a:xfrm>
            <a:off x="6959600" y="924209"/>
            <a:ext cx="4897438" cy="50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424851"/>
            <a:ext cx="6534384" cy="415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4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카드 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4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(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만능 카드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4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검은 해적 카드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31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(8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4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4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49C4531-F588-FBB4-BBA0-D456811A7B74}"/>
              </a:ext>
            </a:extLst>
          </p:cNvPr>
          <p:cNvGrpSpPr/>
          <p:nvPr/>
        </p:nvGrpSpPr>
        <p:grpSpPr>
          <a:xfrm>
            <a:off x="7833089" y="924045"/>
            <a:ext cx="3905295" cy="2638316"/>
            <a:chOff x="6096000" y="2487521"/>
            <a:chExt cx="6096000" cy="411830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2E0CDDA-F689-8416-5894-FC59756E1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6096000" y="2487521"/>
              <a:ext cx="6096000" cy="203316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C050EAC-B95E-17BD-481A-CFA1D230D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/>
            <a:stretch/>
          </p:blipFill>
          <p:spPr>
            <a:xfrm>
              <a:off x="6096000" y="4572652"/>
              <a:ext cx="6096000" cy="2033169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82364A2-3CC6-1B54-3670-C59D3633ADC9}"/>
              </a:ext>
            </a:extLst>
          </p:cNvPr>
          <p:cNvGrpSpPr/>
          <p:nvPr/>
        </p:nvGrpSpPr>
        <p:grpSpPr>
          <a:xfrm>
            <a:off x="6509791" y="3741666"/>
            <a:ext cx="2891384" cy="1290997"/>
            <a:chOff x="6509791" y="3741666"/>
            <a:chExt cx="4575828" cy="2043098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5669DA7-5EB8-53AC-0C4B-FBE64C89C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33" t="2482" r="4624" b="2482"/>
            <a:stretch/>
          </p:blipFill>
          <p:spPr>
            <a:xfrm>
              <a:off x="8056439" y="3741667"/>
              <a:ext cx="1465198" cy="2043097"/>
            </a:xfrm>
            <a:prstGeom prst="roundRect">
              <a:avLst>
                <a:gd name="adj" fmla="val 7030"/>
              </a:avLst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EC2770A-DBCE-2D79-A6C8-B5F696C1B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44" t="2990" r="5898" b="1975"/>
            <a:stretch/>
          </p:blipFill>
          <p:spPr>
            <a:xfrm>
              <a:off x="6509791" y="3741666"/>
              <a:ext cx="1428750" cy="2043097"/>
            </a:xfrm>
            <a:prstGeom prst="roundRect">
              <a:avLst>
                <a:gd name="adj" fmla="val 7030"/>
              </a:avLst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6BE65CE-3EA3-BD71-6A9B-77D1C7D25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78" t="2482" r="4976" b="3743"/>
            <a:stretch/>
          </p:blipFill>
          <p:spPr>
            <a:xfrm>
              <a:off x="9639535" y="3768765"/>
              <a:ext cx="1446084" cy="2015999"/>
            </a:xfrm>
            <a:prstGeom prst="roundRect">
              <a:avLst>
                <a:gd name="adj" fmla="val 7030"/>
              </a:avLst>
            </a:prstGeom>
          </p:spPr>
        </p:pic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8C442084-32A4-3ECA-D4A0-A78B4B8579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28" t="2599" r="4923" b="3070"/>
          <a:stretch/>
        </p:blipFill>
        <p:spPr>
          <a:xfrm>
            <a:off x="10529706" y="4393975"/>
            <a:ext cx="1091027" cy="1516288"/>
          </a:xfrm>
          <a:prstGeom prst="roundRect">
            <a:avLst>
              <a:gd name="adj" fmla="val 7030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7428335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모두 섞고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en-US" altLang="ko-KR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갖음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카드는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탁자 가운데 놓고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</a:t>
            </a:r>
            <a:r>
              <a:rPr lang="en-US" altLang="ko-KR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펼쳐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가위바위보로 누가 </a:t>
            </a:r>
            <a:r>
              <a:rPr lang="ko-KR" altLang="en-US" sz="3000" b="1" spc="-150" dirty="0">
                <a:solidFill>
                  <a:srgbClr val="EC194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시작할지 정함</a:t>
            </a:r>
            <a:endParaRPr lang="en-US" altLang="ko-KR" sz="3000" b="1" spc="-150" dirty="0">
              <a:solidFill>
                <a:srgbClr val="EC194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C399680-DF48-26A5-C511-34F171ADB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26" y="1299568"/>
            <a:ext cx="5324912" cy="42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036643"/>
            <a:ext cx="7966575" cy="461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내려놓아서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보물 점수를 최대한 많이 얻기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끝났을 때 </a:t>
            </a:r>
            <a:r>
              <a:rPr lang="ko-KR" altLang="en-US" sz="3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보물 점수가</a:t>
            </a:r>
            <a:endParaRPr lang="en-US" altLang="ko-KR" sz="3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사람이 승리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3" name="그림 2" descr="텍스트, 다른, 갤러리, 여러개이(가) 표시된 사진&#10;&#10;자동 생성된 설명">
            <a:extLst>
              <a:ext uri="{FF2B5EF4-FFF2-40B4-BE49-F238E27FC236}">
                <a16:creationId xmlns:a16="http://schemas.microsoft.com/office/drawing/2014/main" id="{3B6386F1-2C09-E4CC-538B-E30AA02A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9670" r="20907" b="3409"/>
          <a:stretch/>
        </p:blipFill>
        <p:spPr>
          <a:xfrm>
            <a:off x="7040521" y="1208235"/>
            <a:ext cx="4903789" cy="48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372673"/>
            <a:ext cx="1090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시작하는 사람부터 자기 차례에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종류의 행동을 원하는 만큼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순서로 진행</a:t>
            </a:r>
            <a:endParaRPr lang="en-US" altLang="ko-KR" sz="2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40D563D-9DB9-F5AD-7168-62285031B5A4}"/>
              </a:ext>
            </a:extLst>
          </p:cNvPr>
          <p:cNvGrpSpPr/>
          <p:nvPr/>
        </p:nvGrpSpPr>
        <p:grpSpPr>
          <a:xfrm>
            <a:off x="870764" y="2166912"/>
            <a:ext cx="10450472" cy="2524177"/>
            <a:chOff x="870764" y="2193480"/>
            <a:chExt cx="10450472" cy="2803098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5F9DC3D-D12A-85E2-BB66-5BC28F0FF598}"/>
                </a:ext>
              </a:extLst>
            </p:cNvPr>
            <p:cNvSpPr/>
            <p:nvPr/>
          </p:nvSpPr>
          <p:spPr>
            <a:xfrm>
              <a:off x="870764" y="2193480"/>
              <a:ext cx="10450472" cy="886986"/>
            </a:xfrm>
            <a:prstGeom prst="rect">
              <a:avLst/>
            </a:prstGeom>
            <a:solidFill>
              <a:srgbClr val="EE1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1. </a:t>
              </a:r>
              <a:r>
                <a:rPr lang="ko-KR" altLang="en-US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자기 섬에 카드 놓기 </a:t>
              </a:r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altLang="ko-KR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섬에 놓은 카드는 보물 점수</a:t>
              </a: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DB9406BC-C9BC-E83F-37CF-1A049EC0C533}"/>
                </a:ext>
              </a:extLst>
            </p:cNvPr>
            <p:cNvSpPr/>
            <p:nvPr/>
          </p:nvSpPr>
          <p:spPr>
            <a:xfrm>
              <a:off x="870764" y="3148610"/>
              <a:ext cx="10450472" cy="886986"/>
            </a:xfrm>
            <a:prstGeom prst="rect">
              <a:avLst/>
            </a:prstGeom>
            <a:solidFill>
              <a:srgbClr val="F36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2. </a:t>
              </a:r>
              <a:r>
                <a:rPr lang="ko-KR" altLang="en-US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섬에 놓은 카드 옮기기 </a:t>
              </a:r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altLang="ko-KR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놓았던 카드 옮기기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5CECFBA-544B-3A4E-08E9-59B5F163D48D}"/>
                </a:ext>
              </a:extLst>
            </p:cNvPr>
            <p:cNvSpPr/>
            <p:nvPr/>
          </p:nvSpPr>
          <p:spPr>
            <a:xfrm>
              <a:off x="870764" y="4109592"/>
              <a:ext cx="10450472" cy="886986"/>
            </a:xfrm>
            <a:prstGeom prst="rect">
              <a:avLst/>
            </a:prstGeom>
            <a:solidFill>
              <a:srgbClr val="F1A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3. </a:t>
              </a:r>
              <a:r>
                <a:rPr lang="ko-KR" altLang="en-US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검은 해적 카드 내기 </a:t>
              </a:r>
              <a:r>
                <a:rPr lang="en-US" altLang="ko-KR" sz="32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다른 사람을 공격하거나 자신만 이득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E70A303-C7DF-3153-B78D-93FD5A82E19E}"/>
              </a:ext>
            </a:extLst>
          </p:cNvPr>
          <p:cNvSpPr txBox="1"/>
          <p:nvPr/>
        </p:nvSpPr>
        <p:spPr>
          <a:xfrm>
            <a:off x="643245" y="4962108"/>
            <a:ext cx="10905510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마치면서 앞면 카드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더미 맨 위 카드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다른 사람이 차례 진행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카드를 제외한 모든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이상의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만들어야 내려놓을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F6708FE-0556-B454-FDAC-452DA4DC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02"/>
          <a:stretch/>
        </p:blipFill>
        <p:spPr>
          <a:xfrm>
            <a:off x="7069387" y="3866823"/>
            <a:ext cx="4787651" cy="190416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F675853-9D35-B958-CA18-A66F296C8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61" y="3835423"/>
            <a:ext cx="6427788" cy="182461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C3369DB-38EB-15EC-A2D1-7A4B1CAB3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77" b="50351"/>
          <a:stretch/>
        </p:blipFill>
        <p:spPr>
          <a:xfrm>
            <a:off x="7524724" y="911234"/>
            <a:ext cx="4305352" cy="25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342602" cy="642832"/>
          </a:xfrm>
          <a:prstGeom prst="rect">
            <a:avLst/>
          </a:prstGeom>
          <a:solidFill>
            <a:srgbClr val="EE1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섬에 카드 놓기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무지개 해적 카드를 제외한 모든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이상의 묶음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만들어야 내려놓을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기존 묶음이 섬에 있다면 </a:t>
            </a:r>
            <a:r>
              <a:rPr lang="ko-KR" altLang="en-US" sz="30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덧붙여도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1" name="그림 10" descr="텍스트, 봉투, 명함이(가) 표시된 사진&#10;&#10;자동 생성된 설명">
            <a:extLst>
              <a:ext uri="{FF2B5EF4-FFF2-40B4-BE49-F238E27FC236}">
                <a16:creationId xmlns:a16="http://schemas.microsoft.com/office/drawing/2014/main" id="{5F86706D-4F74-6CFB-0071-CE5CBD179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1" t="47139" r="11244" b="3409"/>
          <a:stretch/>
        </p:blipFill>
        <p:spPr>
          <a:xfrm>
            <a:off x="7724775" y="3385417"/>
            <a:ext cx="4132263" cy="2571046"/>
          </a:xfrm>
          <a:prstGeom prst="rect">
            <a:avLst/>
          </a:prstGeom>
        </p:spPr>
      </p:pic>
      <p:pic>
        <p:nvPicPr>
          <p:cNvPr id="13" name="그림 12" descr="텍스트, 봉투, 명함이(가) 표시된 사진&#10;&#10;자동 생성된 설명">
            <a:extLst>
              <a:ext uri="{FF2B5EF4-FFF2-40B4-BE49-F238E27FC236}">
                <a16:creationId xmlns:a16="http://schemas.microsoft.com/office/drawing/2014/main" id="{2533DACD-1523-1279-C740-710275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8450" r="63172" b="49869"/>
          <a:stretch/>
        </p:blipFill>
        <p:spPr>
          <a:xfrm>
            <a:off x="7846094" y="1277373"/>
            <a:ext cx="1944812" cy="21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11213</TotalTime>
  <Words>1048</Words>
  <Application>Microsoft Office PowerPoint</Application>
  <PresentationFormat>와이드스크린</PresentationFormat>
  <Paragraphs>174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0" baseType="lpstr">
      <vt:lpstr>나눔스퀘어</vt:lpstr>
      <vt:lpstr>맑은 고딕</vt:lpstr>
      <vt:lpstr>나눔스퀘어 Bold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169</cp:revision>
  <dcterms:created xsi:type="dcterms:W3CDTF">2021-02-23T06:25:54Z</dcterms:created>
  <dcterms:modified xsi:type="dcterms:W3CDTF">2022-09-22T04:51:32Z</dcterms:modified>
</cp:coreProperties>
</file>