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65"/>
  </p:notesMasterIdLst>
  <p:sldIdLst>
    <p:sldId id="257" r:id="rId2"/>
    <p:sldId id="260" r:id="rId3"/>
    <p:sldId id="776" r:id="rId4"/>
    <p:sldId id="258" r:id="rId5"/>
    <p:sldId id="751" r:id="rId6"/>
    <p:sldId id="789" r:id="rId7"/>
    <p:sldId id="788" r:id="rId8"/>
    <p:sldId id="726" r:id="rId9"/>
    <p:sldId id="802" r:id="rId10"/>
    <p:sldId id="792" r:id="rId11"/>
    <p:sldId id="793" r:id="rId12"/>
    <p:sldId id="790" r:id="rId13"/>
    <p:sldId id="791" r:id="rId14"/>
    <p:sldId id="551" r:id="rId15"/>
    <p:sldId id="552" r:id="rId16"/>
    <p:sldId id="785" r:id="rId17"/>
    <p:sldId id="780" r:id="rId18"/>
    <p:sldId id="806" r:id="rId19"/>
    <p:sldId id="807" r:id="rId20"/>
    <p:sldId id="781" r:id="rId21"/>
    <p:sldId id="808" r:id="rId22"/>
    <p:sldId id="809" r:id="rId23"/>
    <p:sldId id="794" r:id="rId24"/>
    <p:sldId id="784" r:id="rId25"/>
    <p:sldId id="810" r:id="rId26"/>
    <p:sldId id="782" r:id="rId27"/>
    <p:sldId id="803" r:id="rId28"/>
    <p:sldId id="795" r:id="rId29"/>
    <p:sldId id="804" r:id="rId30"/>
    <p:sldId id="805" r:id="rId31"/>
    <p:sldId id="777" r:id="rId32"/>
    <p:sldId id="812" r:id="rId33"/>
    <p:sldId id="811" r:id="rId34"/>
    <p:sldId id="796" r:id="rId35"/>
    <p:sldId id="813" r:id="rId36"/>
    <p:sldId id="797" r:id="rId37"/>
    <p:sldId id="814" r:id="rId38"/>
    <p:sldId id="778" r:id="rId39"/>
    <p:sldId id="815" r:id="rId40"/>
    <p:sldId id="818" r:id="rId41"/>
    <p:sldId id="798" r:id="rId42"/>
    <p:sldId id="819" r:id="rId43"/>
    <p:sldId id="799" r:id="rId44"/>
    <p:sldId id="816" r:id="rId45"/>
    <p:sldId id="800" r:id="rId46"/>
    <p:sldId id="786" r:id="rId47"/>
    <p:sldId id="820" r:id="rId48"/>
    <p:sldId id="821" r:id="rId49"/>
    <p:sldId id="822" r:id="rId50"/>
    <p:sldId id="823" r:id="rId51"/>
    <p:sldId id="824" r:id="rId52"/>
    <p:sldId id="827" r:id="rId53"/>
    <p:sldId id="828" r:id="rId54"/>
    <p:sldId id="787" r:id="rId55"/>
    <p:sldId id="825" r:id="rId56"/>
    <p:sldId id="783" r:id="rId57"/>
    <p:sldId id="801" r:id="rId58"/>
    <p:sldId id="829" r:id="rId59"/>
    <p:sldId id="626" r:id="rId60"/>
    <p:sldId id="775" r:id="rId61"/>
    <p:sldId id="259" r:id="rId62"/>
    <p:sldId id="264" r:id="rId63"/>
    <p:sldId id="263" r:id="rId64"/>
  </p:sldIdLst>
  <p:sldSz cx="12192000" cy="6858000"/>
  <p:notesSz cx="6858000" cy="9144000"/>
  <p:embeddedFontLst>
    <p:embeddedFont>
      <p:font typeface="나눔스퀘어" panose="020B0600000101010101" pitchFamily="50" charset="-127"/>
      <p:regular r:id="rId66"/>
    </p:embeddedFont>
    <p:embeddedFont>
      <p:font typeface="나눔스퀘어 Bold" panose="020B0600000101010101" pitchFamily="50" charset="-127"/>
      <p:bold r:id="rId67"/>
    </p:embeddedFont>
    <p:embeddedFont>
      <p:font typeface="맑은 고딕" panose="020B0503020000020004" pitchFamily="50" charset="-127"/>
      <p:regular r:id="rId68"/>
      <p:bold r:id="rId69"/>
    </p:embeddedFont>
  </p:embeddedFontLst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362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4" pos="438" userDrawn="1">
          <p15:clr>
            <a:srgbClr val="A4A3A4"/>
          </p15:clr>
        </p15:guide>
        <p15:guide id="5" pos="211" userDrawn="1">
          <p15:clr>
            <a:srgbClr val="A4A3A4"/>
          </p15:clr>
        </p15:guide>
        <p15:guide id="6" orient="horz" pos="232" userDrawn="1">
          <p15:clr>
            <a:srgbClr val="A4A3A4"/>
          </p15:clr>
        </p15:guide>
        <p15:guide id="7" orient="horz" pos="3952" userDrawn="1">
          <p15:clr>
            <a:srgbClr val="A4A3A4"/>
          </p15:clr>
        </p15:guide>
        <p15:guide id="8" pos="4294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71A23"/>
    <a:srgbClr val="005E27"/>
    <a:srgbClr val="E8DBCE"/>
    <a:srgbClr val="E8DBCD"/>
    <a:srgbClr val="992415"/>
    <a:srgbClr val="005AA8"/>
    <a:srgbClr val="910A83"/>
    <a:srgbClr val="DFD4DF"/>
    <a:srgbClr val="6C614C"/>
    <a:srgbClr val="97896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489" autoAdjust="0"/>
    <p:restoredTop sz="94660"/>
  </p:normalViewPr>
  <p:slideViewPr>
    <p:cSldViewPr snapToGrid="0" showGuides="1">
      <p:cViewPr varScale="1">
        <p:scale>
          <a:sx n="103" d="100"/>
          <a:sy n="103" d="100"/>
        </p:scale>
        <p:origin x="138" y="222"/>
      </p:cViewPr>
      <p:guideLst>
        <p:guide orient="horz" pos="3362"/>
        <p:guide pos="3840"/>
        <p:guide pos="438"/>
        <p:guide pos="211"/>
        <p:guide orient="horz" pos="232"/>
        <p:guide orient="horz" pos="3952"/>
        <p:guide pos="4294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font" Target="fonts/font3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font" Target="fonts/font1.fntdata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font" Target="fonts/font4.fntdata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font" Target="fonts/font2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notesMaster" Target="notesMasters/notesMaster1.xml"/><Relationship Id="rId73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71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C42DFD2-1982-4DF9-AB99-06ACC247F4DE}" type="datetimeFigureOut">
              <a:rPr lang="ko-KR" altLang="en-US" smtClean="0"/>
              <a:t>2022-12-16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0A7F22-0255-47F7-9589-85F31614695C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002915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gi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gi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타이틀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직사각형 6">
            <a:extLst>
              <a:ext uri="{FF2B5EF4-FFF2-40B4-BE49-F238E27FC236}">
                <a16:creationId xmlns:a16="http://schemas.microsoft.com/office/drawing/2014/main" id="{0D915092-9B20-43EE-8BFA-DCF0E7467DE7}"/>
              </a:ext>
            </a:extLst>
          </p:cNvPr>
          <p:cNvSpPr/>
          <p:nvPr userDrawn="1"/>
        </p:nvSpPr>
        <p:spPr>
          <a:xfrm>
            <a:off x="319087" y="333375"/>
            <a:ext cx="11553825" cy="619125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8" name="직사각형 7">
            <a:extLst>
              <a:ext uri="{FF2B5EF4-FFF2-40B4-BE49-F238E27FC236}">
                <a16:creationId xmlns:a16="http://schemas.microsoft.com/office/drawing/2014/main" id="{FB1BFAEF-D301-4F70-AAF8-200B281928A1}"/>
              </a:ext>
            </a:extLst>
          </p:cNvPr>
          <p:cNvSpPr/>
          <p:nvPr userDrawn="1"/>
        </p:nvSpPr>
        <p:spPr>
          <a:xfrm>
            <a:off x="552450" y="581025"/>
            <a:ext cx="10953750" cy="56959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18" name="직각 삼각형 17">
            <a:extLst>
              <a:ext uri="{FF2B5EF4-FFF2-40B4-BE49-F238E27FC236}">
                <a16:creationId xmlns:a16="http://schemas.microsoft.com/office/drawing/2014/main" id="{BDA86165-C92A-4ED7-B3D1-CB562E364F1C}"/>
              </a:ext>
            </a:extLst>
          </p:cNvPr>
          <p:cNvSpPr/>
          <p:nvPr userDrawn="1"/>
        </p:nvSpPr>
        <p:spPr>
          <a:xfrm rot="16200000">
            <a:off x="8222891" y="2874600"/>
            <a:ext cx="3644034" cy="3656013"/>
          </a:xfrm>
          <a:prstGeom prst="rtTriangle">
            <a:avLst/>
          </a:prstGeom>
          <a:solidFill>
            <a:srgbClr val="FBA6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9" name="이등변 삼각형 8">
            <a:extLst>
              <a:ext uri="{FF2B5EF4-FFF2-40B4-BE49-F238E27FC236}">
                <a16:creationId xmlns:a16="http://schemas.microsoft.com/office/drawing/2014/main" id="{B5A44C7A-6E59-40D4-95C6-90F5DEA9003A}"/>
              </a:ext>
            </a:extLst>
          </p:cNvPr>
          <p:cNvSpPr>
            <a:spLocks noChangeAspect="1"/>
          </p:cNvSpPr>
          <p:nvPr userDrawn="1"/>
        </p:nvSpPr>
        <p:spPr>
          <a:xfrm>
            <a:off x="8670125" y="3330584"/>
            <a:ext cx="3240000" cy="3240000"/>
          </a:xfrm>
          <a:prstGeom prst="triangle">
            <a:avLst>
              <a:gd name="adj" fmla="val 100000"/>
            </a:avLst>
          </a:prstGeom>
          <a:solidFill>
            <a:srgbClr val="87C437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15" name="이등변 삼각형 14">
            <a:extLst>
              <a:ext uri="{FF2B5EF4-FFF2-40B4-BE49-F238E27FC236}">
                <a16:creationId xmlns:a16="http://schemas.microsoft.com/office/drawing/2014/main" id="{C7648D17-2A62-44DC-B32D-59EA52CC1BB4}"/>
              </a:ext>
            </a:extLst>
          </p:cNvPr>
          <p:cNvSpPr>
            <a:spLocks noChangeAspect="1"/>
          </p:cNvSpPr>
          <p:nvPr userDrawn="1"/>
        </p:nvSpPr>
        <p:spPr>
          <a:xfrm>
            <a:off x="9458326" y="4229100"/>
            <a:ext cx="2047874" cy="2047874"/>
          </a:xfrm>
          <a:prstGeom prst="triangle">
            <a:avLst>
              <a:gd name="adj" fmla="val 99219"/>
            </a:avLst>
          </a:prstGeom>
          <a:solidFill>
            <a:schemeClr val="bg1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pic>
        <p:nvPicPr>
          <p:cNvPr id="13" name="그림 12" descr="아콩다콩로고_150325_web.gif">
            <a:extLst>
              <a:ext uri="{FF2B5EF4-FFF2-40B4-BE49-F238E27FC236}">
                <a16:creationId xmlns:a16="http://schemas.microsoft.com/office/drawing/2014/main" id="{741FA202-5B80-4A94-83DC-5F6ABC8D7B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29781" y="5324085"/>
            <a:ext cx="1015121" cy="454133"/>
          </a:xfrm>
          <a:prstGeom prst="rect">
            <a:avLst/>
          </a:prstGeom>
        </p:spPr>
      </p:pic>
      <p:sp>
        <p:nvSpPr>
          <p:cNvPr id="5" name="막힌 원호 4">
            <a:extLst>
              <a:ext uri="{FF2B5EF4-FFF2-40B4-BE49-F238E27FC236}">
                <a16:creationId xmlns:a16="http://schemas.microsoft.com/office/drawing/2014/main" id="{B0794916-0090-4ADE-8A5F-AFC85D7B442B}"/>
              </a:ext>
            </a:extLst>
          </p:cNvPr>
          <p:cNvSpPr/>
          <p:nvPr userDrawn="1"/>
        </p:nvSpPr>
        <p:spPr>
          <a:xfrm>
            <a:off x="10791025" y="-26787"/>
            <a:ext cx="1439880" cy="1439880"/>
          </a:xfrm>
          <a:prstGeom prst="blockArc">
            <a:avLst>
              <a:gd name="adj1" fmla="val 16199255"/>
              <a:gd name="adj2" fmla="val 0"/>
              <a:gd name="adj3" fmla="val 25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16" name="막힌 원호 15">
            <a:extLst>
              <a:ext uri="{FF2B5EF4-FFF2-40B4-BE49-F238E27FC236}">
                <a16:creationId xmlns:a16="http://schemas.microsoft.com/office/drawing/2014/main" id="{8D6294D2-14F9-45C3-9BE6-B841B949427E}"/>
              </a:ext>
            </a:extLst>
          </p:cNvPr>
          <p:cNvSpPr/>
          <p:nvPr userDrawn="1"/>
        </p:nvSpPr>
        <p:spPr>
          <a:xfrm flipH="1">
            <a:off x="-40479" y="-20930"/>
            <a:ext cx="1439880" cy="1439880"/>
          </a:xfrm>
          <a:prstGeom prst="blockArc">
            <a:avLst>
              <a:gd name="adj1" fmla="val 16199255"/>
              <a:gd name="adj2" fmla="val 0"/>
              <a:gd name="adj3" fmla="val 25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20" name="막힌 원호 19">
            <a:extLst>
              <a:ext uri="{FF2B5EF4-FFF2-40B4-BE49-F238E27FC236}">
                <a16:creationId xmlns:a16="http://schemas.microsoft.com/office/drawing/2014/main" id="{F1DDB0DB-BE97-4482-B31A-BA1C8F61F47F}"/>
              </a:ext>
            </a:extLst>
          </p:cNvPr>
          <p:cNvSpPr/>
          <p:nvPr userDrawn="1"/>
        </p:nvSpPr>
        <p:spPr>
          <a:xfrm flipV="1">
            <a:off x="10791818" y="5451026"/>
            <a:ext cx="1439880" cy="1439880"/>
          </a:xfrm>
          <a:prstGeom prst="blockArc">
            <a:avLst>
              <a:gd name="adj1" fmla="val 16199255"/>
              <a:gd name="adj2" fmla="val 0"/>
              <a:gd name="adj3" fmla="val 25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21" name="막힌 원호 20">
            <a:extLst>
              <a:ext uri="{FF2B5EF4-FFF2-40B4-BE49-F238E27FC236}">
                <a16:creationId xmlns:a16="http://schemas.microsoft.com/office/drawing/2014/main" id="{CF5285DE-4942-41F5-9036-002D676014D3}"/>
              </a:ext>
            </a:extLst>
          </p:cNvPr>
          <p:cNvSpPr/>
          <p:nvPr userDrawn="1"/>
        </p:nvSpPr>
        <p:spPr>
          <a:xfrm flipH="1" flipV="1">
            <a:off x="-42067" y="5448645"/>
            <a:ext cx="1439880" cy="1439880"/>
          </a:xfrm>
          <a:prstGeom prst="blockArc">
            <a:avLst>
              <a:gd name="adj1" fmla="val 16199255"/>
              <a:gd name="adj2" fmla="val 0"/>
              <a:gd name="adj3" fmla="val 25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pic>
        <p:nvPicPr>
          <p:cNvPr id="19" name="그림 18">
            <a:extLst>
              <a:ext uri="{FF2B5EF4-FFF2-40B4-BE49-F238E27FC236}">
                <a16:creationId xmlns:a16="http://schemas.microsoft.com/office/drawing/2014/main" id="{C58A392A-1FB2-43CF-88F8-E517C20AE61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59002" y="5778218"/>
            <a:ext cx="1485900" cy="375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9180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본문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직사각형 10">
            <a:extLst>
              <a:ext uri="{FF2B5EF4-FFF2-40B4-BE49-F238E27FC236}">
                <a16:creationId xmlns:a16="http://schemas.microsoft.com/office/drawing/2014/main" id="{0A7D3DEB-20CF-457B-AD00-635F216891AD}"/>
              </a:ext>
            </a:extLst>
          </p:cNvPr>
          <p:cNvSpPr/>
          <p:nvPr userDrawn="1"/>
        </p:nvSpPr>
        <p:spPr>
          <a:xfrm>
            <a:off x="112253" y="95534"/>
            <a:ext cx="11982733" cy="6273367"/>
          </a:xfrm>
          <a:prstGeom prst="rect">
            <a:avLst/>
          </a:prstGeom>
          <a:solidFill>
            <a:schemeClr val="bg1"/>
          </a:solidFill>
          <a:ln w="381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pic>
        <p:nvPicPr>
          <p:cNvPr id="20" name="그림 19" descr="아콩다콩로고_150325_web.gif">
            <a:extLst>
              <a:ext uri="{FF2B5EF4-FFF2-40B4-BE49-F238E27FC236}">
                <a16:creationId xmlns:a16="http://schemas.microsoft.com/office/drawing/2014/main" id="{74DF40A5-574A-489D-B2BD-BD7B57577BB6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60774" y="6461180"/>
            <a:ext cx="732360" cy="327634"/>
          </a:xfrm>
          <a:prstGeom prst="rect">
            <a:avLst/>
          </a:prstGeom>
        </p:spPr>
      </p:pic>
      <p:sp>
        <p:nvSpPr>
          <p:cNvPr id="26" name="직각 삼각형 25">
            <a:extLst>
              <a:ext uri="{FF2B5EF4-FFF2-40B4-BE49-F238E27FC236}">
                <a16:creationId xmlns:a16="http://schemas.microsoft.com/office/drawing/2014/main" id="{7A8F2C49-F3EA-418D-85BF-32DA70DD56C2}"/>
              </a:ext>
            </a:extLst>
          </p:cNvPr>
          <p:cNvSpPr/>
          <p:nvPr userDrawn="1"/>
        </p:nvSpPr>
        <p:spPr>
          <a:xfrm rot="16200000">
            <a:off x="352709" y="454377"/>
            <a:ext cx="656536" cy="656536"/>
          </a:xfrm>
          <a:prstGeom prst="rtTriangle">
            <a:avLst/>
          </a:prstGeom>
          <a:solidFill>
            <a:srgbClr val="87C4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27" name="직각 삼각형 26">
            <a:extLst>
              <a:ext uri="{FF2B5EF4-FFF2-40B4-BE49-F238E27FC236}">
                <a16:creationId xmlns:a16="http://schemas.microsoft.com/office/drawing/2014/main" id="{D4572C53-AF5B-4874-905D-262F99506DBC}"/>
              </a:ext>
            </a:extLst>
          </p:cNvPr>
          <p:cNvSpPr/>
          <p:nvPr userDrawn="1"/>
        </p:nvSpPr>
        <p:spPr>
          <a:xfrm rot="16200000">
            <a:off x="277997" y="386191"/>
            <a:ext cx="630995" cy="630994"/>
          </a:xfrm>
          <a:prstGeom prst="rtTriangle">
            <a:avLst/>
          </a:prstGeom>
          <a:solidFill>
            <a:srgbClr val="FBA6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30" name="텍스트 개체 틀 2">
            <a:extLst>
              <a:ext uri="{FF2B5EF4-FFF2-40B4-BE49-F238E27FC236}">
                <a16:creationId xmlns:a16="http://schemas.microsoft.com/office/drawing/2014/main" id="{58D6EDF8-31AB-424A-BD51-F747BDCBCF2D}"/>
              </a:ext>
            </a:extLst>
          </p:cNvPr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268067" y="190784"/>
            <a:ext cx="657225" cy="73342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lang="ko-KR" altLang="en-US" sz="6000" b="1" kern="1200" dirty="0" smtClean="0">
                <a:solidFill>
                  <a:srgbClr val="292526"/>
                </a:solidFill>
                <a:latin typeface="나눔스퀘어" panose="020B0600000101010101" pitchFamily="50" charset="-127"/>
                <a:ea typeface="나눔스퀘어" panose="020B0600000101010101" pitchFamily="50" charset="-127"/>
                <a:cs typeface="+mn-cs"/>
              </a:defRPr>
            </a:lvl1pPr>
            <a:lvl2pPr>
              <a:defRPr lang="ko-KR" altLang="en-US" sz="6000" b="1" kern="1200" dirty="0" smtClean="0">
                <a:solidFill>
                  <a:srgbClr val="292526"/>
                </a:solidFill>
                <a:latin typeface="나눔스퀘어" panose="020B0600000101010101" pitchFamily="50" charset="-127"/>
                <a:ea typeface="나눔스퀘어" panose="020B0600000101010101" pitchFamily="50" charset="-127"/>
                <a:cs typeface="+mn-cs"/>
              </a:defRPr>
            </a:lvl2pPr>
            <a:lvl3pPr>
              <a:defRPr lang="ko-KR" altLang="en-US" sz="6000" b="1" kern="1200" dirty="0" smtClean="0">
                <a:solidFill>
                  <a:srgbClr val="292526"/>
                </a:solidFill>
                <a:latin typeface="나눔스퀘어" panose="020B0600000101010101" pitchFamily="50" charset="-127"/>
                <a:ea typeface="나눔스퀘어" panose="020B0600000101010101" pitchFamily="50" charset="-127"/>
                <a:cs typeface="+mn-cs"/>
              </a:defRPr>
            </a:lvl3pPr>
            <a:lvl4pPr>
              <a:defRPr lang="ko-KR" altLang="en-US" sz="6000" b="1" kern="1200" dirty="0" smtClean="0">
                <a:solidFill>
                  <a:srgbClr val="292526"/>
                </a:solidFill>
                <a:latin typeface="나눔스퀘어" panose="020B0600000101010101" pitchFamily="50" charset="-127"/>
                <a:ea typeface="나눔스퀘어" panose="020B0600000101010101" pitchFamily="50" charset="-127"/>
                <a:cs typeface="+mn-cs"/>
              </a:defRPr>
            </a:lvl4pPr>
            <a:lvl5pPr>
              <a:defRPr lang="ko-KR" altLang="en-US" sz="6000" b="1" kern="1200" dirty="0">
                <a:solidFill>
                  <a:srgbClr val="292526"/>
                </a:solidFill>
                <a:latin typeface="나눔스퀘어" panose="020B0600000101010101" pitchFamily="50" charset="-127"/>
                <a:ea typeface="나눔스퀘어" panose="020B0600000101010101" pitchFamily="50" charset="-127"/>
                <a:cs typeface="+mn-cs"/>
              </a:defRPr>
            </a:lvl5pPr>
          </a:lstStyle>
          <a:p>
            <a:pPr lvl="0"/>
            <a:r>
              <a:rPr lang="en-US" altLang="ko-KR" dirty="0"/>
              <a:t>1</a:t>
            </a:r>
            <a:endParaRPr lang="ko-KR" altLang="en-US" dirty="0"/>
          </a:p>
        </p:txBody>
      </p:sp>
      <p:sp>
        <p:nvSpPr>
          <p:cNvPr id="31" name="텍스트 개체 틀 4">
            <a:extLst>
              <a:ext uri="{FF2B5EF4-FFF2-40B4-BE49-F238E27FC236}">
                <a16:creationId xmlns:a16="http://schemas.microsoft.com/office/drawing/2014/main" id="{137D1E76-952B-4CAA-84E8-C1B102A26E1D}"/>
              </a:ext>
            </a:extLst>
          </p:cNvPr>
          <p:cNvSpPr>
            <a:spLocks noGrp="1"/>
          </p:cNvSpPr>
          <p:nvPr userDrawn="1">
            <p:ph type="body" sz="quarter" idx="11" hasCustomPrompt="1"/>
          </p:nvPr>
        </p:nvSpPr>
        <p:spPr>
          <a:xfrm>
            <a:off x="1124068" y="402392"/>
            <a:ext cx="8553332" cy="109061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lang="ko-KR" altLang="en-US" sz="4000" b="1" kern="1200" dirty="0">
                <a:solidFill>
                  <a:srgbClr val="292526"/>
                </a:solidFill>
                <a:latin typeface="나눔스퀘어" panose="020B0600000101010101" pitchFamily="50" charset="-127"/>
                <a:ea typeface="나눔스퀘어" panose="020B0600000101010101" pitchFamily="50" charset="-127"/>
                <a:cs typeface="+mn-cs"/>
              </a:defRPr>
            </a:lvl1pPr>
            <a:lvl2pPr>
              <a:defRPr lang="ko-KR" altLang="en-US" sz="4000" kern="1200" dirty="0" smtClean="0">
                <a:solidFill>
                  <a:srgbClr val="002060"/>
                </a:solidFill>
                <a:latin typeface="나눔스퀘어" panose="020B0600000101010101" pitchFamily="50" charset="-127"/>
                <a:ea typeface="나눔스퀘어" panose="020B0600000101010101" pitchFamily="50" charset="-127"/>
                <a:cs typeface="+mn-cs"/>
              </a:defRPr>
            </a:lvl2pPr>
            <a:lvl3pPr>
              <a:defRPr lang="ko-KR" altLang="en-US" sz="4000" kern="1200" dirty="0" smtClean="0">
                <a:solidFill>
                  <a:srgbClr val="002060"/>
                </a:solidFill>
                <a:latin typeface="나눔스퀘어" panose="020B0600000101010101" pitchFamily="50" charset="-127"/>
                <a:ea typeface="나눔스퀘어" panose="020B0600000101010101" pitchFamily="50" charset="-127"/>
                <a:cs typeface="+mn-cs"/>
              </a:defRPr>
            </a:lvl3pPr>
            <a:lvl4pPr>
              <a:defRPr lang="ko-KR" altLang="en-US" sz="4000" kern="1200" dirty="0" smtClean="0">
                <a:solidFill>
                  <a:srgbClr val="002060"/>
                </a:solidFill>
                <a:latin typeface="나눔스퀘어" panose="020B0600000101010101" pitchFamily="50" charset="-127"/>
                <a:ea typeface="나눔스퀘어" panose="020B0600000101010101" pitchFamily="50" charset="-127"/>
                <a:cs typeface="+mn-cs"/>
              </a:defRPr>
            </a:lvl4pPr>
            <a:lvl5pPr>
              <a:defRPr lang="ko-KR" altLang="en-US" sz="4000" kern="1200" dirty="0">
                <a:solidFill>
                  <a:srgbClr val="002060"/>
                </a:solidFill>
                <a:latin typeface="나눔스퀘어" panose="020B0600000101010101" pitchFamily="50" charset="-127"/>
                <a:ea typeface="나눔스퀘어" panose="020B0600000101010101" pitchFamily="50" charset="-127"/>
                <a:cs typeface="+mn-cs"/>
              </a:defRPr>
            </a:lvl5pPr>
          </a:lstStyle>
          <a:p>
            <a:pPr lvl="0"/>
            <a:r>
              <a:rPr lang="ko-KR" altLang="en-US" dirty="0"/>
              <a:t>게임 소개</a:t>
            </a:r>
          </a:p>
        </p:txBody>
      </p:sp>
      <p:pic>
        <p:nvPicPr>
          <p:cNvPr id="13" name="그림 12">
            <a:extLst>
              <a:ext uri="{FF2B5EF4-FFF2-40B4-BE49-F238E27FC236}">
                <a16:creationId xmlns:a16="http://schemas.microsoft.com/office/drawing/2014/main" id="{32E8AF8E-9C77-4ABE-BC8A-21583FBAA0A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32829" y="6444998"/>
            <a:ext cx="1425373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4858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감사합니다!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그림 18">
            <a:extLst>
              <a:ext uri="{FF2B5EF4-FFF2-40B4-BE49-F238E27FC236}">
                <a16:creationId xmlns:a16="http://schemas.microsoft.com/office/drawing/2014/main" id="{133A76C9-095D-4B39-A258-DDAEA89815B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0" y="-3"/>
            <a:ext cx="12192000" cy="6858001"/>
          </a:xfrm>
          <a:prstGeom prst="rect">
            <a:avLst/>
          </a:prstGeom>
        </p:spPr>
      </p:pic>
      <p:sp>
        <p:nvSpPr>
          <p:cNvPr id="24" name="직사각형 23">
            <a:extLst>
              <a:ext uri="{FF2B5EF4-FFF2-40B4-BE49-F238E27FC236}">
                <a16:creationId xmlns:a16="http://schemas.microsoft.com/office/drawing/2014/main" id="{C94C3539-88D5-41D4-9D27-B1FE80378753}"/>
              </a:ext>
            </a:extLst>
          </p:cNvPr>
          <p:cNvSpPr/>
          <p:nvPr userDrawn="1"/>
        </p:nvSpPr>
        <p:spPr>
          <a:xfrm>
            <a:off x="0" y="0"/>
            <a:ext cx="12192000" cy="6842712"/>
          </a:xfrm>
          <a:prstGeom prst="rect">
            <a:avLst/>
          </a:prstGeom>
          <a:solidFill>
            <a:srgbClr val="30A1DB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20" name="직각 삼각형 19">
            <a:extLst>
              <a:ext uri="{FF2B5EF4-FFF2-40B4-BE49-F238E27FC236}">
                <a16:creationId xmlns:a16="http://schemas.microsoft.com/office/drawing/2014/main" id="{90A55710-278B-422D-BA53-3B428750F2A2}"/>
              </a:ext>
            </a:extLst>
          </p:cNvPr>
          <p:cNvSpPr/>
          <p:nvPr userDrawn="1"/>
        </p:nvSpPr>
        <p:spPr>
          <a:xfrm rot="16200000">
            <a:off x="2413675" y="-2922230"/>
            <a:ext cx="9780230" cy="9780230"/>
          </a:xfrm>
          <a:prstGeom prst="rt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grpSp>
        <p:nvGrpSpPr>
          <p:cNvPr id="21" name="그룹 20">
            <a:extLst>
              <a:ext uri="{FF2B5EF4-FFF2-40B4-BE49-F238E27FC236}">
                <a16:creationId xmlns:a16="http://schemas.microsoft.com/office/drawing/2014/main" id="{DFB73730-69CE-40BF-B236-F96948E1B1C5}"/>
              </a:ext>
            </a:extLst>
          </p:cNvPr>
          <p:cNvGrpSpPr/>
          <p:nvPr userDrawn="1"/>
        </p:nvGrpSpPr>
        <p:grpSpPr>
          <a:xfrm>
            <a:off x="3242" y="-975738"/>
            <a:ext cx="2587556" cy="2967078"/>
            <a:chOff x="0" y="-963038"/>
            <a:chExt cx="2587556" cy="2967078"/>
          </a:xfrm>
        </p:grpSpPr>
        <p:sp>
          <p:nvSpPr>
            <p:cNvPr id="22" name="직각 삼각형 21">
              <a:extLst>
                <a:ext uri="{FF2B5EF4-FFF2-40B4-BE49-F238E27FC236}">
                  <a16:creationId xmlns:a16="http://schemas.microsoft.com/office/drawing/2014/main" id="{C145B091-80CA-4BEC-8601-EBB8104FFF34}"/>
                </a:ext>
              </a:extLst>
            </p:cNvPr>
            <p:cNvSpPr/>
            <p:nvPr/>
          </p:nvSpPr>
          <p:spPr>
            <a:xfrm rot="18900000">
              <a:off x="661480" y="-963038"/>
              <a:ext cx="1926076" cy="1926076"/>
            </a:xfrm>
            <a:prstGeom prst="rtTriangle">
              <a:avLst/>
            </a:prstGeom>
            <a:solidFill>
              <a:srgbClr val="FBA6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나눔스퀘어" panose="020B0600000101010101" pitchFamily="50" charset="-127"/>
                <a:ea typeface="나눔스퀘어" panose="020B0600000101010101" pitchFamily="50" charset="-127"/>
              </a:endParaRPr>
            </a:p>
          </p:txBody>
        </p:sp>
        <p:sp>
          <p:nvSpPr>
            <p:cNvPr id="23" name="직각 삼각형 22">
              <a:extLst>
                <a:ext uri="{FF2B5EF4-FFF2-40B4-BE49-F238E27FC236}">
                  <a16:creationId xmlns:a16="http://schemas.microsoft.com/office/drawing/2014/main" id="{C464E8EA-D642-4486-803B-68DFDDDC1388}"/>
                </a:ext>
              </a:extLst>
            </p:cNvPr>
            <p:cNvSpPr/>
            <p:nvPr/>
          </p:nvSpPr>
          <p:spPr>
            <a:xfrm rot="5400000">
              <a:off x="0" y="0"/>
              <a:ext cx="2004040" cy="2004040"/>
            </a:xfrm>
            <a:prstGeom prst="rtTriangle">
              <a:avLst/>
            </a:prstGeom>
            <a:solidFill>
              <a:srgbClr val="87C43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나눔스퀘어" panose="020B0600000101010101" pitchFamily="50" charset="-127"/>
                <a:ea typeface="나눔스퀘어" panose="020B0600000101010101" pitchFamily="50" charset="-127"/>
              </a:endParaRPr>
            </a:p>
          </p:txBody>
        </p: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6B634B8B-1B27-451C-8314-53D0F7CC21C1}"/>
              </a:ext>
            </a:extLst>
          </p:cNvPr>
          <p:cNvSpPr txBox="1"/>
          <p:nvPr userDrawn="1"/>
        </p:nvSpPr>
        <p:spPr>
          <a:xfrm>
            <a:off x="5965371" y="3336188"/>
            <a:ext cx="622662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8000" b="1" dirty="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감사합니다</a:t>
            </a:r>
            <a:r>
              <a:rPr lang="en-US" altLang="ko-KR" sz="8000" b="1" dirty="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.</a:t>
            </a:r>
            <a:endParaRPr lang="ko-KR" altLang="en-US" sz="8000" b="1" dirty="0"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</p:txBody>
      </p:sp>
      <p:grpSp>
        <p:nvGrpSpPr>
          <p:cNvPr id="29" name="그룹 28">
            <a:extLst>
              <a:ext uri="{FF2B5EF4-FFF2-40B4-BE49-F238E27FC236}">
                <a16:creationId xmlns:a16="http://schemas.microsoft.com/office/drawing/2014/main" id="{05EE9455-68BC-40CC-95C2-09CD94EAB19D}"/>
              </a:ext>
            </a:extLst>
          </p:cNvPr>
          <p:cNvGrpSpPr/>
          <p:nvPr userDrawn="1"/>
        </p:nvGrpSpPr>
        <p:grpSpPr>
          <a:xfrm rot="10800000">
            <a:off x="9604444" y="4890694"/>
            <a:ext cx="2587556" cy="2967078"/>
            <a:chOff x="0" y="-963038"/>
            <a:chExt cx="2587556" cy="2967078"/>
          </a:xfrm>
        </p:grpSpPr>
        <p:sp>
          <p:nvSpPr>
            <p:cNvPr id="30" name="직각 삼각형 29">
              <a:extLst>
                <a:ext uri="{FF2B5EF4-FFF2-40B4-BE49-F238E27FC236}">
                  <a16:creationId xmlns:a16="http://schemas.microsoft.com/office/drawing/2014/main" id="{4A4AE6B9-7956-42B0-B5FC-88A8314EE466}"/>
                </a:ext>
              </a:extLst>
            </p:cNvPr>
            <p:cNvSpPr/>
            <p:nvPr/>
          </p:nvSpPr>
          <p:spPr>
            <a:xfrm rot="18900000">
              <a:off x="661480" y="-963038"/>
              <a:ext cx="1926076" cy="1926076"/>
            </a:xfrm>
            <a:prstGeom prst="rtTriangle">
              <a:avLst/>
            </a:prstGeom>
            <a:solidFill>
              <a:srgbClr val="FBA6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나눔스퀘어" panose="020B0600000101010101" pitchFamily="50" charset="-127"/>
                <a:ea typeface="나눔스퀘어" panose="020B0600000101010101" pitchFamily="50" charset="-127"/>
              </a:endParaRPr>
            </a:p>
          </p:txBody>
        </p:sp>
        <p:sp>
          <p:nvSpPr>
            <p:cNvPr id="31" name="직각 삼각형 30">
              <a:extLst>
                <a:ext uri="{FF2B5EF4-FFF2-40B4-BE49-F238E27FC236}">
                  <a16:creationId xmlns:a16="http://schemas.microsoft.com/office/drawing/2014/main" id="{C1BD73C9-BE4D-4058-AD2F-E0DDCA230BB4}"/>
                </a:ext>
              </a:extLst>
            </p:cNvPr>
            <p:cNvSpPr/>
            <p:nvPr/>
          </p:nvSpPr>
          <p:spPr>
            <a:xfrm rot="5400000">
              <a:off x="0" y="0"/>
              <a:ext cx="2004040" cy="2004040"/>
            </a:xfrm>
            <a:prstGeom prst="rtTriangle">
              <a:avLst/>
            </a:prstGeom>
            <a:solidFill>
              <a:srgbClr val="87C43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나눔스퀘어" panose="020B0600000101010101" pitchFamily="50" charset="-127"/>
                <a:ea typeface="나눔스퀘어" panose="020B0600000101010101" pitchFamily="50" charset="-127"/>
              </a:endParaRPr>
            </a:p>
          </p:txBody>
        </p:sp>
      </p:grpSp>
      <p:pic>
        <p:nvPicPr>
          <p:cNvPr id="25" name="그림 24" descr="아콩다콩로고_150325_web.gif">
            <a:extLst>
              <a:ext uri="{FF2B5EF4-FFF2-40B4-BE49-F238E27FC236}">
                <a16:creationId xmlns:a16="http://schemas.microsoft.com/office/drawing/2014/main" id="{AFC7B4B4-C72E-4335-89F3-D091A183B7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48693" y="6143531"/>
            <a:ext cx="1031374" cy="461404"/>
          </a:xfrm>
          <a:prstGeom prst="rect">
            <a:avLst/>
          </a:prstGeom>
        </p:spPr>
      </p:pic>
      <p:pic>
        <p:nvPicPr>
          <p:cNvPr id="16" name="그림 15">
            <a:extLst>
              <a:ext uri="{FF2B5EF4-FFF2-40B4-BE49-F238E27FC236}">
                <a16:creationId xmlns:a16="http://schemas.microsoft.com/office/drawing/2014/main" id="{C9C42362-388F-4EBE-825F-5BD5131688C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48497" y="6120636"/>
            <a:ext cx="1994809" cy="503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1407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게임 시작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그림 17">
            <a:extLst>
              <a:ext uri="{FF2B5EF4-FFF2-40B4-BE49-F238E27FC236}">
                <a16:creationId xmlns:a16="http://schemas.microsoft.com/office/drawing/2014/main" id="{ABC86B2A-13F6-4038-9E83-58F9B58CE26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0024" y="5155"/>
            <a:ext cx="11771976" cy="6855435"/>
          </a:xfrm>
          <a:prstGeom prst="rect">
            <a:avLst/>
          </a:prstGeom>
        </p:spPr>
      </p:pic>
      <p:sp>
        <p:nvSpPr>
          <p:cNvPr id="24" name="직사각형 23">
            <a:extLst>
              <a:ext uri="{FF2B5EF4-FFF2-40B4-BE49-F238E27FC236}">
                <a16:creationId xmlns:a16="http://schemas.microsoft.com/office/drawing/2014/main" id="{C94C3539-88D5-41D4-9D27-B1FE80378753}"/>
              </a:ext>
            </a:extLst>
          </p:cNvPr>
          <p:cNvSpPr/>
          <p:nvPr userDrawn="1"/>
        </p:nvSpPr>
        <p:spPr>
          <a:xfrm>
            <a:off x="0" y="-12702"/>
            <a:ext cx="12192000" cy="6891147"/>
          </a:xfrm>
          <a:prstGeom prst="rect">
            <a:avLst/>
          </a:prstGeom>
          <a:solidFill>
            <a:srgbClr val="30A1DB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20" name="직각 삼각형 19">
            <a:extLst>
              <a:ext uri="{FF2B5EF4-FFF2-40B4-BE49-F238E27FC236}">
                <a16:creationId xmlns:a16="http://schemas.microsoft.com/office/drawing/2014/main" id="{90A55710-278B-422D-BA53-3B428750F2A2}"/>
              </a:ext>
            </a:extLst>
          </p:cNvPr>
          <p:cNvSpPr/>
          <p:nvPr userDrawn="1"/>
        </p:nvSpPr>
        <p:spPr>
          <a:xfrm rot="5400000">
            <a:off x="3487" y="-12701"/>
            <a:ext cx="9124950" cy="9124950"/>
          </a:xfrm>
          <a:prstGeom prst="rt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grpSp>
        <p:nvGrpSpPr>
          <p:cNvPr id="21" name="그룹 20">
            <a:extLst>
              <a:ext uri="{FF2B5EF4-FFF2-40B4-BE49-F238E27FC236}">
                <a16:creationId xmlns:a16="http://schemas.microsoft.com/office/drawing/2014/main" id="{DFB73730-69CE-40BF-B236-F96948E1B1C5}"/>
              </a:ext>
            </a:extLst>
          </p:cNvPr>
          <p:cNvGrpSpPr/>
          <p:nvPr userDrawn="1"/>
        </p:nvGrpSpPr>
        <p:grpSpPr>
          <a:xfrm>
            <a:off x="3242" y="-975738"/>
            <a:ext cx="2587556" cy="2967078"/>
            <a:chOff x="0" y="-963038"/>
            <a:chExt cx="2587556" cy="2967078"/>
          </a:xfrm>
        </p:grpSpPr>
        <p:sp>
          <p:nvSpPr>
            <p:cNvPr id="22" name="직각 삼각형 21">
              <a:extLst>
                <a:ext uri="{FF2B5EF4-FFF2-40B4-BE49-F238E27FC236}">
                  <a16:creationId xmlns:a16="http://schemas.microsoft.com/office/drawing/2014/main" id="{C145B091-80CA-4BEC-8601-EBB8104FFF34}"/>
                </a:ext>
              </a:extLst>
            </p:cNvPr>
            <p:cNvSpPr/>
            <p:nvPr/>
          </p:nvSpPr>
          <p:spPr>
            <a:xfrm rot="18900000">
              <a:off x="661480" y="-963038"/>
              <a:ext cx="1926076" cy="1926076"/>
            </a:xfrm>
            <a:prstGeom prst="rtTriangle">
              <a:avLst/>
            </a:prstGeom>
            <a:solidFill>
              <a:srgbClr val="FBA6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나눔스퀘어" panose="020B0600000101010101" pitchFamily="50" charset="-127"/>
                <a:ea typeface="나눔스퀘어" panose="020B0600000101010101" pitchFamily="50" charset="-127"/>
              </a:endParaRPr>
            </a:p>
          </p:txBody>
        </p:sp>
        <p:sp>
          <p:nvSpPr>
            <p:cNvPr id="23" name="직각 삼각형 22">
              <a:extLst>
                <a:ext uri="{FF2B5EF4-FFF2-40B4-BE49-F238E27FC236}">
                  <a16:creationId xmlns:a16="http://schemas.microsoft.com/office/drawing/2014/main" id="{C464E8EA-D642-4486-803B-68DFDDDC1388}"/>
                </a:ext>
              </a:extLst>
            </p:cNvPr>
            <p:cNvSpPr/>
            <p:nvPr/>
          </p:nvSpPr>
          <p:spPr>
            <a:xfrm rot="5400000">
              <a:off x="0" y="0"/>
              <a:ext cx="2004040" cy="2004040"/>
            </a:xfrm>
            <a:prstGeom prst="rtTriangle">
              <a:avLst/>
            </a:prstGeom>
            <a:solidFill>
              <a:srgbClr val="87C43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나눔스퀘어" panose="020B0600000101010101" pitchFamily="50" charset="-127"/>
                <a:ea typeface="나눔스퀘어" panose="020B0600000101010101" pitchFamily="50" charset="-127"/>
              </a:endParaRPr>
            </a:p>
          </p:txBody>
        </p: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6B634B8B-1B27-451C-8314-53D0F7CC21C1}"/>
              </a:ext>
            </a:extLst>
          </p:cNvPr>
          <p:cNvSpPr txBox="1"/>
          <p:nvPr userDrawn="1"/>
        </p:nvSpPr>
        <p:spPr>
          <a:xfrm>
            <a:off x="-248422" y="1644919"/>
            <a:ext cx="6226629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6600" b="1" dirty="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게임을</a:t>
            </a:r>
            <a:endParaRPr lang="en-US" altLang="ko-KR" sz="6600" b="1" dirty="0"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  <a:p>
            <a:pPr algn="ctr"/>
            <a:r>
              <a:rPr lang="ko-KR" altLang="en-US" sz="6600" b="1" dirty="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시작해볼까요</a:t>
            </a:r>
            <a:r>
              <a:rPr lang="en-US" altLang="ko-KR" sz="6600" b="1" dirty="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?</a:t>
            </a:r>
            <a:endParaRPr lang="ko-KR" altLang="en-US" sz="6600" b="1" dirty="0"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</p:txBody>
      </p:sp>
      <p:grpSp>
        <p:nvGrpSpPr>
          <p:cNvPr id="29" name="그룹 28">
            <a:extLst>
              <a:ext uri="{FF2B5EF4-FFF2-40B4-BE49-F238E27FC236}">
                <a16:creationId xmlns:a16="http://schemas.microsoft.com/office/drawing/2014/main" id="{05EE9455-68BC-40CC-95C2-09CD94EAB19D}"/>
              </a:ext>
            </a:extLst>
          </p:cNvPr>
          <p:cNvGrpSpPr/>
          <p:nvPr userDrawn="1"/>
        </p:nvGrpSpPr>
        <p:grpSpPr>
          <a:xfrm rot="10800000">
            <a:off x="9604444" y="4856550"/>
            <a:ext cx="2587556" cy="2967078"/>
            <a:chOff x="0" y="-963038"/>
            <a:chExt cx="2587556" cy="2967078"/>
          </a:xfrm>
          <a:solidFill>
            <a:srgbClr val="87C437"/>
          </a:solidFill>
        </p:grpSpPr>
        <p:sp>
          <p:nvSpPr>
            <p:cNvPr id="30" name="직각 삼각형 29">
              <a:extLst>
                <a:ext uri="{FF2B5EF4-FFF2-40B4-BE49-F238E27FC236}">
                  <a16:creationId xmlns:a16="http://schemas.microsoft.com/office/drawing/2014/main" id="{4A4AE6B9-7956-42B0-B5FC-88A8314EE466}"/>
                </a:ext>
              </a:extLst>
            </p:cNvPr>
            <p:cNvSpPr/>
            <p:nvPr/>
          </p:nvSpPr>
          <p:spPr>
            <a:xfrm rot="18900000">
              <a:off x="661480" y="-963038"/>
              <a:ext cx="1926076" cy="1926076"/>
            </a:xfrm>
            <a:prstGeom prst="rtTriangle">
              <a:avLst/>
            </a:prstGeom>
            <a:solidFill>
              <a:srgbClr val="FBA6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나눔스퀘어" panose="020B0600000101010101" pitchFamily="50" charset="-127"/>
                <a:ea typeface="나눔스퀘어" panose="020B0600000101010101" pitchFamily="50" charset="-127"/>
              </a:endParaRPr>
            </a:p>
          </p:txBody>
        </p:sp>
        <p:sp>
          <p:nvSpPr>
            <p:cNvPr id="31" name="직각 삼각형 30">
              <a:extLst>
                <a:ext uri="{FF2B5EF4-FFF2-40B4-BE49-F238E27FC236}">
                  <a16:creationId xmlns:a16="http://schemas.microsoft.com/office/drawing/2014/main" id="{C1BD73C9-BE4D-4058-AD2F-E0DDCA230BB4}"/>
                </a:ext>
              </a:extLst>
            </p:cNvPr>
            <p:cNvSpPr/>
            <p:nvPr/>
          </p:nvSpPr>
          <p:spPr>
            <a:xfrm rot="5400000">
              <a:off x="0" y="0"/>
              <a:ext cx="2004040" cy="2004040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나눔스퀘어" panose="020B0600000101010101" pitchFamily="50" charset="-127"/>
                <a:ea typeface="나눔스퀘어" panose="020B0600000101010101" pitchFamily="50" charset="-127"/>
              </a:endParaRPr>
            </a:p>
          </p:txBody>
        </p:sp>
      </p:grpSp>
      <p:pic>
        <p:nvPicPr>
          <p:cNvPr id="16" name="그림 15" descr="아콩다콩로고_150325_web.gif">
            <a:extLst>
              <a:ext uri="{FF2B5EF4-FFF2-40B4-BE49-F238E27FC236}">
                <a16:creationId xmlns:a16="http://schemas.microsoft.com/office/drawing/2014/main" id="{804F904F-CEB9-4E9A-9480-D09A574814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3949" y="4073328"/>
            <a:ext cx="1031374" cy="461404"/>
          </a:xfrm>
          <a:prstGeom prst="rect">
            <a:avLst/>
          </a:prstGeom>
        </p:spPr>
      </p:pic>
      <p:pic>
        <p:nvPicPr>
          <p:cNvPr id="25" name="그림 24">
            <a:extLst>
              <a:ext uri="{FF2B5EF4-FFF2-40B4-BE49-F238E27FC236}">
                <a16:creationId xmlns:a16="http://schemas.microsoft.com/office/drawing/2014/main" id="{76562740-2756-49F9-8C96-218ACB0FA7C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66142" y="4050753"/>
            <a:ext cx="2007337" cy="506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9071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162E1193-0276-4D85-A0F6-0F3DD3D3FC6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defRPr>
            </a:lvl1pPr>
          </a:lstStyle>
          <a:p>
            <a:fld id="{C0CEF289-BBD3-4B78-AD87-46AEC9B941C9}" type="datetimeFigureOut">
              <a:rPr lang="ko-KR" altLang="en-US" smtClean="0"/>
              <a:pPr/>
              <a:t>2022-12-16</a:t>
            </a:fld>
            <a:endParaRPr lang="ko-KR" altLang="en-US" dirty="0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50C72972-5B25-4846-AECE-569761243D2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defRPr>
            </a:lvl1pPr>
          </a:lstStyle>
          <a:p>
            <a:endParaRPr lang="ko-KR" altLang="en-US" dirty="0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6BE8AC52-1096-4925-9C1A-04455F61ADF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defRPr>
            </a:lvl1pPr>
          </a:lstStyle>
          <a:p>
            <a:fld id="{66024BC6-15BB-44EA-80E0-37237723EBAB}" type="slidenum">
              <a:rPr lang="ko-KR" altLang="en-US" smtClean="0"/>
              <a:pPr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4620302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63" r:id="rId3"/>
    <p:sldLayoutId id="2147483664" r:id="rId4"/>
  </p:sldLayoutIdLst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28.png"/><Relationship Id="rId4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png"/><Relationship Id="rId4" Type="http://schemas.openxmlformats.org/officeDocument/2006/relationships/image" Target="../media/image3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9.png"/><Relationship Id="rId4" Type="http://schemas.openxmlformats.org/officeDocument/2006/relationships/image" Target="../media/image3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29.png"/><Relationship Id="rId4" Type="http://schemas.openxmlformats.org/officeDocument/2006/relationships/image" Target="../media/image4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png"/><Relationship Id="rId4" Type="http://schemas.openxmlformats.org/officeDocument/2006/relationships/image" Target="../media/image3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10" Type="http://schemas.openxmlformats.org/officeDocument/2006/relationships/image" Target="../media/image22.png"/><Relationship Id="rId4" Type="http://schemas.openxmlformats.org/officeDocument/2006/relationships/image" Target="../media/image16.jpeg"/><Relationship Id="rId9" Type="http://schemas.openxmlformats.org/officeDocument/2006/relationships/image" Target="../media/image21.jpe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image" Target="../media/image51.png"/><Relationship Id="rId4" Type="http://schemas.openxmlformats.org/officeDocument/2006/relationships/image" Target="../media/image53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7" Type="http://schemas.openxmlformats.org/officeDocument/2006/relationships/image" Target="../media/image64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4" Type="http://schemas.openxmlformats.org/officeDocument/2006/relationships/image" Target="../media/image24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43.png"/><Relationship Id="rId4" Type="http://schemas.openxmlformats.org/officeDocument/2006/relationships/image" Target="../media/image33.pn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pn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1879F582-4DA4-4098-8197-7769E2F186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144" y="577048"/>
            <a:ext cx="4108633" cy="5698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9949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18036C33-3756-48C3-B7EB-E87C467E63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6937" y="1302736"/>
            <a:ext cx="3140663" cy="3689730"/>
          </a:xfrm>
          <a:prstGeom prst="rect">
            <a:avLst/>
          </a:prstGeom>
        </p:spPr>
      </p:pic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A04DE164-7A6B-42BF-A2F2-6D4A4F4C6B8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ko-KR" dirty="0"/>
              <a:t>2</a:t>
            </a:r>
            <a:endParaRPr lang="ko-KR" altLang="en-US" dirty="0"/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6D70F1CA-34D4-4909-8742-FFE54735851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ko-KR" altLang="en-US" dirty="0"/>
              <a:t>게임 준비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49C04A0-39C3-4449-B134-60F6DC22A6DF}"/>
              </a:ext>
            </a:extLst>
          </p:cNvPr>
          <p:cNvSpPr txBox="1"/>
          <p:nvPr/>
        </p:nvSpPr>
        <p:spPr>
          <a:xfrm>
            <a:off x="218638" y="1186539"/>
            <a:ext cx="6598088" cy="32618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lnSpc>
                <a:spcPct val="150000"/>
              </a:lnSpc>
              <a:buFont typeface="+mj-lt"/>
              <a:buAutoNum type="arabicPeriod" startAt="5"/>
            </a:pP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피라미드의 아래쪽에 </a:t>
            </a:r>
            <a:r>
              <a:rPr lang="ko-KR" altLang="en-US" sz="2800" b="1" spc="-150" dirty="0">
                <a:solidFill>
                  <a:schemeClr val="accent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게임판</a:t>
            </a: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을 놓고</a:t>
            </a:r>
            <a: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, </a:t>
            </a:r>
            <a:b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</a:br>
            <a: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게임판에 </a:t>
            </a:r>
            <a:r>
              <a:rPr lang="ko-KR" altLang="en-US" sz="2800" b="1" spc="-150" dirty="0">
                <a:solidFill>
                  <a:schemeClr val="accent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토큰 </a:t>
            </a:r>
            <a:r>
              <a:rPr lang="en-US" altLang="ko-KR" sz="2800" b="1" spc="-150" dirty="0">
                <a:solidFill>
                  <a:schemeClr val="accent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25</a:t>
            </a:r>
            <a:r>
              <a:rPr lang="ko-KR" altLang="en-US" sz="2800" b="1" spc="-150" dirty="0">
                <a:solidFill>
                  <a:schemeClr val="accent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개를 무작위</a:t>
            </a: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로 올려놓음</a:t>
            </a:r>
            <a: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b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</a:br>
            <a: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이때</a:t>
            </a:r>
            <a: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, </a:t>
            </a:r>
            <a:r>
              <a:rPr lang="ko-KR" altLang="en-US" sz="2800" b="1" spc="-150" dirty="0">
                <a:solidFill>
                  <a:schemeClr val="accent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가운데 칸에서 시작</a:t>
            </a: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해 게임판에 </a:t>
            </a:r>
            <a:b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</a:br>
            <a: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그려진 </a:t>
            </a:r>
            <a:r>
              <a:rPr lang="ko-KR" altLang="en-US" sz="2800" b="1" spc="-150" dirty="0">
                <a:solidFill>
                  <a:schemeClr val="accent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선을 따라</a:t>
            </a: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밖으로 </a:t>
            </a:r>
            <a:r>
              <a:rPr lang="ko-KR" altLang="en-US" sz="2800" spc="-150" dirty="0" err="1">
                <a:latin typeface="나눔스퀘어" panose="020B0600000101010101" pitchFamily="50" charset="-127"/>
                <a:ea typeface="나눔스퀘어" panose="020B0600000101010101" pitchFamily="50" charset="-127"/>
              </a:rPr>
              <a:t>돌아나가는</a:t>
            </a: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b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</a:br>
            <a: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순서로 토큰을 놓아야 함</a:t>
            </a:r>
            <a:endParaRPr lang="en-US" altLang="ko-KR" sz="28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9" name="직사각형 8">
            <a:extLst>
              <a:ext uri="{FF2B5EF4-FFF2-40B4-BE49-F238E27FC236}">
                <a16:creationId xmlns:a16="http://schemas.microsoft.com/office/drawing/2014/main" id="{A08E0FFB-993E-41ED-A02F-EF391B842377}"/>
              </a:ext>
            </a:extLst>
          </p:cNvPr>
          <p:cNvSpPr/>
          <p:nvPr/>
        </p:nvSpPr>
        <p:spPr>
          <a:xfrm>
            <a:off x="7165975" y="4992466"/>
            <a:ext cx="502285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sz="24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게임판을 채울 때는 항상 화살표 순서대로</a:t>
            </a:r>
            <a:endParaRPr lang="ko-KR" altLang="en-US" sz="2400" dirty="0"/>
          </a:p>
        </p:txBody>
      </p:sp>
      <p:sp>
        <p:nvSpPr>
          <p:cNvPr id="10" name="직사각형 9">
            <a:extLst>
              <a:ext uri="{FF2B5EF4-FFF2-40B4-BE49-F238E27FC236}">
                <a16:creationId xmlns:a16="http://schemas.microsoft.com/office/drawing/2014/main" id="{41236A71-5427-4A30-A6F6-261BFE3E1788}"/>
              </a:ext>
            </a:extLst>
          </p:cNvPr>
          <p:cNvSpPr/>
          <p:nvPr/>
        </p:nvSpPr>
        <p:spPr>
          <a:xfrm>
            <a:off x="9260671" y="3107099"/>
            <a:ext cx="89319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3200" b="1" spc="-150" dirty="0">
                <a:solidFill>
                  <a:srgbClr val="FF000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시작</a:t>
            </a:r>
            <a:endParaRPr lang="ko-KR" altLang="en-US" sz="3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7411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A04DE164-7A6B-42BF-A2F2-6D4A4F4C6B8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ko-KR" dirty="0"/>
              <a:t>2</a:t>
            </a:r>
            <a:endParaRPr lang="ko-KR" altLang="en-US" dirty="0"/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6D70F1CA-34D4-4909-8742-FFE54735851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ko-KR" altLang="en-US" dirty="0"/>
              <a:t>게임 준비</a:t>
            </a:r>
          </a:p>
        </p:txBody>
      </p:sp>
      <p:pic>
        <p:nvPicPr>
          <p:cNvPr id="6" name="그림 5">
            <a:extLst>
              <a:ext uri="{FF2B5EF4-FFF2-40B4-BE49-F238E27FC236}">
                <a16:creationId xmlns:a16="http://schemas.microsoft.com/office/drawing/2014/main" id="{56170CA1-E826-4909-A093-3E7B0B071F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0510" y="933480"/>
            <a:ext cx="3293780" cy="4347380"/>
          </a:xfrm>
          <a:prstGeom prst="rect">
            <a:avLst/>
          </a:prstGeom>
        </p:spPr>
      </p:pic>
      <p:sp>
        <p:nvSpPr>
          <p:cNvPr id="9" name="직사각형 8">
            <a:extLst>
              <a:ext uri="{FF2B5EF4-FFF2-40B4-BE49-F238E27FC236}">
                <a16:creationId xmlns:a16="http://schemas.microsoft.com/office/drawing/2014/main" id="{75AA8581-75D6-4DD1-B5AD-20ECD7850997}"/>
              </a:ext>
            </a:extLst>
          </p:cNvPr>
          <p:cNvSpPr/>
          <p:nvPr/>
        </p:nvSpPr>
        <p:spPr>
          <a:xfrm>
            <a:off x="7165975" y="4992466"/>
            <a:ext cx="502285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sz="24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게임판을 채울 때는 항상 화살표 순서대로</a:t>
            </a:r>
            <a:endParaRPr lang="ko-KR" altLang="en-US" sz="2400" dirty="0"/>
          </a:p>
        </p:txBody>
      </p:sp>
      <p:sp>
        <p:nvSpPr>
          <p:cNvPr id="10" name="직사각형 9">
            <a:extLst>
              <a:ext uri="{FF2B5EF4-FFF2-40B4-BE49-F238E27FC236}">
                <a16:creationId xmlns:a16="http://schemas.microsoft.com/office/drawing/2014/main" id="{5BB9E469-4F5D-4C80-A726-24A7F8CE1141}"/>
              </a:ext>
            </a:extLst>
          </p:cNvPr>
          <p:cNvSpPr/>
          <p:nvPr/>
        </p:nvSpPr>
        <p:spPr>
          <a:xfrm>
            <a:off x="9260671" y="3107099"/>
            <a:ext cx="89319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3200" b="1" spc="-150" dirty="0">
                <a:solidFill>
                  <a:srgbClr val="FF000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시작</a:t>
            </a:r>
            <a:endParaRPr lang="ko-KR" altLang="en-US" sz="3200" b="1" dirty="0">
              <a:solidFill>
                <a:srgbClr val="FF000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F8FD2F4-4C67-4014-ADEC-9DCBCC75BA44}"/>
              </a:ext>
            </a:extLst>
          </p:cNvPr>
          <p:cNvSpPr txBox="1"/>
          <p:nvPr/>
        </p:nvSpPr>
        <p:spPr>
          <a:xfrm>
            <a:off x="218638" y="1186539"/>
            <a:ext cx="6598088" cy="32618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lnSpc>
                <a:spcPct val="150000"/>
              </a:lnSpc>
              <a:buFont typeface="+mj-lt"/>
              <a:buAutoNum type="arabicPeriod" startAt="5"/>
            </a:pP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피라미드의 아래쪽에 </a:t>
            </a:r>
            <a:r>
              <a:rPr lang="ko-KR" altLang="en-US" sz="2800" b="1" spc="-150" dirty="0">
                <a:solidFill>
                  <a:schemeClr val="accent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게임판</a:t>
            </a: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을 놓고</a:t>
            </a:r>
            <a: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, </a:t>
            </a:r>
            <a:b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</a:br>
            <a: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게임판에 </a:t>
            </a:r>
            <a:r>
              <a:rPr lang="ko-KR" altLang="en-US" sz="2800" b="1" spc="-150" dirty="0">
                <a:solidFill>
                  <a:schemeClr val="accent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토큰 </a:t>
            </a:r>
            <a:r>
              <a:rPr lang="en-US" altLang="ko-KR" sz="2800" b="1" spc="-150" dirty="0">
                <a:solidFill>
                  <a:schemeClr val="accent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25</a:t>
            </a:r>
            <a:r>
              <a:rPr lang="ko-KR" altLang="en-US" sz="2800" b="1" spc="-150" dirty="0">
                <a:solidFill>
                  <a:schemeClr val="accent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개를 무작위</a:t>
            </a: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로 올려놓음</a:t>
            </a:r>
            <a: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b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</a:br>
            <a: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이때</a:t>
            </a:r>
            <a: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, </a:t>
            </a:r>
            <a:r>
              <a:rPr lang="ko-KR" altLang="en-US" sz="2800" b="1" spc="-150" dirty="0">
                <a:solidFill>
                  <a:schemeClr val="accent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가운데 칸에서 시작</a:t>
            </a: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해 게임판에 </a:t>
            </a:r>
            <a:b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</a:br>
            <a: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그려진 </a:t>
            </a:r>
            <a:r>
              <a:rPr lang="ko-KR" altLang="en-US" sz="2800" b="1" spc="-150" dirty="0">
                <a:solidFill>
                  <a:schemeClr val="accent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선을 따라</a:t>
            </a: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밖으로 </a:t>
            </a:r>
            <a:r>
              <a:rPr lang="ko-KR" altLang="en-US" sz="2800" spc="-150" dirty="0" err="1">
                <a:latin typeface="나눔스퀘어" panose="020B0600000101010101" pitchFamily="50" charset="-127"/>
                <a:ea typeface="나눔스퀘어" panose="020B0600000101010101" pitchFamily="50" charset="-127"/>
              </a:rPr>
              <a:t>돌아나가는</a:t>
            </a: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b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</a:br>
            <a: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순서로 토큰을 놓아야 함</a:t>
            </a:r>
            <a:endParaRPr lang="en-US" altLang="ko-KR" sz="28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340268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A04DE164-7A6B-42BF-A2F2-6D4A4F4C6B8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ko-KR" dirty="0"/>
              <a:t>2</a:t>
            </a:r>
            <a:endParaRPr lang="ko-KR" altLang="en-US" dirty="0"/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6D70F1CA-34D4-4909-8742-FFE54735851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ko-KR" altLang="en-US" dirty="0"/>
              <a:t>게임 준비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49C04A0-39C3-4449-B134-60F6DC22A6DF}"/>
              </a:ext>
            </a:extLst>
          </p:cNvPr>
          <p:cNvSpPr txBox="1"/>
          <p:nvPr/>
        </p:nvSpPr>
        <p:spPr>
          <a:xfrm>
            <a:off x="218638" y="1186539"/>
            <a:ext cx="6598088" cy="45545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lnSpc>
                <a:spcPct val="150000"/>
              </a:lnSpc>
              <a:buFont typeface="+mj-lt"/>
              <a:buAutoNum type="arabicPeriod" startAt="5"/>
            </a:pP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피라미드의 아래쪽에 </a:t>
            </a:r>
            <a:r>
              <a:rPr lang="ko-KR" altLang="en-US" sz="2800" b="1" spc="-150" dirty="0">
                <a:solidFill>
                  <a:schemeClr val="accent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게임판</a:t>
            </a: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을 놓고</a:t>
            </a:r>
            <a: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, </a:t>
            </a:r>
            <a:b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</a:br>
            <a: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게임판에 </a:t>
            </a:r>
            <a:r>
              <a:rPr lang="ko-KR" altLang="en-US" sz="2800" b="1" spc="-150" dirty="0">
                <a:solidFill>
                  <a:schemeClr val="accent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토큰 </a:t>
            </a:r>
            <a:r>
              <a:rPr lang="en-US" altLang="ko-KR" sz="2800" b="1" spc="-150" dirty="0">
                <a:solidFill>
                  <a:schemeClr val="accent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25</a:t>
            </a:r>
            <a:r>
              <a:rPr lang="ko-KR" altLang="en-US" sz="2800" b="1" spc="-150" dirty="0">
                <a:solidFill>
                  <a:schemeClr val="accent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개를 무작위</a:t>
            </a: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로 올려놓음</a:t>
            </a:r>
            <a: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b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</a:br>
            <a: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이때</a:t>
            </a:r>
            <a: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, </a:t>
            </a:r>
            <a:r>
              <a:rPr lang="ko-KR" altLang="en-US" sz="2800" b="1" spc="-150" dirty="0">
                <a:solidFill>
                  <a:schemeClr val="accent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가운데 칸에서 시작</a:t>
            </a: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해 게임판에 </a:t>
            </a:r>
            <a:b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</a:br>
            <a: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그려진 </a:t>
            </a:r>
            <a:r>
              <a:rPr lang="ko-KR" altLang="en-US" sz="2800" b="1" spc="-150" dirty="0">
                <a:solidFill>
                  <a:schemeClr val="accent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선을 따라</a:t>
            </a: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밖으로 </a:t>
            </a:r>
            <a:r>
              <a:rPr lang="ko-KR" altLang="en-US" sz="2800" spc="-150" dirty="0" err="1">
                <a:latin typeface="나눔스퀘어" panose="020B0600000101010101" pitchFamily="50" charset="-127"/>
                <a:ea typeface="나눔스퀘어" panose="020B0600000101010101" pitchFamily="50" charset="-127"/>
              </a:rPr>
              <a:t>돌아나가는</a:t>
            </a: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b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</a:br>
            <a: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순서로 토큰을 놓아야 함</a:t>
            </a:r>
            <a:endParaRPr lang="en-US" altLang="ko-KR" sz="28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marL="514350" indent="-514350">
              <a:lnSpc>
                <a:spcPct val="150000"/>
              </a:lnSpc>
              <a:buAutoNum type="arabicPeriod" startAt="5"/>
            </a:pP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r>
              <a:rPr lang="ko-KR" altLang="en-US" sz="2800" b="1" spc="-150" dirty="0">
                <a:solidFill>
                  <a:schemeClr val="accent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특권 두루마리 </a:t>
            </a:r>
            <a:r>
              <a:rPr lang="en-US" altLang="ko-KR" sz="2800" b="1" spc="-150" dirty="0">
                <a:solidFill>
                  <a:schemeClr val="accent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3</a:t>
            </a:r>
            <a:r>
              <a:rPr lang="ko-KR" altLang="en-US" sz="2800" b="1" spc="-150" dirty="0">
                <a:solidFill>
                  <a:schemeClr val="accent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개</a:t>
            </a: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를 </a:t>
            </a:r>
            <a:r>
              <a:rPr lang="ko-KR" altLang="en-US" sz="2800" spc="-150" dirty="0" err="1">
                <a:latin typeface="나눔스퀘어" panose="020B0600000101010101" pitchFamily="50" charset="-127"/>
                <a:ea typeface="나눔스퀘어" panose="020B0600000101010101" pitchFamily="50" charset="-127"/>
              </a:rPr>
              <a:t>게임판</a:t>
            </a: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위쪽에 배치</a:t>
            </a:r>
            <a:endParaRPr lang="en-US" altLang="ko-KR" sz="28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marL="514350" indent="-514350">
              <a:lnSpc>
                <a:spcPct val="150000"/>
              </a:lnSpc>
              <a:buAutoNum type="arabicPeriod" startAt="5"/>
            </a:pP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r>
              <a:rPr lang="ko-KR" altLang="en-US" sz="2800" b="1" spc="-150" dirty="0">
                <a:solidFill>
                  <a:schemeClr val="accent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왕족 카드 </a:t>
            </a:r>
            <a:r>
              <a:rPr lang="en-US" altLang="ko-KR" sz="2800" b="1" spc="-150" dirty="0">
                <a:solidFill>
                  <a:schemeClr val="accent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4</a:t>
            </a:r>
            <a:r>
              <a:rPr lang="ko-KR" altLang="en-US" sz="2800" b="1" spc="-150" dirty="0">
                <a:solidFill>
                  <a:schemeClr val="accent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장</a:t>
            </a: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을 </a:t>
            </a:r>
            <a:r>
              <a:rPr lang="ko-KR" altLang="en-US" sz="2800" spc="-150" dirty="0" err="1">
                <a:latin typeface="나눔스퀘어" panose="020B0600000101010101" pitchFamily="50" charset="-127"/>
                <a:ea typeface="나눔스퀘어" panose="020B0600000101010101" pitchFamily="50" charset="-127"/>
              </a:rPr>
              <a:t>게임판</a:t>
            </a: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아래쪽에 배치</a:t>
            </a:r>
            <a:endParaRPr lang="en-US" altLang="ko-KR" sz="28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pic>
        <p:nvPicPr>
          <p:cNvPr id="6" name="그림 5">
            <a:extLst>
              <a:ext uri="{FF2B5EF4-FFF2-40B4-BE49-F238E27FC236}">
                <a16:creationId xmlns:a16="http://schemas.microsoft.com/office/drawing/2014/main" id="{56170CA1-E826-4909-A093-3E7B0B071F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0510" y="933480"/>
            <a:ext cx="3293780" cy="4347380"/>
          </a:xfrm>
          <a:prstGeom prst="rect">
            <a:avLst/>
          </a:prstGeom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id="{7766A94D-48D3-4DB8-8734-69B8A5CC4E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7012" y="5034183"/>
            <a:ext cx="3140776" cy="1171073"/>
          </a:xfrm>
          <a:prstGeom prst="rect">
            <a:avLst/>
          </a:prstGeom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40E0AC7D-A218-4C4B-9E38-CD28E57BF63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0945" y="460584"/>
            <a:ext cx="2152912" cy="880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9455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그림 8">
            <a:extLst>
              <a:ext uri="{FF2B5EF4-FFF2-40B4-BE49-F238E27FC236}">
                <a16:creationId xmlns:a16="http://schemas.microsoft.com/office/drawing/2014/main" id="{9E28EF94-B33D-4E04-9760-A8CBCEE641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4856" y="3160588"/>
            <a:ext cx="1880224" cy="2481662"/>
          </a:xfrm>
          <a:prstGeom prst="rect">
            <a:avLst/>
          </a:prstGeom>
        </p:spPr>
      </p:pic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A04DE164-7A6B-42BF-A2F2-6D4A4F4C6B8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ko-KR" dirty="0"/>
              <a:t>2</a:t>
            </a:r>
            <a:endParaRPr lang="ko-KR" altLang="en-US" dirty="0"/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6D70F1CA-34D4-4909-8742-FFE54735851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ko-KR" altLang="en-US" dirty="0"/>
              <a:t>게임 준비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49C04A0-39C3-4449-B134-60F6DC22A6DF}"/>
              </a:ext>
            </a:extLst>
          </p:cNvPr>
          <p:cNvSpPr txBox="1"/>
          <p:nvPr/>
        </p:nvSpPr>
        <p:spPr>
          <a:xfrm>
            <a:off x="218637" y="1186539"/>
            <a:ext cx="5970407" cy="26155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lnSpc>
                <a:spcPct val="150000"/>
              </a:lnSpc>
              <a:buFont typeface="+mj-lt"/>
              <a:buAutoNum type="arabicPeriod" startAt="8"/>
            </a:pP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r>
              <a:rPr lang="ko-KR" altLang="en-US" sz="2800" b="1" spc="-150" dirty="0">
                <a:solidFill>
                  <a:schemeClr val="accent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시작 플레이어</a:t>
            </a: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를 무작위로 선정</a:t>
            </a:r>
            <a:endParaRPr lang="en-US" altLang="ko-KR" sz="28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marL="514350" indent="-514350">
              <a:lnSpc>
                <a:spcPct val="150000"/>
              </a:lnSpc>
              <a:buAutoNum type="arabicPeriod" startAt="8"/>
            </a:pP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시작 플레이어가 </a:t>
            </a:r>
            <a:r>
              <a:rPr lang="ko-KR" altLang="en-US" sz="2800" b="1" spc="-150" dirty="0">
                <a:solidFill>
                  <a:schemeClr val="accent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되지 못한 플레이어는  </a:t>
            </a:r>
            <a:br>
              <a:rPr lang="en-US" altLang="ko-KR" sz="2800" b="1" spc="-150" dirty="0">
                <a:solidFill>
                  <a:schemeClr val="accent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</a:br>
            <a:r>
              <a:rPr lang="en-US" altLang="ko-KR" sz="2800" b="1" spc="-150" dirty="0">
                <a:solidFill>
                  <a:schemeClr val="accent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r>
              <a:rPr lang="ko-KR" altLang="en-US" sz="2800" b="1" spc="-150" dirty="0">
                <a:solidFill>
                  <a:schemeClr val="accent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특권 두루마리</a:t>
            </a:r>
            <a: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(</a:t>
            </a: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줄여서 </a:t>
            </a:r>
            <a: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“</a:t>
            </a: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특권</a:t>
            </a:r>
            <a: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“) 1</a:t>
            </a: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개를 </a:t>
            </a:r>
            <a:b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</a:br>
            <a: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가져와 자기 앞에 놓음</a:t>
            </a:r>
            <a:endParaRPr lang="en-US" altLang="ko-KR" sz="30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1F272537-8438-42F0-8101-F3C52D407E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2198" y="5528711"/>
            <a:ext cx="1792883" cy="668496"/>
          </a:xfrm>
          <a:prstGeom prst="rect">
            <a:avLst/>
          </a:prstGeom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id="{95F0844E-9D9C-4A47-AC1C-E20A797F25C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7115" y="2937920"/>
            <a:ext cx="1228970" cy="502352"/>
          </a:xfrm>
          <a:prstGeom prst="rect">
            <a:avLst/>
          </a:prstGeom>
        </p:spPr>
      </p:pic>
      <p:pic>
        <p:nvPicPr>
          <p:cNvPr id="11" name="그림 10">
            <a:extLst>
              <a:ext uri="{FF2B5EF4-FFF2-40B4-BE49-F238E27FC236}">
                <a16:creationId xmlns:a16="http://schemas.microsoft.com/office/drawing/2014/main" id="{1AE59C75-828B-4729-BD97-AB5ADB4E356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6799" y="190784"/>
            <a:ext cx="3106456" cy="2843692"/>
          </a:xfrm>
          <a:prstGeom prst="rect">
            <a:avLst/>
          </a:prstGeom>
        </p:spPr>
      </p:pic>
      <p:pic>
        <p:nvPicPr>
          <p:cNvPr id="19" name="그림 18">
            <a:extLst>
              <a:ext uri="{FF2B5EF4-FFF2-40B4-BE49-F238E27FC236}">
                <a16:creationId xmlns:a16="http://schemas.microsoft.com/office/drawing/2014/main" id="{2737B274-9705-4A32-8A8F-B55121E8655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416850" y="4639683"/>
            <a:ext cx="806831" cy="806831"/>
          </a:xfrm>
          <a:prstGeom prst="rect">
            <a:avLst/>
          </a:prstGeom>
        </p:spPr>
      </p:pic>
      <p:pic>
        <p:nvPicPr>
          <p:cNvPr id="21" name="그림 20">
            <a:extLst>
              <a:ext uri="{FF2B5EF4-FFF2-40B4-BE49-F238E27FC236}">
                <a16:creationId xmlns:a16="http://schemas.microsoft.com/office/drawing/2014/main" id="{91621377-7ED9-40A8-A897-FDB221C0939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151393" y="4609572"/>
            <a:ext cx="806831" cy="806831"/>
          </a:xfrm>
          <a:prstGeom prst="rect">
            <a:avLst/>
          </a:prstGeom>
        </p:spPr>
      </p:pic>
      <p:sp>
        <p:nvSpPr>
          <p:cNvPr id="22" name="타원 21">
            <a:extLst>
              <a:ext uri="{FF2B5EF4-FFF2-40B4-BE49-F238E27FC236}">
                <a16:creationId xmlns:a16="http://schemas.microsoft.com/office/drawing/2014/main" id="{4905FC38-297E-488B-B73E-26CBD9DA64F8}"/>
              </a:ext>
            </a:extLst>
          </p:cNvPr>
          <p:cNvSpPr/>
          <p:nvPr/>
        </p:nvSpPr>
        <p:spPr>
          <a:xfrm>
            <a:off x="9078359" y="2909412"/>
            <a:ext cx="547810" cy="502352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/>
          </a:p>
        </p:txBody>
      </p:sp>
      <p:cxnSp>
        <p:nvCxnSpPr>
          <p:cNvPr id="24" name="직선 화살표 연결선 23">
            <a:extLst>
              <a:ext uri="{FF2B5EF4-FFF2-40B4-BE49-F238E27FC236}">
                <a16:creationId xmlns:a16="http://schemas.microsoft.com/office/drawing/2014/main" id="{7B824980-2B86-4EC3-8E1E-761954D61592}"/>
              </a:ext>
            </a:extLst>
          </p:cNvPr>
          <p:cNvCxnSpPr>
            <a:cxnSpLocks/>
            <a:stCxn id="22" idx="5"/>
          </p:cNvCxnSpPr>
          <p:nvPr/>
        </p:nvCxnSpPr>
        <p:spPr>
          <a:xfrm>
            <a:off x="9545944" y="3338196"/>
            <a:ext cx="1040380" cy="1431907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말풍선: 타원형 11">
            <a:extLst>
              <a:ext uri="{FF2B5EF4-FFF2-40B4-BE49-F238E27FC236}">
                <a16:creationId xmlns:a16="http://schemas.microsoft.com/office/drawing/2014/main" id="{EDA6D0F6-0FE2-4558-8228-77AE0CF6AE69}"/>
              </a:ext>
            </a:extLst>
          </p:cNvPr>
          <p:cNvSpPr/>
          <p:nvPr/>
        </p:nvSpPr>
        <p:spPr>
          <a:xfrm>
            <a:off x="6542798" y="3300141"/>
            <a:ext cx="1368794" cy="1046768"/>
          </a:xfrm>
          <a:prstGeom prst="wedgeEllipseCallout">
            <a:avLst>
              <a:gd name="adj1" fmla="val 16270"/>
              <a:gd name="adj2" fmla="val 65158"/>
            </a:avLst>
          </a:prstGeom>
          <a:solidFill>
            <a:schemeClr val="bg1"/>
          </a:solidFill>
          <a:ln w="762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ko-KR" altLang="en-US" b="1" spc="-150" dirty="0">
                <a:solidFill>
                  <a:schemeClr val="tx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난 시작 플레이어</a:t>
            </a:r>
            <a:endParaRPr lang="ko-KR" altLang="en-US" b="1" dirty="0">
              <a:solidFill>
                <a:schemeClr val="tx1"/>
              </a:solidFill>
            </a:endParaRPr>
          </a:p>
        </p:txBody>
      </p:sp>
      <p:sp>
        <p:nvSpPr>
          <p:cNvPr id="16" name="말풍선: 타원형 15">
            <a:extLst>
              <a:ext uri="{FF2B5EF4-FFF2-40B4-BE49-F238E27FC236}">
                <a16:creationId xmlns:a16="http://schemas.microsoft.com/office/drawing/2014/main" id="{1B147DDD-A889-4863-8197-ABAD72C98556}"/>
              </a:ext>
            </a:extLst>
          </p:cNvPr>
          <p:cNvSpPr/>
          <p:nvPr/>
        </p:nvSpPr>
        <p:spPr>
          <a:xfrm>
            <a:off x="9978344" y="3297707"/>
            <a:ext cx="1991184" cy="1008712"/>
          </a:xfrm>
          <a:prstGeom prst="wedgeEllipseCallout">
            <a:avLst>
              <a:gd name="adj1" fmla="val -7210"/>
              <a:gd name="adj2" fmla="val 69109"/>
            </a:avLst>
          </a:prstGeom>
          <a:solidFill>
            <a:schemeClr val="bg1"/>
          </a:solidFill>
          <a:ln w="762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ko-KR" altLang="en-US" b="1" spc="-150">
                <a:solidFill>
                  <a:schemeClr val="tx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난 특권을 하나 </a:t>
            </a:r>
            <a:r>
              <a:rPr lang="ko-KR" altLang="en-US" b="1" spc="-150" dirty="0">
                <a:solidFill>
                  <a:schemeClr val="tx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가지고 시작</a:t>
            </a:r>
            <a:endParaRPr lang="ko-KR" altLang="en-US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8397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CD29913A-12A4-432D-A03E-6888981AE6A5}"/>
              </a:ext>
            </a:extLst>
          </p:cNvPr>
          <p:cNvSpPr txBox="1"/>
          <p:nvPr/>
        </p:nvSpPr>
        <p:spPr>
          <a:xfrm>
            <a:off x="596680" y="1493005"/>
            <a:ext cx="6220046" cy="44532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32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게임판에서 </a:t>
            </a:r>
            <a:r>
              <a:rPr lang="ko-KR" altLang="en-US" sz="3200" b="1" dirty="0">
                <a:solidFill>
                  <a:schemeClr val="accent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토큰</a:t>
            </a:r>
            <a:r>
              <a:rPr lang="ko-KR" altLang="en-US" sz="32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을 가져오거나</a:t>
            </a:r>
            <a:r>
              <a:rPr lang="en-US" altLang="ko-KR" sz="32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, </a:t>
            </a:r>
            <a:br>
              <a:rPr lang="en-US" altLang="ko-KR" sz="3200" dirty="0">
                <a:latin typeface="나눔스퀘어" panose="020B0600000101010101" pitchFamily="50" charset="-127"/>
                <a:ea typeface="나눔스퀘어" panose="020B0600000101010101" pitchFamily="50" charset="-127"/>
              </a:rPr>
            </a:br>
            <a:r>
              <a:rPr lang="ko-KR" altLang="en-US" sz="32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토큰을 사용하여 </a:t>
            </a:r>
            <a:r>
              <a:rPr lang="ko-KR" altLang="en-US" sz="3200" b="1" dirty="0">
                <a:solidFill>
                  <a:schemeClr val="accent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장신구 카드</a:t>
            </a:r>
            <a:r>
              <a:rPr lang="ko-KR" altLang="en-US" sz="32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를 구매</a:t>
            </a:r>
            <a:endParaRPr lang="en-US" altLang="ko-KR" sz="320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>
              <a:lnSpc>
                <a:spcPct val="150000"/>
              </a:lnSpc>
            </a:pPr>
            <a:r>
              <a:rPr lang="ko-KR" altLang="en-US" sz="32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장신구 카드를 통해 게임 승리에 </a:t>
            </a:r>
            <a:br>
              <a:rPr lang="en-US" altLang="ko-KR" sz="3200" dirty="0">
                <a:latin typeface="나눔스퀘어" panose="020B0600000101010101" pitchFamily="50" charset="-127"/>
                <a:ea typeface="나눔스퀘어" panose="020B0600000101010101" pitchFamily="50" charset="-127"/>
              </a:rPr>
            </a:br>
            <a:r>
              <a:rPr lang="ko-KR" altLang="en-US" sz="32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필요한 </a:t>
            </a:r>
            <a:r>
              <a:rPr lang="ko-KR" altLang="en-US" sz="3200" b="1" dirty="0">
                <a:solidFill>
                  <a:schemeClr val="accent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승점이나 왕관</a:t>
            </a:r>
            <a:r>
              <a:rPr lang="ko-KR" altLang="en-US" sz="32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획득 가능</a:t>
            </a:r>
            <a:endParaRPr lang="en-US" altLang="ko-KR" sz="320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>
              <a:lnSpc>
                <a:spcPct val="150000"/>
              </a:lnSpc>
            </a:pPr>
            <a:r>
              <a:rPr lang="ko-KR" altLang="en-US" sz="32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승점이나 왕관을 요구치 만큼 </a:t>
            </a:r>
            <a:br>
              <a:rPr lang="en-US" altLang="ko-KR" sz="3200" dirty="0">
                <a:latin typeface="나눔스퀘어" panose="020B0600000101010101" pitchFamily="50" charset="-127"/>
                <a:ea typeface="나눔스퀘어" panose="020B0600000101010101" pitchFamily="50" charset="-127"/>
              </a:rPr>
            </a:br>
            <a:r>
              <a:rPr lang="ko-KR" altLang="en-US" sz="3200" b="1" dirty="0">
                <a:solidFill>
                  <a:schemeClr val="accent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먼저 모은 플레이어가 승리</a:t>
            </a:r>
            <a:endParaRPr lang="en-US" altLang="ko-KR" sz="3200" b="1" dirty="0">
              <a:solidFill>
                <a:schemeClr val="accent1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4789E177-3B1C-415E-B1CE-8C6BAF96A81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ko-KR" dirty="0"/>
              <a:t>2</a:t>
            </a:r>
            <a:endParaRPr lang="ko-KR" altLang="en-US" dirty="0"/>
          </a:p>
        </p:txBody>
      </p:sp>
      <p:sp>
        <p:nvSpPr>
          <p:cNvPr id="6" name="텍스트 개체 틀 5">
            <a:extLst>
              <a:ext uri="{FF2B5EF4-FFF2-40B4-BE49-F238E27FC236}">
                <a16:creationId xmlns:a16="http://schemas.microsoft.com/office/drawing/2014/main" id="{D06BC9A9-E418-430B-8954-D50E9A56653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ko-KR" altLang="en-US" dirty="0"/>
              <a:t>게임 목표</a:t>
            </a:r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5866DF97-DD77-4700-8235-C1EF4AC570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6587" y="1824037"/>
            <a:ext cx="4814888" cy="3209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3843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C9F36641-BFFC-43CD-9232-8B9CC758051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ko-KR" dirty="0"/>
              <a:t>3</a:t>
            </a:r>
            <a:endParaRPr lang="ko-KR" altLang="en-US" dirty="0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C66BE46D-3C0C-456F-A38E-2734E26D10F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ko-KR" altLang="en-US" dirty="0"/>
              <a:t>게임 진행</a:t>
            </a:r>
          </a:p>
        </p:txBody>
      </p:sp>
      <p:sp>
        <p:nvSpPr>
          <p:cNvPr id="15" name="직사각형 14">
            <a:extLst>
              <a:ext uri="{FF2B5EF4-FFF2-40B4-BE49-F238E27FC236}">
                <a16:creationId xmlns:a16="http://schemas.microsoft.com/office/drawing/2014/main" id="{C5F9DC3D-D12A-85E2-BB66-5BC28F0FF598}"/>
              </a:ext>
            </a:extLst>
          </p:cNvPr>
          <p:cNvSpPr/>
          <p:nvPr/>
        </p:nvSpPr>
        <p:spPr>
          <a:xfrm>
            <a:off x="1044170" y="2916456"/>
            <a:ext cx="4967416" cy="229528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ko-KR" sz="3400" b="1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2. </a:t>
            </a:r>
            <a:r>
              <a:rPr lang="ko-KR" altLang="en-US" sz="3400" b="1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필수 액션</a:t>
            </a:r>
            <a:endParaRPr lang="ko-KR" altLang="en-US" sz="340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8" name="직사각형 7">
            <a:extLst>
              <a:ext uri="{FF2B5EF4-FFF2-40B4-BE49-F238E27FC236}">
                <a16:creationId xmlns:a16="http://schemas.microsoft.com/office/drawing/2014/main" id="{8FECB33D-EBDE-A6BA-6F26-47D74DBE6201}"/>
              </a:ext>
            </a:extLst>
          </p:cNvPr>
          <p:cNvSpPr/>
          <p:nvPr/>
        </p:nvSpPr>
        <p:spPr>
          <a:xfrm>
            <a:off x="1044170" y="5313422"/>
            <a:ext cx="10099590" cy="69545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ko-KR" sz="3400" b="1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3. </a:t>
            </a:r>
            <a:r>
              <a:rPr lang="ko-KR" altLang="en-US" sz="3400" b="1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차례 종료</a:t>
            </a:r>
            <a:endParaRPr lang="ko-KR" altLang="en-US" sz="340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11" name="직사각형 10">
            <a:extLst>
              <a:ext uri="{FF2B5EF4-FFF2-40B4-BE49-F238E27FC236}">
                <a16:creationId xmlns:a16="http://schemas.microsoft.com/office/drawing/2014/main" id="{111D514D-617B-96B9-D520-A9990E60F1BC}"/>
              </a:ext>
            </a:extLst>
          </p:cNvPr>
          <p:cNvSpPr/>
          <p:nvPr/>
        </p:nvSpPr>
        <p:spPr>
          <a:xfrm>
            <a:off x="6180414" y="3719159"/>
            <a:ext cx="4967416" cy="69545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ko-KR" sz="2800" b="1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b. </a:t>
            </a:r>
            <a:r>
              <a:rPr lang="ko-KR" altLang="en-US" sz="2800" b="1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황금 토큰과 카드 가져오기</a:t>
            </a:r>
            <a:endParaRPr lang="ko-KR" altLang="en-US" sz="280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10" name="직사각형 9">
            <a:extLst>
              <a:ext uri="{FF2B5EF4-FFF2-40B4-BE49-F238E27FC236}">
                <a16:creationId xmlns:a16="http://schemas.microsoft.com/office/drawing/2014/main" id="{74399E56-3CB9-4439-9255-F63537B55942}"/>
              </a:ext>
            </a:extLst>
          </p:cNvPr>
          <p:cNvSpPr/>
          <p:nvPr/>
        </p:nvSpPr>
        <p:spPr>
          <a:xfrm>
            <a:off x="6180414" y="2922028"/>
            <a:ext cx="4967416" cy="69545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ko-KR" sz="2800" b="1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a. </a:t>
            </a:r>
            <a:r>
              <a:rPr lang="ko-KR" altLang="en-US" sz="2800" b="1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토큰 가져오기</a:t>
            </a:r>
            <a:endParaRPr lang="ko-KR" altLang="en-US" sz="280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16" name="직사각형 15">
            <a:extLst>
              <a:ext uri="{FF2B5EF4-FFF2-40B4-BE49-F238E27FC236}">
                <a16:creationId xmlns:a16="http://schemas.microsoft.com/office/drawing/2014/main" id="{8874EAD3-4781-4C64-A99F-D316C76EF756}"/>
              </a:ext>
            </a:extLst>
          </p:cNvPr>
          <p:cNvSpPr/>
          <p:nvPr/>
        </p:nvSpPr>
        <p:spPr>
          <a:xfrm>
            <a:off x="1048240" y="1327766"/>
            <a:ext cx="4967416" cy="148701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ko-KR" sz="3400" b="1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1. </a:t>
            </a:r>
            <a:r>
              <a:rPr lang="ko-KR" altLang="en-US" sz="3400" b="1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선택 액션</a:t>
            </a:r>
            <a:endParaRPr lang="ko-KR" altLang="en-US" sz="340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17" name="직사각형 16">
            <a:extLst>
              <a:ext uri="{FF2B5EF4-FFF2-40B4-BE49-F238E27FC236}">
                <a16:creationId xmlns:a16="http://schemas.microsoft.com/office/drawing/2014/main" id="{915458B0-5BC9-418A-A803-DF2ECB8AD235}"/>
              </a:ext>
            </a:extLst>
          </p:cNvPr>
          <p:cNvSpPr/>
          <p:nvPr/>
        </p:nvSpPr>
        <p:spPr>
          <a:xfrm>
            <a:off x="6180414" y="2124897"/>
            <a:ext cx="4967416" cy="69545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ko-KR" sz="2800" b="1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b. </a:t>
            </a:r>
            <a:r>
              <a:rPr lang="ko-KR" altLang="en-US" sz="2800" b="1" dirty="0" err="1">
                <a:latin typeface="나눔스퀘어" panose="020B0600000101010101" pitchFamily="50" charset="-127"/>
                <a:ea typeface="나눔스퀘어" panose="020B0600000101010101" pitchFamily="50" charset="-127"/>
              </a:rPr>
              <a:t>게임판</a:t>
            </a:r>
            <a:r>
              <a:rPr lang="ko-KR" altLang="en-US" sz="2800" b="1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보충</a:t>
            </a:r>
            <a:endParaRPr lang="ko-KR" altLang="en-US" sz="280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18" name="직사각형 17">
            <a:extLst>
              <a:ext uri="{FF2B5EF4-FFF2-40B4-BE49-F238E27FC236}">
                <a16:creationId xmlns:a16="http://schemas.microsoft.com/office/drawing/2014/main" id="{5764C351-2EDA-4085-846D-727D228751F2}"/>
              </a:ext>
            </a:extLst>
          </p:cNvPr>
          <p:cNvSpPr/>
          <p:nvPr/>
        </p:nvSpPr>
        <p:spPr>
          <a:xfrm>
            <a:off x="6180412" y="1327766"/>
            <a:ext cx="4967416" cy="69545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ko-KR" sz="2800" b="1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a. </a:t>
            </a:r>
            <a:r>
              <a:rPr lang="ko-KR" altLang="en-US" sz="2800" b="1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특권 사용</a:t>
            </a:r>
            <a:endParaRPr lang="ko-KR" altLang="en-US" sz="280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19" name="직사각형 18">
            <a:extLst>
              <a:ext uri="{FF2B5EF4-FFF2-40B4-BE49-F238E27FC236}">
                <a16:creationId xmlns:a16="http://schemas.microsoft.com/office/drawing/2014/main" id="{A74BD8FE-CD3F-46EF-998F-359EBFB0157C}"/>
              </a:ext>
            </a:extLst>
          </p:cNvPr>
          <p:cNvSpPr/>
          <p:nvPr/>
        </p:nvSpPr>
        <p:spPr>
          <a:xfrm>
            <a:off x="6176344" y="4516290"/>
            <a:ext cx="4967416" cy="69545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ko-KR" sz="2800" b="1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c. </a:t>
            </a:r>
            <a:r>
              <a:rPr lang="ko-KR" altLang="en-US" sz="2800" b="1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장신구 카드 구매</a:t>
            </a:r>
            <a:endParaRPr lang="ko-KR" altLang="en-US" sz="280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711953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2B859DAE-87E9-4E34-BDCE-1F14FA8805EB}"/>
              </a:ext>
            </a:extLst>
          </p:cNvPr>
          <p:cNvSpPr txBox="1"/>
          <p:nvPr/>
        </p:nvSpPr>
        <p:spPr>
          <a:xfrm>
            <a:off x="220559" y="1938454"/>
            <a:ext cx="7351815" cy="39728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lnSpc>
                <a:spcPct val="130000"/>
              </a:lnSpc>
              <a:buAutoNum type="arabicPeriod"/>
            </a:pP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자기 차례가 되면</a:t>
            </a:r>
            <a: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, </a:t>
            </a:r>
            <a:r>
              <a:rPr lang="ko-KR" altLang="en-US" sz="2800" b="1" spc="-150" dirty="0">
                <a:solidFill>
                  <a:schemeClr val="accent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선택 액션 </a:t>
            </a:r>
            <a:r>
              <a:rPr lang="en-US" altLang="ko-KR" sz="2800" b="1" spc="-150" dirty="0">
                <a:solidFill>
                  <a:schemeClr val="accent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2</a:t>
            </a:r>
            <a:r>
              <a:rPr lang="ko-KR" altLang="en-US" sz="2800" b="1" spc="-150" dirty="0">
                <a:solidFill>
                  <a:schemeClr val="accent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가지</a:t>
            </a: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를 수행 가능</a:t>
            </a:r>
            <a:endParaRPr lang="en-US" altLang="ko-KR" sz="28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marL="514350" indent="-514350">
              <a:lnSpc>
                <a:spcPct val="130000"/>
              </a:lnSpc>
              <a:buAutoNum type="arabicPeriod"/>
            </a:pP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선택 액션은 전혀 수행하지 않거나</a:t>
            </a:r>
            <a: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, </a:t>
            </a:r>
            <a:b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</a:b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둘 중 하나만 수행하거나</a:t>
            </a:r>
            <a: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, </a:t>
            </a: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둘 다 수행할 수 있음</a:t>
            </a:r>
            <a: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</a:p>
          <a:p>
            <a:pPr marL="514350" indent="-514350">
              <a:lnSpc>
                <a:spcPct val="130000"/>
              </a:lnSpc>
              <a:buAutoNum type="arabicPeriod"/>
            </a:pP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만약 </a:t>
            </a:r>
            <a:r>
              <a:rPr lang="ko-KR" altLang="en-US" sz="2800" b="1" spc="-150" dirty="0">
                <a:solidFill>
                  <a:schemeClr val="accent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둘 다 수행할 경우</a:t>
            </a: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반드시 </a:t>
            </a:r>
            <a:b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</a:br>
            <a: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(a.</a:t>
            </a: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특권 사용 </a:t>
            </a:r>
            <a: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b.</a:t>
            </a:r>
            <a:r>
              <a:rPr lang="ko-KR" altLang="en-US" sz="2800" spc="-150" dirty="0" err="1">
                <a:latin typeface="나눔스퀘어" panose="020B0600000101010101" pitchFamily="50" charset="-127"/>
                <a:ea typeface="나눔스퀘어" panose="020B0600000101010101" pitchFamily="50" charset="-127"/>
              </a:rPr>
              <a:t>게임판</a:t>
            </a: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보충</a:t>
            </a:r>
            <a: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)</a:t>
            </a: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의 </a:t>
            </a:r>
            <a:r>
              <a:rPr lang="ko-KR" altLang="en-US" sz="2800" b="1" spc="-150" dirty="0">
                <a:solidFill>
                  <a:schemeClr val="accent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순서</a:t>
            </a: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로 수행해야 함</a:t>
            </a:r>
            <a:endParaRPr lang="en-US" altLang="ko-KR" sz="28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marL="514350" indent="-514350">
              <a:lnSpc>
                <a:spcPct val="130000"/>
              </a:lnSpc>
              <a:buAutoNum type="arabicPeriod"/>
            </a:pP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선택 액션 단계가 지나고 나면</a:t>
            </a:r>
            <a: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b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</a:b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반드시 필수 액션을 </a:t>
            </a:r>
            <a: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1</a:t>
            </a: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번 수행해야 함</a:t>
            </a:r>
            <a:endParaRPr lang="en-US" altLang="ko-KR" sz="28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59D5331D-DB4A-4567-A096-D3352B235F7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ko-KR" dirty="0"/>
              <a:t>3</a:t>
            </a:r>
            <a:endParaRPr lang="ko-KR" altLang="en-US" dirty="0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B298E0D3-1319-422C-955D-D5600AB28CD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ko-KR" altLang="en-US" dirty="0"/>
              <a:t>게임 방법</a:t>
            </a:r>
          </a:p>
        </p:txBody>
      </p:sp>
      <p:sp>
        <p:nvSpPr>
          <p:cNvPr id="9" name="직사각형 8">
            <a:extLst>
              <a:ext uri="{FF2B5EF4-FFF2-40B4-BE49-F238E27FC236}">
                <a16:creationId xmlns:a16="http://schemas.microsoft.com/office/drawing/2014/main" id="{98A0C582-4459-402E-AB53-6F20CFD710E0}"/>
              </a:ext>
            </a:extLst>
          </p:cNvPr>
          <p:cNvSpPr/>
          <p:nvPr/>
        </p:nvSpPr>
        <p:spPr>
          <a:xfrm>
            <a:off x="695325" y="1277373"/>
            <a:ext cx="1819275" cy="6428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ko-KR" altLang="en-US" sz="28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선택 액션</a:t>
            </a:r>
          </a:p>
        </p:txBody>
      </p:sp>
      <p:pic>
        <p:nvPicPr>
          <p:cNvPr id="8" name="그림 7">
            <a:extLst>
              <a:ext uri="{FF2B5EF4-FFF2-40B4-BE49-F238E27FC236}">
                <a16:creationId xmlns:a16="http://schemas.microsoft.com/office/drawing/2014/main" id="{2361C9EE-66A5-4306-969F-B9B003BB78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9723" y="2295367"/>
            <a:ext cx="1324160" cy="2267266"/>
          </a:xfrm>
          <a:prstGeom prst="rect">
            <a:avLst/>
          </a:prstGeom>
        </p:spPr>
      </p:pic>
      <p:pic>
        <p:nvPicPr>
          <p:cNvPr id="12" name="그림 11">
            <a:extLst>
              <a:ext uri="{FF2B5EF4-FFF2-40B4-BE49-F238E27FC236}">
                <a16:creationId xmlns:a16="http://schemas.microsoft.com/office/drawing/2014/main" id="{5447A80C-7CF2-4A5D-8943-EC74C8DAE9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2471" y="2331723"/>
            <a:ext cx="1057423" cy="2267266"/>
          </a:xfrm>
          <a:prstGeom prst="rect">
            <a:avLst/>
          </a:prstGeom>
        </p:spPr>
      </p:pic>
      <p:sp>
        <p:nvSpPr>
          <p:cNvPr id="13" name="직사각형 12">
            <a:extLst>
              <a:ext uri="{FF2B5EF4-FFF2-40B4-BE49-F238E27FC236}">
                <a16:creationId xmlns:a16="http://schemas.microsoft.com/office/drawing/2014/main" id="{EA83EE67-E745-4A82-84E1-81B6587857CE}"/>
              </a:ext>
            </a:extLst>
          </p:cNvPr>
          <p:cNvSpPr/>
          <p:nvPr/>
        </p:nvSpPr>
        <p:spPr>
          <a:xfrm>
            <a:off x="8057228" y="4281943"/>
            <a:ext cx="148790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2400" b="1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a.</a:t>
            </a:r>
            <a:r>
              <a:rPr lang="ko-KR" altLang="en-US" sz="2400" b="1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특권 사용</a:t>
            </a:r>
            <a:endParaRPr lang="ko-KR" altLang="en-US" sz="2400" b="1" dirty="0"/>
          </a:p>
        </p:txBody>
      </p:sp>
      <p:sp>
        <p:nvSpPr>
          <p:cNvPr id="16" name="직사각형 15">
            <a:extLst>
              <a:ext uri="{FF2B5EF4-FFF2-40B4-BE49-F238E27FC236}">
                <a16:creationId xmlns:a16="http://schemas.microsoft.com/office/drawing/2014/main" id="{EAF672EC-5A5D-4251-8DB6-F79AB4A0FD79}"/>
              </a:ext>
            </a:extLst>
          </p:cNvPr>
          <p:cNvSpPr/>
          <p:nvPr/>
        </p:nvSpPr>
        <p:spPr>
          <a:xfrm>
            <a:off x="10029990" y="4281943"/>
            <a:ext cx="176362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2400" b="1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b.</a:t>
            </a:r>
            <a:r>
              <a:rPr lang="ko-KR" altLang="en-US" sz="2400" b="1" spc="-150" dirty="0" err="1">
                <a:latin typeface="나눔스퀘어" panose="020B0600000101010101" pitchFamily="50" charset="-127"/>
                <a:ea typeface="나눔스퀘어" panose="020B0600000101010101" pitchFamily="50" charset="-127"/>
              </a:rPr>
              <a:t>게임판</a:t>
            </a:r>
            <a:r>
              <a:rPr lang="ko-KR" altLang="en-US" sz="2400" b="1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보충</a:t>
            </a:r>
            <a:endParaRPr lang="ko-KR" altLang="en-US" sz="2400" b="1" dirty="0"/>
          </a:p>
        </p:txBody>
      </p:sp>
      <p:sp>
        <p:nvSpPr>
          <p:cNvPr id="18" name="직사각형 17">
            <a:extLst>
              <a:ext uri="{FF2B5EF4-FFF2-40B4-BE49-F238E27FC236}">
                <a16:creationId xmlns:a16="http://schemas.microsoft.com/office/drawing/2014/main" id="{777520B2-F24F-4323-928A-A83775F77536}"/>
              </a:ext>
            </a:extLst>
          </p:cNvPr>
          <p:cNvSpPr/>
          <p:nvPr/>
        </p:nvSpPr>
        <p:spPr>
          <a:xfrm>
            <a:off x="9154278" y="1852782"/>
            <a:ext cx="148630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선택 액션</a:t>
            </a:r>
            <a:endParaRPr lang="ko-KR" altLang="en-US" sz="2800" dirty="0"/>
          </a:p>
        </p:txBody>
      </p:sp>
      <p:cxnSp>
        <p:nvCxnSpPr>
          <p:cNvPr id="20" name="직선 연결선 19">
            <a:extLst>
              <a:ext uri="{FF2B5EF4-FFF2-40B4-BE49-F238E27FC236}">
                <a16:creationId xmlns:a16="http://schemas.microsoft.com/office/drawing/2014/main" id="{42A1FB1C-64F0-4ABD-9E72-46333B44F606}"/>
              </a:ext>
            </a:extLst>
          </p:cNvPr>
          <p:cNvCxnSpPr>
            <a:cxnSpLocks/>
            <a:endCxn id="18" idx="1"/>
          </p:cNvCxnSpPr>
          <p:nvPr/>
        </p:nvCxnSpPr>
        <p:spPr>
          <a:xfrm>
            <a:off x="7934325" y="2114392"/>
            <a:ext cx="1219953" cy="0"/>
          </a:xfrm>
          <a:prstGeom prst="line">
            <a:avLst/>
          </a:prstGeom>
          <a:ln w="762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직선 연결선 21">
            <a:extLst>
              <a:ext uri="{FF2B5EF4-FFF2-40B4-BE49-F238E27FC236}">
                <a16:creationId xmlns:a16="http://schemas.microsoft.com/office/drawing/2014/main" id="{A6C9CE24-4CBD-46CC-B454-73574539FFE8}"/>
              </a:ext>
            </a:extLst>
          </p:cNvPr>
          <p:cNvCxnSpPr>
            <a:cxnSpLocks/>
          </p:cNvCxnSpPr>
          <p:nvPr/>
        </p:nvCxnSpPr>
        <p:spPr>
          <a:xfrm>
            <a:off x="10640582" y="2114392"/>
            <a:ext cx="1219953" cy="0"/>
          </a:xfrm>
          <a:prstGeom prst="line">
            <a:avLst/>
          </a:prstGeom>
          <a:ln w="762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51668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그림 15">
            <a:extLst>
              <a:ext uri="{FF2B5EF4-FFF2-40B4-BE49-F238E27FC236}">
                <a16:creationId xmlns:a16="http://schemas.microsoft.com/office/drawing/2014/main" id="{EBB5AD7B-258C-465A-A912-862E2CE343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658713" y="1394378"/>
            <a:ext cx="1184452" cy="118445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B859DAE-87E9-4E34-BDCE-1F14FA8805EB}"/>
              </a:ext>
            </a:extLst>
          </p:cNvPr>
          <p:cNvSpPr txBox="1"/>
          <p:nvPr/>
        </p:nvSpPr>
        <p:spPr>
          <a:xfrm>
            <a:off x="220560" y="1938454"/>
            <a:ext cx="7085116" cy="19691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lnSpc>
                <a:spcPct val="150000"/>
              </a:lnSpc>
              <a:buAutoNum type="arabicPeriod"/>
            </a:pP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자기가 가진 </a:t>
            </a:r>
            <a:r>
              <a:rPr lang="ko-KR" altLang="en-US" sz="2800" b="1" spc="-150" dirty="0">
                <a:solidFill>
                  <a:schemeClr val="accent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특권</a:t>
            </a: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을 원하는 만큼 </a:t>
            </a:r>
            <a:r>
              <a:rPr lang="ko-KR" altLang="en-US" sz="2800" b="1" spc="-150" dirty="0">
                <a:solidFill>
                  <a:schemeClr val="accent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되돌려 놓음</a:t>
            </a:r>
            <a:r>
              <a:rPr lang="en-US" altLang="ko-KR" sz="2800" b="1" spc="-150" dirty="0">
                <a:solidFill>
                  <a:schemeClr val="accent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</a:p>
          <a:p>
            <a:pPr marL="514350" indent="-514350">
              <a:lnSpc>
                <a:spcPct val="150000"/>
              </a:lnSpc>
              <a:buAutoNum type="arabicPeriod"/>
            </a:pP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이렇게 되돌려 놓은 </a:t>
            </a:r>
            <a:r>
              <a:rPr lang="ko-KR" altLang="en-US" sz="2800" b="1" spc="-150" dirty="0">
                <a:solidFill>
                  <a:schemeClr val="accent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특권 </a:t>
            </a:r>
            <a:r>
              <a:rPr lang="en-US" altLang="ko-KR" sz="2800" b="1" spc="-150" dirty="0">
                <a:solidFill>
                  <a:schemeClr val="accent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1</a:t>
            </a:r>
            <a:r>
              <a:rPr lang="ko-KR" altLang="en-US" sz="2800" b="1" spc="-150" dirty="0">
                <a:solidFill>
                  <a:schemeClr val="accent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개</a:t>
            </a: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당</a:t>
            </a:r>
            <a: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, </a:t>
            </a: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게임판에서 </a:t>
            </a:r>
            <a:b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</a:br>
            <a:r>
              <a:rPr lang="ko-KR" altLang="en-US" sz="2800" b="1" spc="-150" dirty="0">
                <a:solidFill>
                  <a:schemeClr val="accent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원하는 보석이나 진주 토큰 </a:t>
            </a:r>
            <a:r>
              <a:rPr lang="en-US" altLang="ko-KR" sz="2800" b="1" spc="-150" dirty="0">
                <a:solidFill>
                  <a:schemeClr val="accent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1</a:t>
            </a:r>
            <a:r>
              <a:rPr lang="ko-KR" altLang="en-US" sz="2800" b="1" spc="-150" dirty="0">
                <a:solidFill>
                  <a:schemeClr val="accent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개</a:t>
            </a: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를 골라서 획득</a:t>
            </a:r>
            <a:endParaRPr lang="en-US" altLang="ko-KR" sz="28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59D5331D-DB4A-4567-A096-D3352B235F7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ko-KR" dirty="0"/>
              <a:t>3</a:t>
            </a:r>
            <a:endParaRPr lang="ko-KR" altLang="en-US" dirty="0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B298E0D3-1319-422C-955D-D5600AB28CD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ko-KR" altLang="en-US" dirty="0"/>
              <a:t>게임 방법</a:t>
            </a:r>
          </a:p>
        </p:txBody>
      </p:sp>
      <p:sp>
        <p:nvSpPr>
          <p:cNvPr id="9" name="직사각형 8">
            <a:extLst>
              <a:ext uri="{FF2B5EF4-FFF2-40B4-BE49-F238E27FC236}">
                <a16:creationId xmlns:a16="http://schemas.microsoft.com/office/drawing/2014/main" id="{53F2D8F4-862E-45FC-8618-C1DE22F04756}"/>
              </a:ext>
            </a:extLst>
          </p:cNvPr>
          <p:cNvSpPr/>
          <p:nvPr/>
        </p:nvSpPr>
        <p:spPr>
          <a:xfrm>
            <a:off x="695325" y="1277373"/>
            <a:ext cx="3628100" cy="6428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ko-KR" altLang="en-US" sz="28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선택 액션 </a:t>
            </a:r>
            <a:r>
              <a:rPr lang="en-US" altLang="ko-KR" sz="28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– </a:t>
            </a:r>
            <a:r>
              <a:rPr lang="ko-KR" altLang="en-US" sz="28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특권 사용</a:t>
            </a:r>
          </a:p>
        </p:txBody>
      </p:sp>
      <p:pic>
        <p:nvPicPr>
          <p:cNvPr id="10" name="그림 9">
            <a:extLst>
              <a:ext uri="{FF2B5EF4-FFF2-40B4-BE49-F238E27FC236}">
                <a16:creationId xmlns:a16="http://schemas.microsoft.com/office/drawing/2014/main" id="{E8F837AF-36A3-4AD4-B8A8-15CB3B8C6F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0705" y="3740131"/>
            <a:ext cx="3675835" cy="1655114"/>
          </a:xfrm>
          <a:prstGeom prst="rect">
            <a:avLst/>
          </a:prstGeom>
        </p:spPr>
      </p:pic>
      <p:pic>
        <p:nvPicPr>
          <p:cNvPr id="13" name="그림 12">
            <a:extLst>
              <a:ext uri="{FF2B5EF4-FFF2-40B4-BE49-F238E27FC236}">
                <a16:creationId xmlns:a16="http://schemas.microsoft.com/office/drawing/2014/main" id="{732FCDBA-709C-44EF-800F-87AB152B70D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3874">
            <a:off x="9610998" y="1726977"/>
            <a:ext cx="676861" cy="1451286"/>
          </a:xfrm>
          <a:prstGeom prst="rect">
            <a:avLst/>
          </a:prstGeom>
        </p:spPr>
      </p:pic>
      <p:pic>
        <p:nvPicPr>
          <p:cNvPr id="17" name="그림 16">
            <a:extLst>
              <a:ext uri="{FF2B5EF4-FFF2-40B4-BE49-F238E27FC236}">
                <a16:creationId xmlns:a16="http://schemas.microsoft.com/office/drawing/2014/main" id="{1635268E-1EFD-40E4-A835-CAE7A944098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3874">
            <a:off x="11019209" y="3599985"/>
            <a:ext cx="676861" cy="1451286"/>
          </a:xfrm>
          <a:prstGeom prst="rect">
            <a:avLst/>
          </a:prstGeom>
        </p:spPr>
      </p:pic>
      <p:pic>
        <p:nvPicPr>
          <p:cNvPr id="18" name="그림 17">
            <a:extLst>
              <a:ext uri="{FF2B5EF4-FFF2-40B4-BE49-F238E27FC236}">
                <a16:creationId xmlns:a16="http://schemas.microsoft.com/office/drawing/2014/main" id="{408CD73E-89B8-4ECF-97F2-20B09839361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3874">
            <a:off x="11124583" y="4181010"/>
            <a:ext cx="676861" cy="1451286"/>
          </a:xfrm>
          <a:prstGeom prst="rect">
            <a:avLst/>
          </a:prstGeom>
        </p:spPr>
      </p:pic>
      <p:sp>
        <p:nvSpPr>
          <p:cNvPr id="7" name="화살표: 굽음 6">
            <a:extLst>
              <a:ext uri="{FF2B5EF4-FFF2-40B4-BE49-F238E27FC236}">
                <a16:creationId xmlns:a16="http://schemas.microsoft.com/office/drawing/2014/main" id="{78BEFE85-4D39-4FFB-ACA3-ACFEFF66CA8C}"/>
              </a:ext>
            </a:extLst>
          </p:cNvPr>
          <p:cNvSpPr/>
          <p:nvPr/>
        </p:nvSpPr>
        <p:spPr>
          <a:xfrm rot="4220051">
            <a:off x="10082787" y="2736973"/>
            <a:ext cx="1288977" cy="708169"/>
          </a:xfrm>
          <a:prstGeom prst="bentArrow">
            <a:avLst>
              <a:gd name="adj1" fmla="val 27833"/>
              <a:gd name="adj2" fmla="val 25000"/>
              <a:gd name="adj3" fmla="val 25000"/>
              <a:gd name="adj4" fmla="val 88917"/>
            </a:avLst>
          </a:prstGeom>
          <a:solidFill>
            <a:schemeClr val="accent1"/>
          </a:solidFill>
          <a:ln w="762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20" name="화살표: 굽음 19">
            <a:extLst>
              <a:ext uri="{FF2B5EF4-FFF2-40B4-BE49-F238E27FC236}">
                <a16:creationId xmlns:a16="http://schemas.microsoft.com/office/drawing/2014/main" id="{6AF62AFF-BEF4-49AD-9802-909F7D6D9B08}"/>
              </a:ext>
            </a:extLst>
          </p:cNvPr>
          <p:cNvSpPr/>
          <p:nvPr/>
        </p:nvSpPr>
        <p:spPr>
          <a:xfrm rot="19712091">
            <a:off x="7395734" y="2736966"/>
            <a:ext cx="1288977" cy="708169"/>
          </a:xfrm>
          <a:prstGeom prst="bentArrow">
            <a:avLst>
              <a:gd name="adj1" fmla="val 27833"/>
              <a:gd name="adj2" fmla="val 25000"/>
              <a:gd name="adj3" fmla="val 25000"/>
              <a:gd name="adj4" fmla="val 73489"/>
            </a:avLst>
          </a:prstGeom>
          <a:solidFill>
            <a:schemeClr val="accent1"/>
          </a:solidFill>
          <a:ln w="762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21" name="타원 20">
            <a:extLst>
              <a:ext uri="{FF2B5EF4-FFF2-40B4-BE49-F238E27FC236}">
                <a16:creationId xmlns:a16="http://schemas.microsoft.com/office/drawing/2014/main" id="{7F85415D-9186-453C-8B38-960290DFACE6}"/>
              </a:ext>
            </a:extLst>
          </p:cNvPr>
          <p:cNvSpPr/>
          <p:nvPr/>
        </p:nvSpPr>
        <p:spPr>
          <a:xfrm>
            <a:off x="10911560" y="2382033"/>
            <a:ext cx="374188" cy="393594"/>
          </a:xfrm>
          <a:prstGeom prst="ellipse">
            <a:avLst/>
          </a:prstGeom>
          <a:solidFill>
            <a:schemeClr val="bg1"/>
          </a:solidFill>
          <a:ln w="762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ko-KR" sz="2000" b="1" dirty="0">
                <a:solidFill>
                  <a:schemeClr val="accent1"/>
                </a:solidFill>
              </a:rPr>
              <a:t>1</a:t>
            </a:r>
            <a:endParaRPr lang="ko-KR" altLang="en-US" sz="2000" b="1" dirty="0">
              <a:solidFill>
                <a:schemeClr val="accent1"/>
              </a:solidFill>
            </a:endParaRPr>
          </a:p>
        </p:txBody>
      </p:sp>
      <p:sp>
        <p:nvSpPr>
          <p:cNvPr id="22" name="타원 21">
            <a:extLst>
              <a:ext uri="{FF2B5EF4-FFF2-40B4-BE49-F238E27FC236}">
                <a16:creationId xmlns:a16="http://schemas.microsoft.com/office/drawing/2014/main" id="{3D3E6F94-61A2-410E-8764-263E194EDD20}"/>
              </a:ext>
            </a:extLst>
          </p:cNvPr>
          <p:cNvSpPr/>
          <p:nvPr/>
        </p:nvSpPr>
        <p:spPr>
          <a:xfrm>
            <a:off x="7426583" y="2441970"/>
            <a:ext cx="374188" cy="393594"/>
          </a:xfrm>
          <a:prstGeom prst="ellipse">
            <a:avLst/>
          </a:prstGeom>
          <a:solidFill>
            <a:schemeClr val="bg1"/>
          </a:solidFill>
          <a:ln w="762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ko-KR" sz="2000" b="1" dirty="0">
                <a:solidFill>
                  <a:schemeClr val="accent1"/>
                </a:solidFill>
              </a:rPr>
              <a:t>2</a:t>
            </a:r>
            <a:endParaRPr lang="ko-KR" altLang="en-US" sz="2000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7300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그림 15">
            <a:extLst>
              <a:ext uri="{FF2B5EF4-FFF2-40B4-BE49-F238E27FC236}">
                <a16:creationId xmlns:a16="http://schemas.microsoft.com/office/drawing/2014/main" id="{EBB5AD7B-258C-465A-A912-862E2CE343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658713" y="1394378"/>
            <a:ext cx="1184452" cy="118445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B859DAE-87E9-4E34-BDCE-1F14FA8805EB}"/>
              </a:ext>
            </a:extLst>
          </p:cNvPr>
          <p:cNvSpPr txBox="1"/>
          <p:nvPr/>
        </p:nvSpPr>
        <p:spPr>
          <a:xfrm>
            <a:off x="220560" y="1938454"/>
            <a:ext cx="7085116" cy="26155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lnSpc>
                <a:spcPct val="150000"/>
              </a:lnSpc>
              <a:buAutoNum type="arabicPeriod"/>
            </a:pP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자기가 가진 </a:t>
            </a:r>
            <a:r>
              <a:rPr lang="ko-KR" altLang="en-US" sz="2800" b="1" spc="-150" dirty="0">
                <a:solidFill>
                  <a:schemeClr val="accent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특권</a:t>
            </a: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을 원하는 만큼 </a:t>
            </a:r>
            <a:r>
              <a:rPr lang="ko-KR" altLang="en-US" sz="2800" b="1" spc="-150" dirty="0">
                <a:solidFill>
                  <a:schemeClr val="accent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되돌려 놓음</a:t>
            </a:r>
            <a:r>
              <a:rPr lang="en-US" altLang="ko-KR" sz="2800" b="1" spc="-150" dirty="0">
                <a:solidFill>
                  <a:schemeClr val="accent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</a:p>
          <a:p>
            <a:pPr marL="514350" indent="-514350">
              <a:lnSpc>
                <a:spcPct val="150000"/>
              </a:lnSpc>
              <a:buAutoNum type="arabicPeriod"/>
            </a:pP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이렇게 되돌려 놓은 </a:t>
            </a:r>
            <a:r>
              <a:rPr lang="ko-KR" altLang="en-US" sz="2800" b="1" spc="-150" dirty="0">
                <a:solidFill>
                  <a:schemeClr val="accent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특권 </a:t>
            </a:r>
            <a:r>
              <a:rPr lang="en-US" altLang="ko-KR" sz="2800" b="1" spc="-150" dirty="0">
                <a:solidFill>
                  <a:schemeClr val="accent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1</a:t>
            </a:r>
            <a:r>
              <a:rPr lang="ko-KR" altLang="en-US" sz="2800" b="1" spc="-150" dirty="0">
                <a:solidFill>
                  <a:schemeClr val="accent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개</a:t>
            </a: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당</a:t>
            </a:r>
            <a: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, </a:t>
            </a: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게임판에서 </a:t>
            </a:r>
            <a:b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</a:br>
            <a:r>
              <a:rPr lang="ko-KR" altLang="en-US" sz="2800" b="1" spc="-150" dirty="0">
                <a:solidFill>
                  <a:schemeClr val="accent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원하는 보석이나 진주 토큰 </a:t>
            </a:r>
            <a:r>
              <a:rPr lang="en-US" altLang="ko-KR" sz="2800" b="1" spc="-150" dirty="0">
                <a:solidFill>
                  <a:schemeClr val="accent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1</a:t>
            </a:r>
            <a:r>
              <a:rPr lang="ko-KR" altLang="en-US" sz="2800" b="1" spc="-150" dirty="0">
                <a:solidFill>
                  <a:schemeClr val="accent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개</a:t>
            </a: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를 골라서 획득</a:t>
            </a:r>
            <a:endParaRPr lang="en-US" altLang="ko-KR" sz="28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marL="514350" indent="-514350">
              <a:lnSpc>
                <a:spcPct val="150000"/>
              </a:lnSpc>
              <a:buAutoNum type="arabicPeriod"/>
            </a:pP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이 액션을 통해 </a:t>
            </a:r>
            <a:r>
              <a:rPr lang="ko-KR" altLang="en-US" sz="2800" b="1" spc="-150" dirty="0">
                <a:solidFill>
                  <a:schemeClr val="accent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황금 토큰을 가져올 수는 없음</a:t>
            </a:r>
            <a:endParaRPr lang="en-US" altLang="ko-KR" sz="2800" b="1" spc="-150" dirty="0">
              <a:solidFill>
                <a:schemeClr val="accent1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59D5331D-DB4A-4567-A096-D3352B235F7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ko-KR" dirty="0"/>
              <a:t>3</a:t>
            </a:r>
            <a:endParaRPr lang="ko-KR" altLang="en-US" dirty="0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B298E0D3-1319-422C-955D-D5600AB28CD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ko-KR" altLang="en-US" dirty="0"/>
              <a:t>게임 방법</a:t>
            </a:r>
          </a:p>
        </p:txBody>
      </p:sp>
      <p:sp>
        <p:nvSpPr>
          <p:cNvPr id="9" name="직사각형 8">
            <a:extLst>
              <a:ext uri="{FF2B5EF4-FFF2-40B4-BE49-F238E27FC236}">
                <a16:creationId xmlns:a16="http://schemas.microsoft.com/office/drawing/2014/main" id="{53F2D8F4-862E-45FC-8618-C1DE22F04756}"/>
              </a:ext>
            </a:extLst>
          </p:cNvPr>
          <p:cNvSpPr/>
          <p:nvPr/>
        </p:nvSpPr>
        <p:spPr>
          <a:xfrm>
            <a:off x="695325" y="1277373"/>
            <a:ext cx="3628100" cy="6428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ko-KR" altLang="en-US" sz="28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선택 액션 </a:t>
            </a:r>
            <a:r>
              <a:rPr lang="en-US" altLang="ko-KR" sz="28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– </a:t>
            </a:r>
            <a:r>
              <a:rPr lang="ko-KR" altLang="en-US" sz="28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특권 사용</a:t>
            </a:r>
          </a:p>
        </p:txBody>
      </p:sp>
      <p:pic>
        <p:nvPicPr>
          <p:cNvPr id="10" name="그림 9">
            <a:extLst>
              <a:ext uri="{FF2B5EF4-FFF2-40B4-BE49-F238E27FC236}">
                <a16:creationId xmlns:a16="http://schemas.microsoft.com/office/drawing/2014/main" id="{E8F837AF-36A3-4AD4-B8A8-15CB3B8C6F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0705" y="3740131"/>
            <a:ext cx="3675835" cy="1655114"/>
          </a:xfrm>
          <a:prstGeom prst="rect">
            <a:avLst/>
          </a:prstGeom>
        </p:spPr>
      </p:pic>
      <p:pic>
        <p:nvPicPr>
          <p:cNvPr id="13" name="그림 12">
            <a:extLst>
              <a:ext uri="{FF2B5EF4-FFF2-40B4-BE49-F238E27FC236}">
                <a16:creationId xmlns:a16="http://schemas.microsoft.com/office/drawing/2014/main" id="{732FCDBA-709C-44EF-800F-87AB152B70D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3874">
            <a:off x="9610998" y="1726977"/>
            <a:ext cx="676861" cy="1451286"/>
          </a:xfrm>
          <a:prstGeom prst="rect">
            <a:avLst/>
          </a:prstGeom>
        </p:spPr>
      </p:pic>
      <p:pic>
        <p:nvPicPr>
          <p:cNvPr id="17" name="그림 16">
            <a:extLst>
              <a:ext uri="{FF2B5EF4-FFF2-40B4-BE49-F238E27FC236}">
                <a16:creationId xmlns:a16="http://schemas.microsoft.com/office/drawing/2014/main" id="{1635268E-1EFD-40E4-A835-CAE7A944098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3874">
            <a:off x="11019209" y="3599985"/>
            <a:ext cx="676861" cy="1451286"/>
          </a:xfrm>
          <a:prstGeom prst="rect">
            <a:avLst/>
          </a:prstGeom>
        </p:spPr>
      </p:pic>
      <p:pic>
        <p:nvPicPr>
          <p:cNvPr id="18" name="그림 17">
            <a:extLst>
              <a:ext uri="{FF2B5EF4-FFF2-40B4-BE49-F238E27FC236}">
                <a16:creationId xmlns:a16="http://schemas.microsoft.com/office/drawing/2014/main" id="{408CD73E-89B8-4ECF-97F2-20B09839361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3874">
            <a:off x="11124583" y="4181010"/>
            <a:ext cx="676861" cy="1451286"/>
          </a:xfrm>
          <a:prstGeom prst="rect">
            <a:avLst/>
          </a:prstGeom>
        </p:spPr>
      </p:pic>
      <p:sp>
        <p:nvSpPr>
          <p:cNvPr id="7" name="화살표: 굽음 6">
            <a:extLst>
              <a:ext uri="{FF2B5EF4-FFF2-40B4-BE49-F238E27FC236}">
                <a16:creationId xmlns:a16="http://schemas.microsoft.com/office/drawing/2014/main" id="{78BEFE85-4D39-4FFB-ACA3-ACFEFF66CA8C}"/>
              </a:ext>
            </a:extLst>
          </p:cNvPr>
          <p:cNvSpPr/>
          <p:nvPr/>
        </p:nvSpPr>
        <p:spPr>
          <a:xfrm rot="4220051">
            <a:off x="10082787" y="2736973"/>
            <a:ext cx="1288977" cy="708169"/>
          </a:xfrm>
          <a:prstGeom prst="bentArrow">
            <a:avLst>
              <a:gd name="adj1" fmla="val 27833"/>
              <a:gd name="adj2" fmla="val 25000"/>
              <a:gd name="adj3" fmla="val 25000"/>
              <a:gd name="adj4" fmla="val 88917"/>
            </a:avLst>
          </a:prstGeom>
          <a:solidFill>
            <a:schemeClr val="accent1"/>
          </a:solidFill>
          <a:ln w="762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20" name="화살표: 굽음 19">
            <a:extLst>
              <a:ext uri="{FF2B5EF4-FFF2-40B4-BE49-F238E27FC236}">
                <a16:creationId xmlns:a16="http://schemas.microsoft.com/office/drawing/2014/main" id="{6AF62AFF-BEF4-49AD-9802-909F7D6D9B08}"/>
              </a:ext>
            </a:extLst>
          </p:cNvPr>
          <p:cNvSpPr/>
          <p:nvPr/>
        </p:nvSpPr>
        <p:spPr>
          <a:xfrm rot="19712091">
            <a:off x="7395734" y="2736966"/>
            <a:ext cx="1288977" cy="708169"/>
          </a:xfrm>
          <a:prstGeom prst="bentArrow">
            <a:avLst>
              <a:gd name="adj1" fmla="val 27833"/>
              <a:gd name="adj2" fmla="val 25000"/>
              <a:gd name="adj3" fmla="val 25000"/>
              <a:gd name="adj4" fmla="val 73489"/>
            </a:avLst>
          </a:prstGeom>
          <a:solidFill>
            <a:schemeClr val="accent1"/>
          </a:solidFill>
          <a:ln w="762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21" name="타원 20">
            <a:extLst>
              <a:ext uri="{FF2B5EF4-FFF2-40B4-BE49-F238E27FC236}">
                <a16:creationId xmlns:a16="http://schemas.microsoft.com/office/drawing/2014/main" id="{7F85415D-9186-453C-8B38-960290DFACE6}"/>
              </a:ext>
            </a:extLst>
          </p:cNvPr>
          <p:cNvSpPr/>
          <p:nvPr/>
        </p:nvSpPr>
        <p:spPr>
          <a:xfrm>
            <a:off x="10911560" y="2382033"/>
            <a:ext cx="374188" cy="393594"/>
          </a:xfrm>
          <a:prstGeom prst="ellipse">
            <a:avLst/>
          </a:prstGeom>
          <a:solidFill>
            <a:schemeClr val="bg1"/>
          </a:solidFill>
          <a:ln w="762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ko-KR" sz="2000" b="1" dirty="0">
                <a:solidFill>
                  <a:schemeClr val="accent1"/>
                </a:solidFill>
              </a:rPr>
              <a:t>1</a:t>
            </a:r>
            <a:endParaRPr lang="ko-KR" altLang="en-US" sz="2000" b="1" dirty="0">
              <a:solidFill>
                <a:schemeClr val="accent1"/>
              </a:solidFill>
            </a:endParaRPr>
          </a:p>
        </p:txBody>
      </p:sp>
      <p:sp>
        <p:nvSpPr>
          <p:cNvPr id="22" name="타원 21">
            <a:extLst>
              <a:ext uri="{FF2B5EF4-FFF2-40B4-BE49-F238E27FC236}">
                <a16:creationId xmlns:a16="http://schemas.microsoft.com/office/drawing/2014/main" id="{3D3E6F94-61A2-410E-8764-263E194EDD20}"/>
              </a:ext>
            </a:extLst>
          </p:cNvPr>
          <p:cNvSpPr/>
          <p:nvPr/>
        </p:nvSpPr>
        <p:spPr>
          <a:xfrm>
            <a:off x="7426583" y="2441970"/>
            <a:ext cx="374188" cy="393594"/>
          </a:xfrm>
          <a:prstGeom prst="ellipse">
            <a:avLst/>
          </a:prstGeom>
          <a:solidFill>
            <a:schemeClr val="bg1"/>
          </a:solidFill>
          <a:ln w="762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ko-KR" sz="2000" b="1" dirty="0">
                <a:solidFill>
                  <a:schemeClr val="accent1"/>
                </a:solidFill>
              </a:rPr>
              <a:t>2</a:t>
            </a:r>
            <a:endParaRPr lang="ko-KR" altLang="en-US" sz="2000" b="1" dirty="0">
              <a:solidFill>
                <a:schemeClr val="accent1"/>
              </a:solidFill>
            </a:endParaRPr>
          </a:p>
        </p:txBody>
      </p:sp>
      <p:sp>
        <p:nvSpPr>
          <p:cNvPr id="8" name="곱하기 기호 7">
            <a:extLst>
              <a:ext uri="{FF2B5EF4-FFF2-40B4-BE49-F238E27FC236}">
                <a16:creationId xmlns:a16="http://schemas.microsoft.com/office/drawing/2014/main" id="{8805AE35-8F26-4CDB-AC57-CD236881C93B}"/>
              </a:ext>
            </a:extLst>
          </p:cNvPr>
          <p:cNvSpPr/>
          <p:nvPr/>
        </p:nvSpPr>
        <p:spPr>
          <a:xfrm>
            <a:off x="7564878" y="4144621"/>
            <a:ext cx="530482" cy="544475"/>
          </a:xfrm>
          <a:prstGeom prst="mathMultiply">
            <a:avLst>
              <a:gd name="adj1" fmla="val 0"/>
            </a:avLst>
          </a:prstGeom>
          <a:solidFill>
            <a:srgbClr val="FF0000"/>
          </a:solidFill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771498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그림 15">
            <a:extLst>
              <a:ext uri="{FF2B5EF4-FFF2-40B4-BE49-F238E27FC236}">
                <a16:creationId xmlns:a16="http://schemas.microsoft.com/office/drawing/2014/main" id="{EBB5AD7B-258C-465A-A912-862E2CE343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658713" y="1394378"/>
            <a:ext cx="1184452" cy="118445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B859DAE-87E9-4E34-BDCE-1F14FA8805EB}"/>
              </a:ext>
            </a:extLst>
          </p:cNvPr>
          <p:cNvSpPr txBox="1"/>
          <p:nvPr/>
        </p:nvSpPr>
        <p:spPr>
          <a:xfrm>
            <a:off x="220560" y="1938454"/>
            <a:ext cx="7085116" cy="39081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lnSpc>
                <a:spcPct val="150000"/>
              </a:lnSpc>
              <a:buAutoNum type="arabicPeriod"/>
            </a:pP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자기가 가진 </a:t>
            </a:r>
            <a:r>
              <a:rPr lang="ko-KR" altLang="en-US" sz="2800" b="1" spc="-150" dirty="0">
                <a:solidFill>
                  <a:schemeClr val="accent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특권</a:t>
            </a: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을 원하는 만큼 </a:t>
            </a:r>
            <a:r>
              <a:rPr lang="ko-KR" altLang="en-US" sz="2800" b="1" spc="-150" dirty="0">
                <a:solidFill>
                  <a:schemeClr val="accent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되돌려 놓음</a:t>
            </a:r>
            <a:r>
              <a:rPr lang="en-US" altLang="ko-KR" sz="2800" b="1" spc="-150" dirty="0">
                <a:solidFill>
                  <a:schemeClr val="accent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</a:p>
          <a:p>
            <a:pPr marL="514350" indent="-514350">
              <a:lnSpc>
                <a:spcPct val="150000"/>
              </a:lnSpc>
              <a:buAutoNum type="arabicPeriod"/>
            </a:pP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이렇게 되돌려 놓은 </a:t>
            </a:r>
            <a:r>
              <a:rPr lang="ko-KR" altLang="en-US" sz="2800" b="1" spc="-150" dirty="0">
                <a:solidFill>
                  <a:schemeClr val="accent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특권 </a:t>
            </a:r>
            <a:r>
              <a:rPr lang="en-US" altLang="ko-KR" sz="2800" b="1" spc="-150" dirty="0">
                <a:solidFill>
                  <a:schemeClr val="accent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1</a:t>
            </a:r>
            <a:r>
              <a:rPr lang="ko-KR" altLang="en-US" sz="2800" b="1" spc="-150" dirty="0">
                <a:solidFill>
                  <a:schemeClr val="accent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개</a:t>
            </a: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당</a:t>
            </a:r>
            <a: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, </a:t>
            </a: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게임판에서 </a:t>
            </a:r>
            <a:b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</a:br>
            <a:r>
              <a:rPr lang="ko-KR" altLang="en-US" sz="2800" b="1" spc="-150" dirty="0">
                <a:solidFill>
                  <a:schemeClr val="accent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원하는 보석이나 진주 토큰 </a:t>
            </a:r>
            <a:r>
              <a:rPr lang="en-US" altLang="ko-KR" sz="2800" b="1" spc="-150" dirty="0">
                <a:solidFill>
                  <a:schemeClr val="accent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1</a:t>
            </a:r>
            <a:r>
              <a:rPr lang="ko-KR" altLang="en-US" sz="2800" b="1" spc="-150" dirty="0">
                <a:solidFill>
                  <a:schemeClr val="accent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개</a:t>
            </a: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를 골라서 획득</a:t>
            </a:r>
            <a:endParaRPr lang="en-US" altLang="ko-KR" sz="28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marL="514350" indent="-514350">
              <a:lnSpc>
                <a:spcPct val="150000"/>
              </a:lnSpc>
              <a:buAutoNum type="arabicPeriod"/>
            </a:pP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이 액션을 통해 </a:t>
            </a:r>
            <a:r>
              <a:rPr lang="ko-KR" altLang="en-US" sz="2800" b="1" spc="-150" dirty="0">
                <a:solidFill>
                  <a:schemeClr val="accent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황금 토큰을 가져올 수는 없음</a:t>
            </a:r>
            <a:endParaRPr lang="en-US" altLang="ko-KR" sz="2800" b="1" spc="-150" dirty="0">
              <a:solidFill>
                <a:schemeClr val="accent1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marL="514350" indent="-514350">
              <a:lnSpc>
                <a:spcPct val="150000"/>
              </a:lnSpc>
              <a:buAutoNum type="arabicPeriod"/>
            </a:pP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자기가 가진 토큰은 항상 상대방에게도 </a:t>
            </a:r>
            <a:b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</a:b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잘 보이도록 두어야 함</a:t>
            </a:r>
            <a: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59D5331D-DB4A-4567-A096-D3352B235F7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ko-KR" dirty="0"/>
              <a:t>3</a:t>
            </a:r>
            <a:endParaRPr lang="ko-KR" altLang="en-US" dirty="0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B298E0D3-1319-422C-955D-D5600AB28CD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ko-KR" altLang="en-US" dirty="0"/>
              <a:t>게임 방법</a:t>
            </a:r>
          </a:p>
        </p:txBody>
      </p:sp>
      <p:sp>
        <p:nvSpPr>
          <p:cNvPr id="9" name="직사각형 8">
            <a:extLst>
              <a:ext uri="{FF2B5EF4-FFF2-40B4-BE49-F238E27FC236}">
                <a16:creationId xmlns:a16="http://schemas.microsoft.com/office/drawing/2014/main" id="{53F2D8F4-862E-45FC-8618-C1DE22F04756}"/>
              </a:ext>
            </a:extLst>
          </p:cNvPr>
          <p:cNvSpPr/>
          <p:nvPr/>
        </p:nvSpPr>
        <p:spPr>
          <a:xfrm>
            <a:off x="695325" y="1277373"/>
            <a:ext cx="3628100" cy="6428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ko-KR" altLang="en-US" sz="28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선택 액션 </a:t>
            </a:r>
            <a:r>
              <a:rPr lang="en-US" altLang="ko-KR" sz="28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– </a:t>
            </a:r>
            <a:r>
              <a:rPr lang="ko-KR" altLang="en-US" sz="28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특권 사용</a:t>
            </a:r>
          </a:p>
        </p:txBody>
      </p:sp>
      <p:pic>
        <p:nvPicPr>
          <p:cNvPr id="11" name="그림 10">
            <a:extLst>
              <a:ext uri="{FF2B5EF4-FFF2-40B4-BE49-F238E27FC236}">
                <a16:creationId xmlns:a16="http://schemas.microsoft.com/office/drawing/2014/main" id="{E2AEC561-DFC1-4CFC-95C8-0534BA77AD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07663">
            <a:off x="7681520" y="2618354"/>
            <a:ext cx="2091398" cy="2021410"/>
          </a:xfrm>
          <a:prstGeom prst="rect">
            <a:avLst/>
          </a:prstGeom>
        </p:spPr>
      </p:pic>
      <p:pic>
        <p:nvPicPr>
          <p:cNvPr id="19" name="그림 18">
            <a:extLst>
              <a:ext uri="{FF2B5EF4-FFF2-40B4-BE49-F238E27FC236}">
                <a16:creationId xmlns:a16="http://schemas.microsoft.com/office/drawing/2014/main" id="{93C92CD3-AE83-4D62-A624-1ABE970C241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3874">
            <a:off x="9610998" y="1726977"/>
            <a:ext cx="676861" cy="1451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6358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AF7DA449-23B1-4C0A-99B2-D946C9050A13}"/>
              </a:ext>
            </a:extLst>
          </p:cNvPr>
          <p:cNvSpPr txBox="1"/>
          <p:nvPr/>
        </p:nvSpPr>
        <p:spPr>
          <a:xfrm>
            <a:off x="220437" y="1286394"/>
            <a:ext cx="7287267" cy="44532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lnSpc>
                <a:spcPct val="150000"/>
              </a:lnSpc>
              <a:buAutoNum type="arabicPeriod"/>
            </a:pPr>
            <a:r>
              <a:rPr lang="ko-KR" altLang="en-US" sz="32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r>
              <a:rPr lang="ko-KR" altLang="en-US" sz="3200" b="1" spc="-150" dirty="0">
                <a:solidFill>
                  <a:schemeClr val="accent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보석</a:t>
            </a:r>
            <a:r>
              <a:rPr lang="ko-KR" altLang="en-US" sz="32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을 가져와서 </a:t>
            </a:r>
            <a:r>
              <a:rPr lang="ko-KR" altLang="en-US" sz="3200" b="1" spc="-150" dirty="0">
                <a:solidFill>
                  <a:schemeClr val="accent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카드</a:t>
            </a:r>
            <a:r>
              <a:rPr lang="ko-KR" altLang="en-US" sz="32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를 구매해가며 </a:t>
            </a:r>
            <a:br>
              <a:rPr lang="en-US" altLang="ko-KR" sz="32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</a:br>
            <a:r>
              <a:rPr lang="en-US" altLang="ko-KR" sz="32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r>
              <a:rPr lang="ko-KR" altLang="en-US" sz="32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보석상을 성장시켜가는 게임</a:t>
            </a:r>
            <a:endParaRPr lang="en-US" altLang="ko-KR" sz="32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marL="514350" indent="-514350">
              <a:lnSpc>
                <a:spcPct val="150000"/>
              </a:lnSpc>
              <a:buAutoNum type="arabicPeriod"/>
            </a:pPr>
            <a:r>
              <a:rPr lang="ko-KR" altLang="en-US" sz="32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r>
              <a:rPr lang="ko-KR" altLang="en-US" sz="3200" b="1" spc="-150" dirty="0">
                <a:solidFill>
                  <a:schemeClr val="accent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다양한 승리 조건</a:t>
            </a:r>
            <a:r>
              <a:rPr lang="ko-KR" altLang="en-US" sz="32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으로 더욱 치열한 수 싸움</a:t>
            </a:r>
            <a:endParaRPr lang="en-US" altLang="ko-KR" sz="32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marL="514350" indent="-514350">
              <a:lnSpc>
                <a:spcPct val="150000"/>
              </a:lnSpc>
              <a:buAutoNum type="arabicPeriod"/>
            </a:pPr>
            <a:r>
              <a:rPr lang="ko-KR" altLang="en-US" sz="32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새로운 모습으로 돌아온 </a:t>
            </a:r>
            <a:r>
              <a:rPr lang="en-US" altLang="ko-KR" sz="32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&lt;</a:t>
            </a:r>
            <a:r>
              <a:rPr lang="ko-KR" altLang="en-US" sz="3200" spc="-150" dirty="0" err="1">
                <a:latin typeface="나눔스퀘어" panose="020B0600000101010101" pitchFamily="50" charset="-127"/>
                <a:ea typeface="나눔스퀘어" panose="020B0600000101010101" pitchFamily="50" charset="-127"/>
              </a:rPr>
              <a:t>스플렌더</a:t>
            </a:r>
            <a:r>
              <a:rPr lang="en-US" altLang="ko-KR" sz="32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&gt;</a:t>
            </a:r>
            <a:br>
              <a:rPr lang="en-US" altLang="ko-KR" sz="32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</a:br>
            <a:r>
              <a:rPr lang="en-US" altLang="ko-KR" sz="32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r>
              <a:rPr lang="ko-KR" altLang="en-US" sz="32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독특한 능력을 지닌 카드</a:t>
            </a:r>
            <a:r>
              <a:rPr lang="en-US" altLang="ko-KR" sz="32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, </a:t>
            </a:r>
            <a:r>
              <a:rPr lang="ko-KR" altLang="en-US" sz="32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특권 두루마리</a:t>
            </a:r>
            <a:r>
              <a:rPr lang="en-US" altLang="ko-KR" sz="32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, </a:t>
            </a:r>
            <a:br>
              <a:rPr lang="en-US" altLang="ko-KR" sz="32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</a:br>
            <a:r>
              <a:rPr lang="en-US" altLang="ko-KR" sz="32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r>
              <a:rPr lang="ko-KR" altLang="en-US" sz="32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진주 토큰 등</a:t>
            </a:r>
            <a:r>
              <a:rPr lang="en-US" altLang="ko-KR" sz="32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r>
              <a:rPr lang="ko-KR" altLang="en-US" sz="3200" b="1" spc="-150" dirty="0">
                <a:solidFill>
                  <a:schemeClr val="accent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새로운 요소가 가득</a:t>
            </a:r>
            <a:endParaRPr lang="en-US" altLang="ko-KR" sz="3200" b="1" spc="-150" dirty="0">
              <a:solidFill>
                <a:schemeClr val="accent1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B75AEA8-281F-4C28-A61E-E457EC336870}"/>
              </a:ext>
            </a:extLst>
          </p:cNvPr>
          <p:cNvSpPr txBox="1"/>
          <p:nvPr/>
        </p:nvSpPr>
        <p:spPr>
          <a:xfrm>
            <a:off x="8059698" y="1289566"/>
            <a:ext cx="1656936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ko-KR" altLang="en-US" b="1" spc="-150" dirty="0">
                <a:solidFill>
                  <a:srgbClr val="292526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만 </a:t>
            </a:r>
            <a:r>
              <a:rPr lang="en-US" altLang="ko-KR" sz="2400" b="1" spc="-150" dirty="0">
                <a:solidFill>
                  <a:srgbClr val="292526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10</a:t>
            </a:r>
            <a:r>
              <a:rPr lang="ko-KR" altLang="en-US" sz="2400" b="1" spc="-150" dirty="0">
                <a:solidFill>
                  <a:srgbClr val="292526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세 </a:t>
            </a:r>
            <a:r>
              <a:rPr lang="ko-KR" altLang="en-US" b="1" spc="-150" dirty="0">
                <a:solidFill>
                  <a:srgbClr val="292526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이상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27F88F0-7CAA-4679-9171-F10449F7EDC2}"/>
              </a:ext>
            </a:extLst>
          </p:cNvPr>
          <p:cNvSpPr txBox="1"/>
          <p:nvPr/>
        </p:nvSpPr>
        <p:spPr>
          <a:xfrm>
            <a:off x="9640171" y="1296434"/>
            <a:ext cx="1059237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2400" b="1" spc="-150" dirty="0">
                <a:solidFill>
                  <a:srgbClr val="292526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2</a:t>
            </a:r>
            <a:r>
              <a:rPr lang="ko-KR" altLang="en-US" b="1" spc="-150" dirty="0">
                <a:solidFill>
                  <a:srgbClr val="292526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명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EC61A02-8566-4616-B30B-CB8A333A6ECB}"/>
              </a:ext>
            </a:extLst>
          </p:cNvPr>
          <p:cNvSpPr txBox="1"/>
          <p:nvPr/>
        </p:nvSpPr>
        <p:spPr>
          <a:xfrm>
            <a:off x="10794414" y="1300229"/>
            <a:ext cx="1285262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2400" b="1" spc="-150" dirty="0">
                <a:solidFill>
                  <a:srgbClr val="292526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30</a:t>
            </a:r>
            <a:r>
              <a:rPr lang="ko-KR" altLang="en-US" b="1" spc="-150" dirty="0">
                <a:solidFill>
                  <a:srgbClr val="292526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분</a:t>
            </a:r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353A3A5F-02FC-4302-8E81-98004A023E9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ko-KR" dirty="0"/>
              <a:t>1</a:t>
            </a:r>
            <a:endParaRPr lang="ko-KR" altLang="en-US" dirty="0"/>
          </a:p>
        </p:txBody>
      </p:sp>
      <p:sp>
        <p:nvSpPr>
          <p:cNvPr id="7" name="텍스트 개체 틀 6">
            <a:extLst>
              <a:ext uri="{FF2B5EF4-FFF2-40B4-BE49-F238E27FC236}">
                <a16:creationId xmlns:a16="http://schemas.microsoft.com/office/drawing/2014/main" id="{DCCC8522-46EA-45EB-BEF7-4CCC931DA97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ko-KR" altLang="en-US" dirty="0"/>
              <a:t>게임 소개</a:t>
            </a:r>
          </a:p>
        </p:txBody>
      </p:sp>
      <p:pic>
        <p:nvPicPr>
          <p:cNvPr id="2" name="그림 1">
            <a:extLst>
              <a:ext uri="{FF2B5EF4-FFF2-40B4-BE49-F238E27FC236}">
                <a16:creationId xmlns:a16="http://schemas.microsoft.com/office/drawing/2014/main" id="{9C74F9A4-923C-8231-3A28-123BDFE20C7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524" b="91837" l="2538" r="22843">
                        <a14:foregroundMark x1="3553" y1="19728" x2="19120" y2="51020"/>
                        <a14:foregroundMark x1="6599" y1="27211" x2="19966" y2="80952"/>
                        <a14:foregroundMark x1="4230" y1="27211" x2="4738" y2="64626"/>
                        <a14:foregroundMark x1="6091" y1="29932" x2="18782" y2="25850"/>
                        <a14:foregroundMark x1="6937" y1="22449" x2="17766" y2="18367"/>
                        <a14:foregroundMark x1="4738" y1="18367" x2="20643" y2="18367"/>
                        <a14:foregroundMark x1="20474" y1="19048" x2="21658" y2="72109"/>
                        <a14:foregroundMark x1="3723" y1="61905" x2="4061" y2="82993"/>
                        <a14:foregroundMark x1="6599" y1="83673" x2="17766" y2="80952"/>
                        <a14:foregroundMark x1="9814" y1="87755" x2="14721" y2="85034"/>
                        <a14:foregroundMark x1="13536" y1="89116" x2="13536" y2="89116"/>
                        <a14:foregroundMark x1="15567" y1="91837" x2="15567" y2="91837"/>
                        <a14:foregroundMark x1="3553" y1="91156" x2="3553" y2="91156"/>
                      </a14:backgroundRemoval>
                    </a14:imgEffect>
                  </a14:imgLayer>
                </a14:imgProps>
              </a:ext>
            </a:extLst>
          </a:blip>
          <a:srcRect r="74486"/>
          <a:stretch/>
        </p:blipFill>
        <p:spPr>
          <a:xfrm>
            <a:off x="8385442" y="306188"/>
            <a:ext cx="1005448" cy="980204"/>
          </a:xfrm>
          <a:prstGeom prst="rect">
            <a:avLst/>
          </a:prstGeom>
        </p:spPr>
      </p:pic>
      <p:pic>
        <p:nvPicPr>
          <p:cNvPr id="3" name="그림 2">
            <a:extLst>
              <a:ext uri="{FF2B5EF4-FFF2-40B4-BE49-F238E27FC236}">
                <a16:creationId xmlns:a16="http://schemas.microsoft.com/office/drawing/2014/main" id="{343DF2BC-4873-F736-FE37-82829B6D274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39384" r="59796">
                        <a14:foregroundMark x1="41624" y1="21088" x2="57530" y2="76871"/>
                        <a14:foregroundMark x1="54822" y1="19048" x2="48054" y2="72109"/>
                        <a14:foregroundMark x1="57699" y1="28571" x2="58037" y2="71429"/>
                        <a14:foregroundMark x1="44332" y1="57823" x2="44332" y2="57823"/>
                        <a14:foregroundMark x1="41963" y1="77551" x2="56176" y2="83673"/>
                        <a14:foregroundMark x1="43993" y1="42857" x2="42809" y2="65306"/>
                        <a14:foregroundMark x1="54822" y1="43537" x2="56007" y2="63265"/>
                        <a14:foregroundMark x1="58883" y1="42857" x2="59560" y2="69388"/>
                      </a14:backgroundRemoval>
                    </a14:imgEffect>
                  </a14:imgLayer>
                </a14:imgProps>
              </a:ext>
            </a:extLst>
          </a:blip>
          <a:srcRect l="36833" r="37653"/>
          <a:stretch/>
        </p:blipFill>
        <p:spPr>
          <a:xfrm>
            <a:off x="9652448" y="306189"/>
            <a:ext cx="1005448" cy="980204"/>
          </a:xfrm>
          <a:prstGeom prst="rect">
            <a:avLst/>
          </a:prstGeom>
        </p:spPr>
      </p:pic>
      <p:pic>
        <p:nvPicPr>
          <p:cNvPr id="6" name="그림 5">
            <a:extLst>
              <a:ext uri="{FF2B5EF4-FFF2-40B4-BE49-F238E27FC236}">
                <a16:creationId xmlns:a16="http://schemas.microsoft.com/office/drawing/2014/main" id="{E8901ADD-0E9E-BAA6-CBDF-5A279ABD704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76967" r="97378">
                        <a14:foregroundMark x1="78849" y1="21769" x2="80203" y2="61905"/>
                        <a14:foregroundMark x1="80034" y1="77551" x2="93739" y2="79592"/>
                      </a14:backgroundRemoval>
                    </a14:imgEffect>
                  </a14:imgLayer>
                </a14:imgProps>
              </a:ext>
            </a:extLst>
          </a:blip>
          <a:srcRect l="74416" r="70"/>
          <a:stretch/>
        </p:blipFill>
        <p:spPr>
          <a:xfrm>
            <a:off x="10941341" y="306190"/>
            <a:ext cx="1005448" cy="980204"/>
          </a:xfrm>
          <a:prstGeom prst="rect">
            <a:avLst/>
          </a:prstGeom>
        </p:spPr>
      </p:pic>
      <p:pic>
        <p:nvPicPr>
          <p:cNvPr id="10" name="그림 9">
            <a:extLst>
              <a:ext uri="{FF2B5EF4-FFF2-40B4-BE49-F238E27FC236}">
                <a16:creationId xmlns:a16="http://schemas.microsoft.com/office/drawing/2014/main" id="{3FB109A9-B19B-4B25-B589-B265E0A3815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7747" y="1969742"/>
            <a:ext cx="4377773" cy="2918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8507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2B859DAE-87E9-4E34-BDCE-1F14FA8805EB}"/>
              </a:ext>
            </a:extLst>
          </p:cNvPr>
          <p:cNvSpPr txBox="1"/>
          <p:nvPr/>
        </p:nvSpPr>
        <p:spPr>
          <a:xfrm>
            <a:off x="220560" y="1938454"/>
            <a:ext cx="6970815" cy="3843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lnSpc>
                <a:spcPct val="150000"/>
              </a:lnSpc>
              <a:buAutoNum type="arabicPeriod"/>
            </a:pP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r>
              <a:rPr lang="ko-KR" altLang="en-US" sz="2800" b="1" spc="-150" dirty="0">
                <a:solidFill>
                  <a:schemeClr val="accent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주머니에 든 토큰</a:t>
            </a: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을 잘 섞은 뒤</a:t>
            </a:r>
            <a: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, </a:t>
            </a:r>
            <a:b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</a:br>
            <a: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게임판의 빈칸마다 </a:t>
            </a:r>
            <a:r>
              <a:rPr lang="en-US" altLang="ko-KR" sz="2800" b="1" spc="-150" dirty="0">
                <a:solidFill>
                  <a:schemeClr val="accent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1</a:t>
            </a:r>
            <a:r>
              <a:rPr lang="ko-KR" altLang="en-US" sz="2800" b="1" spc="-150" dirty="0">
                <a:solidFill>
                  <a:schemeClr val="accent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개씩 배치</a:t>
            </a:r>
            <a:r>
              <a:rPr lang="en-US" altLang="ko-KR" sz="2800" b="1" spc="-150" dirty="0">
                <a:solidFill>
                  <a:schemeClr val="accent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</a:p>
          <a:p>
            <a:pPr marL="514350" indent="-514350">
              <a:lnSpc>
                <a:spcPct val="150000"/>
              </a:lnSpc>
              <a:buAutoNum type="arabicPeriod"/>
            </a:pP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이때</a:t>
            </a:r>
            <a: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, </a:t>
            </a:r>
            <a:r>
              <a:rPr lang="ko-KR" altLang="en-US" sz="2800" b="1" spc="-150" dirty="0">
                <a:solidFill>
                  <a:schemeClr val="accent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가운데 칸에서 시작</a:t>
            </a: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해 게임판에 </a:t>
            </a:r>
            <a:b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</a:br>
            <a: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그려진 </a:t>
            </a:r>
            <a:r>
              <a:rPr lang="ko-KR" altLang="en-US" sz="2800" b="1" spc="-150" dirty="0">
                <a:solidFill>
                  <a:schemeClr val="accent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선을 따라</a:t>
            </a: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밖으로 </a:t>
            </a:r>
            <a:r>
              <a:rPr lang="ko-KR" altLang="en-US" sz="2800" spc="-150" dirty="0" err="1">
                <a:latin typeface="나눔스퀘어" panose="020B0600000101010101" pitchFamily="50" charset="-127"/>
                <a:ea typeface="나눔스퀘어" panose="020B0600000101010101" pitchFamily="50" charset="-127"/>
              </a:rPr>
              <a:t>돌아나가는</a:t>
            </a: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b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</a:br>
            <a: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순서로 토큰을 배치</a:t>
            </a:r>
            <a:endParaRPr lang="en-US" altLang="ko-KR" sz="28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marL="514350" indent="-514350">
              <a:lnSpc>
                <a:spcPct val="130000"/>
              </a:lnSpc>
              <a:buAutoNum type="arabicPeriod"/>
            </a:pPr>
            <a:endParaRPr lang="en-US" altLang="ko-KR" sz="28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59D5331D-DB4A-4567-A096-D3352B235F7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ko-KR" dirty="0"/>
              <a:t>3</a:t>
            </a:r>
            <a:endParaRPr lang="ko-KR" altLang="en-US" dirty="0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B298E0D3-1319-422C-955D-D5600AB28CD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ko-KR" altLang="en-US" dirty="0"/>
              <a:t>게임 방법</a:t>
            </a:r>
          </a:p>
        </p:txBody>
      </p:sp>
      <p:sp>
        <p:nvSpPr>
          <p:cNvPr id="9" name="직사각형 8">
            <a:extLst>
              <a:ext uri="{FF2B5EF4-FFF2-40B4-BE49-F238E27FC236}">
                <a16:creationId xmlns:a16="http://schemas.microsoft.com/office/drawing/2014/main" id="{3CA18B6E-B67D-4EC4-ACD2-AC1AFBD3DE4B}"/>
              </a:ext>
            </a:extLst>
          </p:cNvPr>
          <p:cNvSpPr/>
          <p:nvPr/>
        </p:nvSpPr>
        <p:spPr>
          <a:xfrm>
            <a:off x="695325" y="1277373"/>
            <a:ext cx="3628100" cy="6428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ko-KR" altLang="en-US" sz="28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선택 액션 </a:t>
            </a:r>
            <a:r>
              <a:rPr lang="en-US" altLang="ko-KR" sz="28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– </a:t>
            </a:r>
            <a:r>
              <a:rPr lang="ko-KR" altLang="en-US" sz="2800" dirty="0" err="1">
                <a:latin typeface="나눔스퀘어" panose="020B0600000101010101" pitchFamily="50" charset="-127"/>
                <a:ea typeface="나눔스퀘어" panose="020B0600000101010101" pitchFamily="50" charset="-127"/>
              </a:rPr>
              <a:t>게임판</a:t>
            </a:r>
            <a:r>
              <a:rPr lang="ko-KR" altLang="en-US" sz="28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보충</a:t>
            </a:r>
          </a:p>
        </p:txBody>
      </p:sp>
      <p:pic>
        <p:nvPicPr>
          <p:cNvPr id="8" name="그림 7">
            <a:extLst>
              <a:ext uri="{FF2B5EF4-FFF2-40B4-BE49-F238E27FC236}">
                <a16:creationId xmlns:a16="http://schemas.microsoft.com/office/drawing/2014/main" id="{A1ABCC85-3280-4F17-A2CE-8359BC0E3F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6725" y="557496"/>
            <a:ext cx="1324160" cy="2267266"/>
          </a:xfrm>
          <a:prstGeom prst="rect">
            <a:avLst/>
          </a:prstGeom>
        </p:spPr>
      </p:pic>
      <p:pic>
        <p:nvPicPr>
          <p:cNvPr id="11" name="그림 10">
            <a:extLst>
              <a:ext uri="{FF2B5EF4-FFF2-40B4-BE49-F238E27FC236}">
                <a16:creationId xmlns:a16="http://schemas.microsoft.com/office/drawing/2014/main" id="{5809727C-80C6-4D4C-B6EB-21958F68CF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534450" y="2384895"/>
            <a:ext cx="2719308" cy="3194711"/>
          </a:xfrm>
          <a:prstGeom prst="rect">
            <a:avLst/>
          </a:prstGeom>
        </p:spPr>
      </p:pic>
      <p:sp>
        <p:nvSpPr>
          <p:cNvPr id="17" name="화살표: 굽음 16">
            <a:extLst>
              <a:ext uri="{FF2B5EF4-FFF2-40B4-BE49-F238E27FC236}">
                <a16:creationId xmlns:a16="http://schemas.microsoft.com/office/drawing/2014/main" id="{6F57140F-1358-4C34-8275-D84EAD3B1ED3}"/>
              </a:ext>
            </a:extLst>
          </p:cNvPr>
          <p:cNvSpPr/>
          <p:nvPr/>
        </p:nvSpPr>
        <p:spPr>
          <a:xfrm rot="4139839">
            <a:off x="7868586" y="1925472"/>
            <a:ext cx="996153" cy="478186"/>
          </a:xfrm>
          <a:prstGeom prst="bentArrow">
            <a:avLst>
              <a:gd name="adj1" fmla="val 27833"/>
              <a:gd name="adj2" fmla="val 25000"/>
              <a:gd name="adj3" fmla="val 25000"/>
              <a:gd name="adj4" fmla="val 88917"/>
            </a:avLst>
          </a:prstGeom>
          <a:solidFill>
            <a:schemeClr val="accent1"/>
          </a:solidFill>
          <a:ln w="762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18" name="직사각형 17">
            <a:extLst>
              <a:ext uri="{FF2B5EF4-FFF2-40B4-BE49-F238E27FC236}">
                <a16:creationId xmlns:a16="http://schemas.microsoft.com/office/drawing/2014/main" id="{ED64AC1D-79B4-4666-ADB7-16CAF85D34CF}"/>
              </a:ext>
            </a:extLst>
          </p:cNvPr>
          <p:cNvSpPr/>
          <p:nvPr/>
        </p:nvSpPr>
        <p:spPr>
          <a:xfrm>
            <a:off x="8195789" y="3638828"/>
            <a:ext cx="89319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3200" b="1" spc="-150" dirty="0">
                <a:solidFill>
                  <a:srgbClr val="FF000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시작</a:t>
            </a:r>
            <a:endParaRPr lang="ko-KR" altLang="en-US" sz="3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9925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그림 23">
            <a:extLst>
              <a:ext uri="{FF2B5EF4-FFF2-40B4-BE49-F238E27FC236}">
                <a16:creationId xmlns:a16="http://schemas.microsoft.com/office/drawing/2014/main" id="{543997CB-BE13-4E60-894D-FEA128CA47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534450" y="2384895"/>
            <a:ext cx="2719308" cy="319471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B859DAE-87E9-4E34-BDCE-1F14FA8805EB}"/>
              </a:ext>
            </a:extLst>
          </p:cNvPr>
          <p:cNvSpPr txBox="1"/>
          <p:nvPr/>
        </p:nvSpPr>
        <p:spPr>
          <a:xfrm>
            <a:off x="220560" y="1938454"/>
            <a:ext cx="6970815" cy="19045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lnSpc>
                <a:spcPct val="150000"/>
              </a:lnSpc>
              <a:buFont typeface="+mj-lt"/>
              <a:buAutoNum type="arabicPeriod" startAt="3"/>
            </a:pP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게임판이 다 </a:t>
            </a:r>
            <a:r>
              <a:rPr lang="ko-KR" altLang="en-US" sz="2800" b="1" spc="-150" dirty="0">
                <a:solidFill>
                  <a:schemeClr val="accent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비어 있지 않더라도</a:t>
            </a: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배치 가능</a:t>
            </a:r>
            <a:endParaRPr lang="en-US" altLang="ko-KR" sz="28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marL="514350" indent="-514350">
              <a:lnSpc>
                <a:spcPct val="150000"/>
              </a:lnSpc>
              <a:buAutoNum type="arabicPeriod" startAt="3"/>
            </a:pP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주머니에 토큰이 </a:t>
            </a:r>
            <a:r>
              <a:rPr lang="ko-KR" altLang="en-US" sz="2800" b="1" spc="-150" dirty="0">
                <a:solidFill>
                  <a:schemeClr val="accent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남지 않을 때까지</a:t>
            </a: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배치</a:t>
            </a:r>
            <a: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</a:p>
          <a:p>
            <a:pPr marL="514350" indent="-514350">
              <a:lnSpc>
                <a:spcPct val="130000"/>
              </a:lnSpc>
              <a:buAutoNum type="arabicPeriod" startAt="3"/>
            </a:pPr>
            <a:endParaRPr lang="en-US" altLang="ko-KR" sz="28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59D5331D-DB4A-4567-A096-D3352B235F7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ko-KR" dirty="0"/>
              <a:t>3</a:t>
            </a:r>
            <a:endParaRPr lang="ko-KR" altLang="en-US" dirty="0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B298E0D3-1319-422C-955D-D5600AB28CD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ko-KR" altLang="en-US" dirty="0"/>
              <a:t>게임 방법</a:t>
            </a:r>
          </a:p>
        </p:txBody>
      </p:sp>
      <p:sp>
        <p:nvSpPr>
          <p:cNvPr id="9" name="직사각형 8">
            <a:extLst>
              <a:ext uri="{FF2B5EF4-FFF2-40B4-BE49-F238E27FC236}">
                <a16:creationId xmlns:a16="http://schemas.microsoft.com/office/drawing/2014/main" id="{3CA18B6E-B67D-4EC4-ACD2-AC1AFBD3DE4B}"/>
              </a:ext>
            </a:extLst>
          </p:cNvPr>
          <p:cNvSpPr/>
          <p:nvPr/>
        </p:nvSpPr>
        <p:spPr>
          <a:xfrm>
            <a:off x="695325" y="1277373"/>
            <a:ext cx="3628100" cy="6428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ko-KR" altLang="en-US" sz="28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선택 액션 </a:t>
            </a:r>
            <a:r>
              <a:rPr lang="en-US" altLang="ko-KR" sz="28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– </a:t>
            </a:r>
            <a:r>
              <a:rPr lang="ko-KR" altLang="en-US" sz="2800" dirty="0" err="1">
                <a:latin typeface="나눔스퀘어" panose="020B0600000101010101" pitchFamily="50" charset="-127"/>
                <a:ea typeface="나눔스퀘어" panose="020B0600000101010101" pitchFamily="50" charset="-127"/>
              </a:rPr>
              <a:t>게임판</a:t>
            </a:r>
            <a:r>
              <a:rPr lang="ko-KR" altLang="en-US" sz="28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보충</a:t>
            </a:r>
          </a:p>
        </p:txBody>
      </p:sp>
      <p:pic>
        <p:nvPicPr>
          <p:cNvPr id="8" name="그림 7">
            <a:extLst>
              <a:ext uri="{FF2B5EF4-FFF2-40B4-BE49-F238E27FC236}">
                <a16:creationId xmlns:a16="http://schemas.microsoft.com/office/drawing/2014/main" id="{A1ABCC85-3280-4F17-A2CE-8359BC0E3F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6725" y="557496"/>
            <a:ext cx="1324160" cy="2267266"/>
          </a:xfrm>
          <a:prstGeom prst="rect">
            <a:avLst/>
          </a:prstGeom>
        </p:spPr>
      </p:pic>
      <p:pic>
        <p:nvPicPr>
          <p:cNvPr id="12" name="그림 11">
            <a:extLst>
              <a:ext uri="{FF2B5EF4-FFF2-40B4-BE49-F238E27FC236}">
                <a16:creationId xmlns:a16="http://schemas.microsoft.com/office/drawing/2014/main" id="{1A0F97B5-8625-4D8D-AD5A-1CC26BAA80C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3874">
            <a:off x="10694330" y="3481447"/>
            <a:ext cx="419533" cy="899539"/>
          </a:xfrm>
          <a:prstGeom prst="rect">
            <a:avLst/>
          </a:prstGeom>
        </p:spPr>
      </p:pic>
      <p:pic>
        <p:nvPicPr>
          <p:cNvPr id="13" name="그림 12">
            <a:extLst>
              <a:ext uri="{FF2B5EF4-FFF2-40B4-BE49-F238E27FC236}">
                <a16:creationId xmlns:a16="http://schemas.microsoft.com/office/drawing/2014/main" id="{C60A97C3-D268-4ECB-83EC-12D9591B063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3874">
            <a:off x="10694331" y="3976000"/>
            <a:ext cx="419533" cy="899539"/>
          </a:xfrm>
          <a:prstGeom prst="rect">
            <a:avLst/>
          </a:prstGeom>
        </p:spPr>
      </p:pic>
      <p:pic>
        <p:nvPicPr>
          <p:cNvPr id="16" name="그림 15">
            <a:extLst>
              <a:ext uri="{FF2B5EF4-FFF2-40B4-BE49-F238E27FC236}">
                <a16:creationId xmlns:a16="http://schemas.microsoft.com/office/drawing/2014/main" id="{4640E0DB-CBA8-4B94-BCD7-046DC08A6AD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3874">
            <a:off x="10674031" y="2993839"/>
            <a:ext cx="419533" cy="899539"/>
          </a:xfrm>
          <a:prstGeom prst="rect">
            <a:avLst/>
          </a:prstGeom>
        </p:spPr>
      </p:pic>
      <p:sp>
        <p:nvSpPr>
          <p:cNvPr id="17" name="화살표: 굽음 16">
            <a:extLst>
              <a:ext uri="{FF2B5EF4-FFF2-40B4-BE49-F238E27FC236}">
                <a16:creationId xmlns:a16="http://schemas.microsoft.com/office/drawing/2014/main" id="{6F57140F-1358-4C34-8275-D84EAD3B1ED3}"/>
              </a:ext>
            </a:extLst>
          </p:cNvPr>
          <p:cNvSpPr/>
          <p:nvPr/>
        </p:nvSpPr>
        <p:spPr>
          <a:xfrm rot="4139839">
            <a:off x="7868586" y="1925472"/>
            <a:ext cx="996153" cy="478186"/>
          </a:xfrm>
          <a:prstGeom prst="bentArrow">
            <a:avLst>
              <a:gd name="adj1" fmla="val 27833"/>
              <a:gd name="adj2" fmla="val 25000"/>
              <a:gd name="adj3" fmla="val 25000"/>
              <a:gd name="adj4" fmla="val 88917"/>
            </a:avLst>
          </a:prstGeom>
          <a:solidFill>
            <a:schemeClr val="accent1"/>
          </a:solidFill>
          <a:ln w="762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pic>
        <p:nvPicPr>
          <p:cNvPr id="20" name="그림 19">
            <a:extLst>
              <a:ext uri="{FF2B5EF4-FFF2-40B4-BE49-F238E27FC236}">
                <a16:creationId xmlns:a16="http://schemas.microsoft.com/office/drawing/2014/main" id="{F76BA3FC-947E-439C-A1BE-0FBA6E38038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9979" y="2729512"/>
            <a:ext cx="3220825" cy="1450237"/>
          </a:xfrm>
          <a:prstGeom prst="rect">
            <a:avLst/>
          </a:prstGeom>
        </p:spPr>
      </p:pic>
      <p:sp>
        <p:nvSpPr>
          <p:cNvPr id="15" name="직사각형 14">
            <a:extLst>
              <a:ext uri="{FF2B5EF4-FFF2-40B4-BE49-F238E27FC236}">
                <a16:creationId xmlns:a16="http://schemas.microsoft.com/office/drawing/2014/main" id="{935D7B56-BE5F-4F81-977B-10D971B1CC34}"/>
              </a:ext>
            </a:extLst>
          </p:cNvPr>
          <p:cNvSpPr/>
          <p:nvPr/>
        </p:nvSpPr>
        <p:spPr>
          <a:xfrm>
            <a:off x="7902938" y="3657337"/>
            <a:ext cx="44275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3600" b="1" spc="-150" dirty="0">
                <a:solidFill>
                  <a:srgbClr val="FF000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1</a:t>
            </a:r>
            <a:endParaRPr lang="ko-KR" altLang="en-US" sz="3600" b="1" dirty="0">
              <a:solidFill>
                <a:srgbClr val="FF0000"/>
              </a:solidFill>
            </a:endParaRPr>
          </a:p>
        </p:txBody>
      </p:sp>
      <p:sp>
        <p:nvSpPr>
          <p:cNvPr id="21" name="직사각형 20">
            <a:extLst>
              <a:ext uri="{FF2B5EF4-FFF2-40B4-BE49-F238E27FC236}">
                <a16:creationId xmlns:a16="http://schemas.microsoft.com/office/drawing/2014/main" id="{342E211D-59AA-44A8-B95C-96DD6DFE313B}"/>
              </a:ext>
            </a:extLst>
          </p:cNvPr>
          <p:cNvSpPr/>
          <p:nvPr/>
        </p:nvSpPr>
        <p:spPr>
          <a:xfrm>
            <a:off x="8913057" y="3657337"/>
            <a:ext cx="44275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3600" b="1" spc="-150" dirty="0">
                <a:solidFill>
                  <a:srgbClr val="FF000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2</a:t>
            </a:r>
            <a:endParaRPr lang="ko-KR" altLang="en-US" sz="3600" b="1" dirty="0">
              <a:solidFill>
                <a:srgbClr val="FF0000"/>
              </a:solidFill>
            </a:endParaRPr>
          </a:p>
        </p:txBody>
      </p:sp>
      <p:sp>
        <p:nvSpPr>
          <p:cNvPr id="22" name="직사각형 21">
            <a:extLst>
              <a:ext uri="{FF2B5EF4-FFF2-40B4-BE49-F238E27FC236}">
                <a16:creationId xmlns:a16="http://schemas.microsoft.com/office/drawing/2014/main" id="{F1C4B91A-98D2-4F51-8F3B-7795D388DE0F}"/>
              </a:ext>
            </a:extLst>
          </p:cNvPr>
          <p:cNvSpPr/>
          <p:nvPr/>
        </p:nvSpPr>
        <p:spPr>
          <a:xfrm>
            <a:off x="8913056" y="4165441"/>
            <a:ext cx="44275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3600" b="1" spc="-150" dirty="0">
                <a:solidFill>
                  <a:srgbClr val="FF000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3</a:t>
            </a:r>
            <a:endParaRPr lang="ko-KR" altLang="en-US" sz="3600" b="1" dirty="0">
              <a:solidFill>
                <a:srgbClr val="FF0000"/>
              </a:solidFill>
            </a:endParaRPr>
          </a:p>
        </p:txBody>
      </p:sp>
      <p:sp>
        <p:nvSpPr>
          <p:cNvPr id="25" name="직사각형 24">
            <a:extLst>
              <a:ext uri="{FF2B5EF4-FFF2-40B4-BE49-F238E27FC236}">
                <a16:creationId xmlns:a16="http://schemas.microsoft.com/office/drawing/2014/main" id="{C6862188-0CCF-451E-812D-3AC9C7D76A4A}"/>
              </a:ext>
            </a:extLst>
          </p:cNvPr>
          <p:cNvSpPr/>
          <p:nvPr/>
        </p:nvSpPr>
        <p:spPr>
          <a:xfrm>
            <a:off x="8404292" y="4163809"/>
            <a:ext cx="44275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3600" b="1" spc="-150" dirty="0">
                <a:solidFill>
                  <a:srgbClr val="FF000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4</a:t>
            </a:r>
            <a:endParaRPr lang="ko-KR" altLang="en-US" sz="3600" b="1" dirty="0">
              <a:solidFill>
                <a:srgbClr val="FF0000"/>
              </a:solidFill>
            </a:endParaRPr>
          </a:p>
        </p:txBody>
      </p:sp>
      <p:sp>
        <p:nvSpPr>
          <p:cNvPr id="27" name="직사각형 26">
            <a:extLst>
              <a:ext uri="{FF2B5EF4-FFF2-40B4-BE49-F238E27FC236}">
                <a16:creationId xmlns:a16="http://schemas.microsoft.com/office/drawing/2014/main" id="{19CCDC9C-78D0-459E-B300-DB0D55671B35}"/>
              </a:ext>
            </a:extLst>
          </p:cNvPr>
          <p:cNvSpPr/>
          <p:nvPr/>
        </p:nvSpPr>
        <p:spPr>
          <a:xfrm>
            <a:off x="7912630" y="4163809"/>
            <a:ext cx="44275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3600" b="1" spc="-150" dirty="0">
                <a:solidFill>
                  <a:srgbClr val="FF000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5</a:t>
            </a:r>
            <a:endParaRPr lang="ko-KR" altLang="en-US" sz="3600" b="1" dirty="0">
              <a:solidFill>
                <a:srgbClr val="FF0000"/>
              </a:solidFill>
            </a:endParaRPr>
          </a:p>
        </p:txBody>
      </p:sp>
      <p:sp>
        <p:nvSpPr>
          <p:cNvPr id="28" name="직사각형 27">
            <a:extLst>
              <a:ext uri="{FF2B5EF4-FFF2-40B4-BE49-F238E27FC236}">
                <a16:creationId xmlns:a16="http://schemas.microsoft.com/office/drawing/2014/main" id="{D68CF7C6-07C1-49F6-857C-9CE3E2613064}"/>
              </a:ext>
            </a:extLst>
          </p:cNvPr>
          <p:cNvSpPr/>
          <p:nvPr/>
        </p:nvSpPr>
        <p:spPr>
          <a:xfrm>
            <a:off x="7411276" y="4163809"/>
            <a:ext cx="44275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3600" b="1" spc="-150" dirty="0">
                <a:solidFill>
                  <a:srgbClr val="FF000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6</a:t>
            </a:r>
            <a:endParaRPr lang="ko-KR" altLang="en-US" sz="3600" b="1" dirty="0">
              <a:solidFill>
                <a:srgbClr val="FF0000"/>
              </a:solidFill>
            </a:endParaRPr>
          </a:p>
        </p:txBody>
      </p:sp>
      <p:sp>
        <p:nvSpPr>
          <p:cNvPr id="29" name="직사각형 28">
            <a:extLst>
              <a:ext uri="{FF2B5EF4-FFF2-40B4-BE49-F238E27FC236}">
                <a16:creationId xmlns:a16="http://schemas.microsoft.com/office/drawing/2014/main" id="{E0FA28D9-BF83-4D9D-B77F-AF8E4E4BC0C9}"/>
              </a:ext>
            </a:extLst>
          </p:cNvPr>
          <p:cNvSpPr/>
          <p:nvPr/>
        </p:nvSpPr>
        <p:spPr>
          <a:xfrm>
            <a:off x="8909742" y="2702148"/>
            <a:ext cx="44275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3600" b="1" spc="-150" dirty="0">
                <a:solidFill>
                  <a:srgbClr val="FF000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7</a:t>
            </a:r>
            <a:endParaRPr lang="ko-KR" altLang="en-US" sz="3600" b="1" dirty="0">
              <a:solidFill>
                <a:srgbClr val="FF0000"/>
              </a:solidFill>
            </a:endParaRPr>
          </a:p>
        </p:txBody>
      </p:sp>
      <p:sp>
        <p:nvSpPr>
          <p:cNvPr id="30" name="직사각형 29">
            <a:extLst>
              <a:ext uri="{FF2B5EF4-FFF2-40B4-BE49-F238E27FC236}">
                <a16:creationId xmlns:a16="http://schemas.microsoft.com/office/drawing/2014/main" id="{146C099E-1300-435B-9EA0-70C823E08EEF}"/>
              </a:ext>
            </a:extLst>
          </p:cNvPr>
          <p:cNvSpPr/>
          <p:nvPr/>
        </p:nvSpPr>
        <p:spPr>
          <a:xfrm>
            <a:off x="9414410" y="4158091"/>
            <a:ext cx="44275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3600" b="1" spc="-150" dirty="0">
                <a:solidFill>
                  <a:srgbClr val="FF000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8</a:t>
            </a:r>
            <a:endParaRPr lang="ko-KR" altLang="en-US" sz="3600" b="1" dirty="0">
              <a:solidFill>
                <a:srgbClr val="FF0000"/>
              </a:solidFill>
            </a:endParaRPr>
          </a:p>
        </p:txBody>
      </p:sp>
      <p:sp>
        <p:nvSpPr>
          <p:cNvPr id="23" name="직사각형 22">
            <a:extLst>
              <a:ext uri="{FF2B5EF4-FFF2-40B4-BE49-F238E27FC236}">
                <a16:creationId xmlns:a16="http://schemas.microsoft.com/office/drawing/2014/main" id="{728A44E6-2C68-4699-8509-806467386459}"/>
              </a:ext>
            </a:extLst>
          </p:cNvPr>
          <p:cNvSpPr/>
          <p:nvPr/>
        </p:nvSpPr>
        <p:spPr>
          <a:xfrm>
            <a:off x="8766229" y="4670869"/>
            <a:ext cx="70083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3600" b="1" spc="-150" dirty="0">
                <a:solidFill>
                  <a:srgbClr val="FF000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10</a:t>
            </a:r>
            <a:endParaRPr lang="ko-KR" altLang="en-US" sz="3600" b="1" dirty="0">
              <a:solidFill>
                <a:srgbClr val="FF0000"/>
              </a:solidFill>
            </a:endParaRPr>
          </a:p>
        </p:txBody>
      </p:sp>
      <p:sp>
        <p:nvSpPr>
          <p:cNvPr id="26" name="직사각형 25">
            <a:extLst>
              <a:ext uri="{FF2B5EF4-FFF2-40B4-BE49-F238E27FC236}">
                <a16:creationId xmlns:a16="http://schemas.microsoft.com/office/drawing/2014/main" id="{937F29F0-10FF-4998-842C-DE827C862BA2}"/>
              </a:ext>
            </a:extLst>
          </p:cNvPr>
          <p:cNvSpPr/>
          <p:nvPr/>
        </p:nvSpPr>
        <p:spPr>
          <a:xfrm>
            <a:off x="8281843" y="4671184"/>
            <a:ext cx="70083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3600" b="1" spc="-150" dirty="0">
                <a:solidFill>
                  <a:srgbClr val="FF000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11</a:t>
            </a:r>
            <a:endParaRPr lang="ko-KR" altLang="en-US" sz="3600" b="1" dirty="0">
              <a:solidFill>
                <a:srgbClr val="FF0000"/>
              </a:solidFill>
            </a:endParaRPr>
          </a:p>
        </p:txBody>
      </p:sp>
      <p:sp>
        <p:nvSpPr>
          <p:cNvPr id="31" name="직사각형 30">
            <a:extLst>
              <a:ext uri="{FF2B5EF4-FFF2-40B4-BE49-F238E27FC236}">
                <a16:creationId xmlns:a16="http://schemas.microsoft.com/office/drawing/2014/main" id="{E93D5669-CE3D-4495-A215-619276264729}"/>
              </a:ext>
            </a:extLst>
          </p:cNvPr>
          <p:cNvSpPr/>
          <p:nvPr/>
        </p:nvSpPr>
        <p:spPr>
          <a:xfrm>
            <a:off x="7772704" y="4670418"/>
            <a:ext cx="70083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3600" b="1" spc="-150" dirty="0">
                <a:solidFill>
                  <a:srgbClr val="FF000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12</a:t>
            </a:r>
            <a:endParaRPr lang="ko-KR" altLang="en-US" sz="3600" b="1" dirty="0">
              <a:solidFill>
                <a:srgbClr val="FF0000"/>
              </a:solidFill>
            </a:endParaRPr>
          </a:p>
        </p:txBody>
      </p:sp>
      <p:sp>
        <p:nvSpPr>
          <p:cNvPr id="32" name="직사각형 31">
            <a:extLst>
              <a:ext uri="{FF2B5EF4-FFF2-40B4-BE49-F238E27FC236}">
                <a16:creationId xmlns:a16="http://schemas.microsoft.com/office/drawing/2014/main" id="{68386BD9-416E-4007-A645-B59D88652528}"/>
              </a:ext>
            </a:extLst>
          </p:cNvPr>
          <p:cNvSpPr/>
          <p:nvPr/>
        </p:nvSpPr>
        <p:spPr>
          <a:xfrm>
            <a:off x="7244981" y="4670419"/>
            <a:ext cx="70083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3600" b="1" spc="-150" dirty="0">
                <a:solidFill>
                  <a:srgbClr val="FF000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13</a:t>
            </a:r>
            <a:endParaRPr lang="ko-KR" altLang="en-US" sz="3600" b="1" dirty="0">
              <a:solidFill>
                <a:srgbClr val="FF0000"/>
              </a:solidFill>
            </a:endParaRPr>
          </a:p>
        </p:txBody>
      </p:sp>
      <p:sp>
        <p:nvSpPr>
          <p:cNvPr id="33" name="직사각형 32">
            <a:extLst>
              <a:ext uri="{FF2B5EF4-FFF2-40B4-BE49-F238E27FC236}">
                <a16:creationId xmlns:a16="http://schemas.microsoft.com/office/drawing/2014/main" id="{7CD9DB2E-BA7E-483D-9086-969BFA8B9A06}"/>
              </a:ext>
            </a:extLst>
          </p:cNvPr>
          <p:cNvSpPr/>
          <p:nvPr/>
        </p:nvSpPr>
        <p:spPr>
          <a:xfrm>
            <a:off x="9415891" y="4656720"/>
            <a:ext cx="44275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3600" b="1" spc="-150" dirty="0">
                <a:solidFill>
                  <a:srgbClr val="FF000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9</a:t>
            </a:r>
            <a:endParaRPr lang="ko-KR" altLang="en-US" sz="3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0172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그림 23">
            <a:extLst>
              <a:ext uri="{FF2B5EF4-FFF2-40B4-BE49-F238E27FC236}">
                <a16:creationId xmlns:a16="http://schemas.microsoft.com/office/drawing/2014/main" id="{543997CB-BE13-4E60-894D-FEA128CA47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534450" y="2384895"/>
            <a:ext cx="2719308" cy="319471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B859DAE-87E9-4E34-BDCE-1F14FA8805EB}"/>
              </a:ext>
            </a:extLst>
          </p:cNvPr>
          <p:cNvSpPr txBox="1"/>
          <p:nvPr/>
        </p:nvSpPr>
        <p:spPr>
          <a:xfrm>
            <a:off x="220560" y="1938454"/>
            <a:ext cx="6970815" cy="3843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lnSpc>
                <a:spcPct val="150000"/>
              </a:lnSpc>
              <a:buFont typeface="+mj-lt"/>
              <a:buAutoNum type="arabicPeriod" startAt="3"/>
            </a:pP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게임판이 다 </a:t>
            </a:r>
            <a:r>
              <a:rPr lang="ko-KR" altLang="en-US" sz="2800" b="1" spc="-150" dirty="0">
                <a:solidFill>
                  <a:schemeClr val="accent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비어 있지 않더라도</a:t>
            </a: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배치 가능</a:t>
            </a:r>
            <a:endParaRPr lang="en-US" altLang="ko-KR" sz="28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marL="514350" indent="-514350">
              <a:lnSpc>
                <a:spcPct val="150000"/>
              </a:lnSpc>
              <a:buAutoNum type="arabicPeriod" startAt="3"/>
            </a:pP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주머니에 토큰이 </a:t>
            </a:r>
            <a:r>
              <a:rPr lang="ko-KR" altLang="en-US" sz="2800" b="1" spc="-150" dirty="0">
                <a:solidFill>
                  <a:schemeClr val="accent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남지 않을 때까지</a:t>
            </a: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배치</a:t>
            </a:r>
            <a: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</a:p>
          <a:p>
            <a:pPr marL="514350" indent="-514350">
              <a:lnSpc>
                <a:spcPct val="150000"/>
              </a:lnSpc>
              <a:buAutoNum type="arabicPeriod" startAt="3"/>
            </a:pP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이후</a:t>
            </a:r>
            <a: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, </a:t>
            </a:r>
            <a:r>
              <a:rPr lang="ko-KR" altLang="en-US" sz="2800" b="1" spc="-150" dirty="0">
                <a:solidFill>
                  <a:schemeClr val="accent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상대는 특권 </a:t>
            </a:r>
            <a:r>
              <a:rPr lang="en-US" altLang="ko-KR" sz="2800" b="1" spc="-150" dirty="0">
                <a:solidFill>
                  <a:schemeClr val="accent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1</a:t>
            </a:r>
            <a:r>
              <a:rPr lang="ko-KR" altLang="en-US" sz="2800" b="1" spc="-150" dirty="0">
                <a:solidFill>
                  <a:schemeClr val="accent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개</a:t>
            </a: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를 획득</a:t>
            </a:r>
            <a:endParaRPr lang="en-US" altLang="ko-KR" sz="28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marL="514350" indent="-514350">
              <a:lnSpc>
                <a:spcPct val="150000"/>
              </a:lnSpc>
              <a:buFontTx/>
              <a:buAutoNum type="arabicPeriod" startAt="3"/>
            </a:pP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주머니 안에 </a:t>
            </a:r>
            <a:r>
              <a:rPr lang="ko-KR" altLang="en-US" sz="2800" b="1" spc="-150" dirty="0">
                <a:solidFill>
                  <a:schemeClr val="accent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토큰이 없다면</a:t>
            </a: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이 액션을 </a:t>
            </a:r>
            <a:b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</a:b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수행할 수 없음</a:t>
            </a:r>
            <a:endParaRPr lang="en-US" altLang="ko-KR" sz="28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marL="514350" indent="-514350">
              <a:lnSpc>
                <a:spcPct val="130000"/>
              </a:lnSpc>
              <a:buAutoNum type="arabicPeriod" startAt="3"/>
            </a:pPr>
            <a:endParaRPr lang="en-US" altLang="ko-KR" sz="28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59D5331D-DB4A-4567-A096-D3352B235F7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ko-KR" dirty="0"/>
              <a:t>3</a:t>
            </a:r>
            <a:endParaRPr lang="ko-KR" altLang="en-US" dirty="0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B298E0D3-1319-422C-955D-D5600AB28CD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ko-KR" altLang="en-US" dirty="0"/>
              <a:t>게임 방법</a:t>
            </a:r>
          </a:p>
        </p:txBody>
      </p:sp>
      <p:sp>
        <p:nvSpPr>
          <p:cNvPr id="9" name="직사각형 8">
            <a:extLst>
              <a:ext uri="{FF2B5EF4-FFF2-40B4-BE49-F238E27FC236}">
                <a16:creationId xmlns:a16="http://schemas.microsoft.com/office/drawing/2014/main" id="{3CA18B6E-B67D-4EC4-ACD2-AC1AFBD3DE4B}"/>
              </a:ext>
            </a:extLst>
          </p:cNvPr>
          <p:cNvSpPr/>
          <p:nvPr/>
        </p:nvSpPr>
        <p:spPr>
          <a:xfrm>
            <a:off x="695325" y="1277373"/>
            <a:ext cx="3628100" cy="6428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ko-KR" altLang="en-US" sz="28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선택 액션 </a:t>
            </a:r>
            <a:r>
              <a:rPr lang="en-US" altLang="ko-KR" sz="28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– </a:t>
            </a:r>
            <a:r>
              <a:rPr lang="ko-KR" altLang="en-US" sz="2800" dirty="0" err="1">
                <a:latin typeface="나눔스퀘어" panose="020B0600000101010101" pitchFamily="50" charset="-127"/>
                <a:ea typeface="나눔스퀘어" panose="020B0600000101010101" pitchFamily="50" charset="-127"/>
              </a:rPr>
              <a:t>게임판</a:t>
            </a:r>
            <a:r>
              <a:rPr lang="ko-KR" altLang="en-US" sz="28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보충</a:t>
            </a:r>
          </a:p>
        </p:txBody>
      </p:sp>
      <p:pic>
        <p:nvPicPr>
          <p:cNvPr id="8" name="그림 7">
            <a:extLst>
              <a:ext uri="{FF2B5EF4-FFF2-40B4-BE49-F238E27FC236}">
                <a16:creationId xmlns:a16="http://schemas.microsoft.com/office/drawing/2014/main" id="{A1ABCC85-3280-4F17-A2CE-8359BC0E3F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6725" y="557496"/>
            <a:ext cx="1324160" cy="2267266"/>
          </a:xfrm>
          <a:prstGeom prst="rect">
            <a:avLst/>
          </a:prstGeom>
        </p:spPr>
      </p:pic>
      <p:pic>
        <p:nvPicPr>
          <p:cNvPr id="12" name="그림 11">
            <a:extLst>
              <a:ext uri="{FF2B5EF4-FFF2-40B4-BE49-F238E27FC236}">
                <a16:creationId xmlns:a16="http://schemas.microsoft.com/office/drawing/2014/main" id="{1A0F97B5-8625-4D8D-AD5A-1CC26BAA80C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3874">
            <a:off x="10694330" y="3481447"/>
            <a:ext cx="419533" cy="899539"/>
          </a:xfrm>
          <a:prstGeom prst="rect">
            <a:avLst/>
          </a:prstGeom>
        </p:spPr>
      </p:pic>
      <p:pic>
        <p:nvPicPr>
          <p:cNvPr id="13" name="그림 12">
            <a:extLst>
              <a:ext uri="{FF2B5EF4-FFF2-40B4-BE49-F238E27FC236}">
                <a16:creationId xmlns:a16="http://schemas.microsoft.com/office/drawing/2014/main" id="{C60A97C3-D268-4ECB-83EC-12D9591B063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3874">
            <a:off x="11423893" y="4743551"/>
            <a:ext cx="419533" cy="899539"/>
          </a:xfrm>
          <a:prstGeom prst="rect">
            <a:avLst/>
          </a:prstGeom>
        </p:spPr>
      </p:pic>
      <p:pic>
        <p:nvPicPr>
          <p:cNvPr id="16" name="그림 15">
            <a:extLst>
              <a:ext uri="{FF2B5EF4-FFF2-40B4-BE49-F238E27FC236}">
                <a16:creationId xmlns:a16="http://schemas.microsoft.com/office/drawing/2014/main" id="{4640E0DB-CBA8-4B94-BCD7-046DC08A6AD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3874">
            <a:off x="10674031" y="2993839"/>
            <a:ext cx="419533" cy="899539"/>
          </a:xfrm>
          <a:prstGeom prst="rect">
            <a:avLst/>
          </a:prstGeom>
        </p:spPr>
      </p:pic>
      <p:sp>
        <p:nvSpPr>
          <p:cNvPr id="17" name="화살표: 굽음 16">
            <a:extLst>
              <a:ext uri="{FF2B5EF4-FFF2-40B4-BE49-F238E27FC236}">
                <a16:creationId xmlns:a16="http://schemas.microsoft.com/office/drawing/2014/main" id="{6F57140F-1358-4C34-8275-D84EAD3B1ED3}"/>
              </a:ext>
            </a:extLst>
          </p:cNvPr>
          <p:cNvSpPr/>
          <p:nvPr/>
        </p:nvSpPr>
        <p:spPr>
          <a:xfrm rot="4139839">
            <a:off x="7868586" y="1925472"/>
            <a:ext cx="996153" cy="478186"/>
          </a:xfrm>
          <a:prstGeom prst="bentArrow">
            <a:avLst>
              <a:gd name="adj1" fmla="val 27833"/>
              <a:gd name="adj2" fmla="val 25000"/>
              <a:gd name="adj3" fmla="val 25000"/>
              <a:gd name="adj4" fmla="val 88917"/>
            </a:avLst>
          </a:prstGeom>
          <a:solidFill>
            <a:schemeClr val="accent1"/>
          </a:solidFill>
          <a:ln w="762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pic>
        <p:nvPicPr>
          <p:cNvPr id="20" name="그림 19">
            <a:extLst>
              <a:ext uri="{FF2B5EF4-FFF2-40B4-BE49-F238E27FC236}">
                <a16:creationId xmlns:a16="http://schemas.microsoft.com/office/drawing/2014/main" id="{F76BA3FC-947E-439C-A1BE-0FBA6E38038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9979" y="2729512"/>
            <a:ext cx="3220825" cy="1450237"/>
          </a:xfrm>
          <a:prstGeom prst="rect">
            <a:avLst/>
          </a:prstGeom>
        </p:spPr>
      </p:pic>
      <p:sp>
        <p:nvSpPr>
          <p:cNvPr id="15" name="직사각형 14">
            <a:extLst>
              <a:ext uri="{FF2B5EF4-FFF2-40B4-BE49-F238E27FC236}">
                <a16:creationId xmlns:a16="http://schemas.microsoft.com/office/drawing/2014/main" id="{935D7B56-BE5F-4F81-977B-10D971B1CC34}"/>
              </a:ext>
            </a:extLst>
          </p:cNvPr>
          <p:cNvSpPr/>
          <p:nvPr/>
        </p:nvSpPr>
        <p:spPr>
          <a:xfrm>
            <a:off x="7902938" y="3657337"/>
            <a:ext cx="44275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3600" b="1" spc="-150" dirty="0">
                <a:solidFill>
                  <a:srgbClr val="FF000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1</a:t>
            </a:r>
            <a:endParaRPr lang="ko-KR" altLang="en-US" sz="3600" b="1" dirty="0">
              <a:solidFill>
                <a:srgbClr val="FF0000"/>
              </a:solidFill>
            </a:endParaRPr>
          </a:p>
        </p:txBody>
      </p:sp>
      <p:sp>
        <p:nvSpPr>
          <p:cNvPr id="21" name="직사각형 20">
            <a:extLst>
              <a:ext uri="{FF2B5EF4-FFF2-40B4-BE49-F238E27FC236}">
                <a16:creationId xmlns:a16="http://schemas.microsoft.com/office/drawing/2014/main" id="{342E211D-59AA-44A8-B95C-96DD6DFE313B}"/>
              </a:ext>
            </a:extLst>
          </p:cNvPr>
          <p:cNvSpPr/>
          <p:nvPr/>
        </p:nvSpPr>
        <p:spPr>
          <a:xfrm>
            <a:off x="8913057" y="3657337"/>
            <a:ext cx="44275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3600" b="1" spc="-150" dirty="0">
                <a:solidFill>
                  <a:srgbClr val="FF000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2</a:t>
            </a:r>
            <a:endParaRPr lang="ko-KR" altLang="en-US" sz="3600" b="1" dirty="0">
              <a:solidFill>
                <a:srgbClr val="FF0000"/>
              </a:solidFill>
            </a:endParaRPr>
          </a:p>
        </p:txBody>
      </p:sp>
      <p:sp>
        <p:nvSpPr>
          <p:cNvPr id="22" name="직사각형 21">
            <a:extLst>
              <a:ext uri="{FF2B5EF4-FFF2-40B4-BE49-F238E27FC236}">
                <a16:creationId xmlns:a16="http://schemas.microsoft.com/office/drawing/2014/main" id="{F1C4B91A-98D2-4F51-8F3B-7795D388DE0F}"/>
              </a:ext>
            </a:extLst>
          </p:cNvPr>
          <p:cNvSpPr/>
          <p:nvPr/>
        </p:nvSpPr>
        <p:spPr>
          <a:xfrm>
            <a:off x="8913056" y="4165441"/>
            <a:ext cx="44275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3600" b="1" spc="-150" dirty="0">
                <a:solidFill>
                  <a:srgbClr val="FF000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3</a:t>
            </a:r>
            <a:endParaRPr lang="ko-KR" altLang="en-US" sz="3600" b="1" dirty="0">
              <a:solidFill>
                <a:srgbClr val="FF0000"/>
              </a:solidFill>
            </a:endParaRPr>
          </a:p>
        </p:txBody>
      </p:sp>
      <p:sp>
        <p:nvSpPr>
          <p:cNvPr id="25" name="직사각형 24">
            <a:extLst>
              <a:ext uri="{FF2B5EF4-FFF2-40B4-BE49-F238E27FC236}">
                <a16:creationId xmlns:a16="http://schemas.microsoft.com/office/drawing/2014/main" id="{C6862188-0CCF-451E-812D-3AC9C7D76A4A}"/>
              </a:ext>
            </a:extLst>
          </p:cNvPr>
          <p:cNvSpPr/>
          <p:nvPr/>
        </p:nvSpPr>
        <p:spPr>
          <a:xfrm>
            <a:off x="8404292" y="4163809"/>
            <a:ext cx="44275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3600" b="1" spc="-150" dirty="0">
                <a:solidFill>
                  <a:srgbClr val="FF000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4</a:t>
            </a:r>
            <a:endParaRPr lang="ko-KR" altLang="en-US" sz="3600" b="1" dirty="0">
              <a:solidFill>
                <a:srgbClr val="FF0000"/>
              </a:solidFill>
            </a:endParaRPr>
          </a:p>
        </p:txBody>
      </p:sp>
      <p:sp>
        <p:nvSpPr>
          <p:cNvPr id="27" name="직사각형 26">
            <a:extLst>
              <a:ext uri="{FF2B5EF4-FFF2-40B4-BE49-F238E27FC236}">
                <a16:creationId xmlns:a16="http://schemas.microsoft.com/office/drawing/2014/main" id="{19CCDC9C-78D0-459E-B300-DB0D55671B35}"/>
              </a:ext>
            </a:extLst>
          </p:cNvPr>
          <p:cNvSpPr/>
          <p:nvPr/>
        </p:nvSpPr>
        <p:spPr>
          <a:xfrm>
            <a:off x="7912630" y="4163809"/>
            <a:ext cx="44275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3600" b="1" spc="-150" dirty="0">
                <a:solidFill>
                  <a:srgbClr val="FF000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5</a:t>
            </a:r>
            <a:endParaRPr lang="ko-KR" altLang="en-US" sz="3600" b="1" dirty="0">
              <a:solidFill>
                <a:srgbClr val="FF0000"/>
              </a:solidFill>
            </a:endParaRPr>
          </a:p>
        </p:txBody>
      </p:sp>
      <p:sp>
        <p:nvSpPr>
          <p:cNvPr id="28" name="직사각형 27">
            <a:extLst>
              <a:ext uri="{FF2B5EF4-FFF2-40B4-BE49-F238E27FC236}">
                <a16:creationId xmlns:a16="http://schemas.microsoft.com/office/drawing/2014/main" id="{D68CF7C6-07C1-49F6-857C-9CE3E2613064}"/>
              </a:ext>
            </a:extLst>
          </p:cNvPr>
          <p:cNvSpPr/>
          <p:nvPr/>
        </p:nvSpPr>
        <p:spPr>
          <a:xfrm>
            <a:off x="7411276" y="4163809"/>
            <a:ext cx="44275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3600" b="1" spc="-150" dirty="0">
                <a:solidFill>
                  <a:srgbClr val="FF000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6</a:t>
            </a:r>
            <a:endParaRPr lang="ko-KR" altLang="en-US" sz="3600" b="1" dirty="0">
              <a:solidFill>
                <a:srgbClr val="FF0000"/>
              </a:solidFill>
            </a:endParaRPr>
          </a:p>
        </p:txBody>
      </p:sp>
      <p:sp>
        <p:nvSpPr>
          <p:cNvPr id="29" name="직사각형 28">
            <a:extLst>
              <a:ext uri="{FF2B5EF4-FFF2-40B4-BE49-F238E27FC236}">
                <a16:creationId xmlns:a16="http://schemas.microsoft.com/office/drawing/2014/main" id="{E0FA28D9-BF83-4D9D-B77F-AF8E4E4BC0C9}"/>
              </a:ext>
            </a:extLst>
          </p:cNvPr>
          <p:cNvSpPr/>
          <p:nvPr/>
        </p:nvSpPr>
        <p:spPr>
          <a:xfrm>
            <a:off x="8909742" y="2702148"/>
            <a:ext cx="44275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3600" b="1" spc="-150" dirty="0">
                <a:solidFill>
                  <a:srgbClr val="FF000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7</a:t>
            </a:r>
            <a:endParaRPr lang="ko-KR" altLang="en-US" sz="3600" b="1" dirty="0">
              <a:solidFill>
                <a:srgbClr val="FF0000"/>
              </a:solidFill>
            </a:endParaRPr>
          </a:p>
        </p:txBody>
      </p:sp>
      <p:sp>
        <p:nvSpPr>
          <p:cNvPr id="30" name="직사각형 29">
            <a:extLst>
              <a:ext uri="{FF2B5EF4-FFF2-40B4-BE49-F238E27FC236}">
                <a16:creationId xmlns:a16="http://schemas.microsoft.com/office/drawing/2014/main" id="{146C099E-1300-435B-9EA0-70C823E08EEF}"/>
              </a:ext>
            </a:extLst>
          </p:cNvPr>
          <p:cNvSpPr/>
          <p:nvPr/>
        </p:nvSpPr>
        <p:spPr>
          <a:xfrm>
            <a:off x="9414410" y="4158091"/>
            <a:ext cx="44275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3600" b="1" spc="-150" dirty="0">
                <a:solidFill>
                  <a:srgbClr val="FF000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8</a:t>
            </a:r>
            <a:endParaRPr lang="ko-KR" altLang="en-US" sz="3600" b="1" dirty="0">
              <a:solidFill>
                <a:srgbClr val="FF0000"/>
              </a:solidFill>
            </a:endParaRPr>
          </a:p>
        </p:txBody>
      </p:sp>
      <p:pic>
        <p:nvPicPr>
          <p:cNvPr id="26" name="그림 25">
            <a:extLst>
              <a:ext uri="{FF2B5EF4-FFF2-40B4-BE49-F238E27FC236}">
                <a16:creationId xmlns:a16="http://schemas.microsoft.com/office/drawing/2014/main" id="{B4E3CF70-2E85-4720-B875-2B8CD4B41DF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460587" y="4889651"/>
            <a:ext cx="1184452" cy="1184452"/>
          </a:xfrm>
          <a:prstGeom prst="rect">
            <a:avLst/>
          </a:prstGeom>
        </p:spPr>
      </p:pic>
      <p:sp>
        <p:nvSpPr>
          <p:cNvPr id="31" name="화살표: 굽음 30">
            <a:extLst>
              <a:ext uri="{FF2B5EF4-FFF2-40B4-BE49-F238E27FC236}">
                <a16:creationId xmlns:a16="http://schemas.microsoft.com/office/drawing/2014/main" id="{DE897777-3BC3-4E73-B304-CB66C9E95C0A}"/>
              </a:ext>
            </a:extLst>
          </p:cNvPr>
          <p:cNvSpPr/>
          <p:nvPr/>
        </p:nvSpPr>
        <p:spPr>
          <a:xfrm rot="4139839">
            <a:off x="11038770" y="4388406"/>
            <a:ext cx="594125" cy="453097"/>
          </a:xfrm>
          <a:prstGeom prst="bentArrow">
            <a:avLst>
              <a:gd name="adj1" fmla="val 27833"/>
              <a:gd name="adj2" fmla="val 25000"/>
              <a:gd name="adj3" fmla="val 25000"/>
              <a:gd name="adj4" fmla="val 88917"/>
            </a:avLst>
          </a:prstGeom>
          <a:solidFill>
            <a:schemeClr val="accent1"/>
          </a:solidFill>
          <a:ln w="762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33" name="직사각형 32">
            <a:extLst>
              <a:ext uri="{FF2B5EF4-FFF2-40B4-BE49-F238E27FC236}">
                <a16:creationId xmlns:a16="http://schemas.microsoft.com/office/drawing/2014/main" id="{4A296C28-99C0-44C4-B7B8-5C0E5CBFA513}"/>
              </a:ext>
            </a:extLst>
          </p:cNvPr>
          <p:cNvSpPr/>
          <p:nvPr/>
        </p:nvSpPr>
        <p:spPr>
          <a:xfrm>
            <a:off x="8766229" y="4670869"/>
            <a:ext cx="70083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3600" b="1" spc="-150" dirty="0">
                <a:solidFill>
                  <a:srgbClr val="FF000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10</a:t>
            </a:r>
            <a:endParaRPr lang="ko-KR" altLang="en-US" sz="3600" b="1" dirty="0">
              <a:solidFill>
                <a:srgbClr val="FF0000"/>
              </a:solidFill>
            </a:endParaRPr>
          </a:p>
        </p:txBody>
      </p:sp>
      <p:sp>
        <p:nvSpPr>
          <p:cNvPr id="34" name="직사각형 33">
            <a:extLst>
              <a:ext uri="{FF2B5EF4-FFF2-40B4-BE49-F238E27FC236}">
                <a16:creationId xmlns:a16="http://schemas.microsoft.com/office/drawing/2014/main" id="{4B3E80E0-C1D2-458E-9B1B-A183BACA6955}"/>
              </a:ext>
            </a:extLst>
          </p:cNvPr>
          <p:cNvSpPr/>
          <p:nvPr/>
        </p:nvSpPr>
        <p:spPr>
          <a:xfrm>
            <a:off x="8281843" y="4671184"/>
            <a:ext cx="70083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3600" b="1" spc="-150" dirty="0">
                <a:solidFill>
                  <a:srgbClr val="FF000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11</a:t>
            </a:r>
            <a:endParaRPr lang="ko-KR" altLang="en-US" sz="3600" b="1" dirty="0">
              <a:solidFill>
                <a:srgbClr val="FF0000"/>
              </a:solidFill>
            </a:endParaRPr>
          </a:p>
        </p:txBody>
      </p:sp>
      <p:sp>
        <p:nvSpPr>
          <p:cNvPr id="35" name="직사각형 34">
            <a:extLst>
              <a:ext uri="{FF2B5EF4-FFF2-40B4-BE49-F238E27FC236}">
                <a16:creationId xmlns:a16="http://schemas.microsoft.com/office/drawing/2014/main" id="{45617ED5-4C77-4CC5-8B85-E52449736AB5}"/>
              </a:ext>
            </a:extLst>
          </p:cNvPr>
          <p:cNvSpPr/>
          <p:nvPr/>
        </p:nvSpPr>
        <p:spPr>
          <a:xfrm>
            <a:off x="7772704" y="4670418"/>
            <a:ext cx="70083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3600" b="1" spc="-150" dirty="0">
                <a:solidFill>
                  <a:srgbClr val="FF000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12</a:t>
            </a:r>
            <a:endParaRPr lang="ko-KR" altLang="en-US" sz="3600" b="1" dirty="0">
              <a:solidFill>
                <a:srgbClr val="FF0000"/>
              </a:solidFill>
            </a:endParaRPr>
          </a:p>
        </p:txBody>
      </p:sp>
      <p:sp>
        <p:nvSpPr>
          <p:cNvPr id="36" name="직사각형 35">
            <a:extLst>
              <a:ext uri="{FF2B5EF4-FFF2-40B4-BE49-F238E27FC236}">
                <a16:creationId xmlns:a16="http://schemas.microsoft.com/office/drawing/2014/main" id="{F54D9E67-4F36-4001-AD22-5115023D9F01}"/>
              </a:ext>
            </a:extLst>
          </p:cNvPr>
          <p:cNvSpPr/>
          <p:nvPr/>
        </p:nvSpPr>
        <p:spPr>
          <a:xfrm>
            <a:off x="7244981" y="4670419"/>
            <a:ext cx="70083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3600" b="1" spc="-150" dirty="0">
                <a:solidFill>
                  <a:srgbClr val="FF000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13</a:t>
            </a:r>
            <a:endParaRPr lang="ko-KR" altLang="en-US" sz="3600" b="1" dirty="0">
              <a:solidFill>
                <a:srgbClr val="FF0000"/>
              </a:solidFill>
            </a:endParaRPr>
          </a:p>
        </p:txBody>
      </p:sp>
      <p:sp>
        <p:nvSpPr>
          <p:cNvPr id="37" name="직사각형 36">
            <a:extLst>
              <a:ext uri="{FF2B5EF4-FFF2-40B4-BE49-F238E27FC236}">
                <a16:creationId xmlns:a16="http://schemas.microsoft.com/office/drawing/2014/main" id="{7B7FC091-D644-440E-8F05-A6B30D60B106}"/>
              </a:ext>
            </a:extLst>
          </p:cNvPr>
          <p:cNvSpPr/>
          <p:nvPr/>
        </p:nvSpPr>
        <p:spPr>
          <a:xfrm>
            <a:off x="9415891" y="4656720"/>
            <a:ext cx="44275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3600" b="1" spc="-150" dirty="0">
                <a:solidFill>
                  <a:srgbClr val="FF000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9</a:t>
            </a:r>
            <a:endParaRPr lang="ko-KR" altLang="en-US" sz="3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3138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59D5331D-DB4A-4567-A096-D3352B235F7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ko-KR" dirty="0"/>
              <a:t>3</a:t>
            </a:r>
            <a:endParaRPr lang="ko-KR" altLang="en-US" dirty="0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B298E0D3-1319-422C-955D-D5600AB28CD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ko-KR" altLang="en-US" dirty="0"/>
              <a:t>게임 방법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A2C80E1-4F87-452E-B21B-A3C07FC11666}"/>
              </a:ext>
            </a:extLst>
          </p:cNvPr>
          <p:cNvSpPr txBox="1"/>
          <p:nvPr/>
        </p:nvSpPr>
        <p:spPr>
          <a:xfrm>
            <a:off x="731838" y="1179967"/>
            <a:ext cx="6723165" cy="46468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3200" b="1" spc="-150" dirty="0" err="1">
                <a:latin typeface="나눔스퀘어" panose="020B0600000101010101" pitchFamily="50" charset="-127"/>
                <a:ea typeface="나눔스퀘어" panose="020B0600000101010101" pitchFamily="50" charset="-127"/>
              </a:rPr>
              <a:t>알아두기</a:t>
            </a:r>
            <a:r>
              <a:rPr lang="ko-KR" altLang="en-US" sz="3200" b="1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r>
              <a:rPr lang="en-US" altLang="ko-KR" sz="3200" b="1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– </a:t>
            </a:r>
            <a:r>
              <a:rPr lang="ko-KR" altLang="en-US" sz="3200" b="1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특권 획득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게임 중</a:t>
            </a:r>
            <a: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, </a:t>
            </a: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특권을 획득해야 하는데 </a:t>
            </a:r>
            <a:b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</a:br>
            <a:r>
              <a:rPr lang="ko-KR" altLang="en-US" sz="2800" spc="-150" dirty="0" err="1">
                <a:latin typeface="나눔스퀘어" panose="020B0600000101010101" pitchFamily="50" charset="-127"/>
                <a:ea typeface="나눔스퀘어" panose="020B0600000101010101" pitchFamily="50" charset="-127"/>
              </a:rPr>
              <a:t>게임판</a:t>
            </a: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위쪽에 </a:t>
            </a:r>
            <a:r>
              <a:rPr lang="ko-KR" altLang="en-US" sz="2800" b="1" spc="-150" dirty="0">
                <a:solidFill>
                  <a:schemeClr val="accent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남아 있는 특권이 없다면</a:t>
            </a:r>
            <a: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, </a:t>
            </a:r>
            <a:b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</a:b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대신 </a:t>
            </a:r>
            <a:r>
              <a:rPr lang="ko-KR" altLang="en-US" sz="2800" b="1" spc="-150" dirty="0">
                <a:solidFill>
                  <a:schemeClr val="accent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상대가 가진 특권</a:t>
            </a: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을 가져옴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만약 특권을 가져오려는 플레이어가 이미 </a:t>
            </a:r>
            <a:b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</a:br>
            <a:r>
              <a:rPr lang="ko-KR" altLang="en-US" sz="2800" b="1" spc="-150" dirty="0">
                <a:solidFill>
                  <a:schemeClr val="accent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특권 </a:t>
            </a:r>
            <a:r>
              <a:rPr lang="en-US" altLang="ko-KR" sz="2800" b="1" spc="-150" dirty="0">
                <a:solidFill>
                  <a:schemeClr val="accent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3</a:t>
            </a:r>
            <a:r>
              <a:rPr lang="ko-KR" altLang="en-US" sz="2800" b="1" spc="-150" dirty="0">
                <a:solidFill>
                  <a:schemeClr val="accent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개를 모두 가지고 있다면</a:t>
            </a:r>
            <a: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, </a:t>
            </a:r>
            <a:b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</a:b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아무 일도 일어나지 않음</a:t>
            </a:r>
          </a:p>
        </p:txBody>
      </p:sp>
      <p:pic>
        <p:nvPicPr>
          <p:cNvPr id="12" name="그림 11">
            <a:extLst>
              <a:ext uri="{FF2B5EF4-FFF2-40B4-BE49-F238E27FC236}">
                <a16:creationId xmlns:a16="http://schemas.microsoft.com/office/drawing/2014/main" id="{30957B7C-3429-4DAD-838F-C7E337776B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255007" y="736751"/>
            <a:ext cx="1184452" cy="1184452"/>
          </a:xfrm>
          <a:prstGeom prst="rect">
            <a:avLst/>
          </a:prstGeom>
        </p:spPr>
      </p:pic>
      <p:pic>
        <p:nvPicPr>
          <p:cNvPr id="13" name="그림 12">
            <a:extLst>
              <a:ext uri="{FF2B5EF4-FFF2-40B4-BE49-F238E27FC236}">
                <a16:creationId xmlns:a16="http://schemas.microsoft.com/office/drawing/2014/main" id="{D2B7DFC2-163B-4DFB-B0F5-7214FD37F4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432012" y="1921203"/>
            <a:ext cx="1184452" cy="1184452"/>
          </a:xfrm>
          <a:prstGeom prst="rect">
            <a:avLst/>
          </a:prstGeom>
        </p:spPr>
      </p:pic>
      <p:pic>
        <p:nvPicPr>
          <p:cNvPr id="16" name="그림 15">
            <a:extLst>
              <a:ext uri="{FF2B5EF4-FFF2-40B4-BE49-F238E27FC236}">
                <a16:creationId xmlns:a16="http://schemas.microsoft.com/office/drawing/2014/main" id="{76150A06-1D3F-46B6-BB7D-2F5967D411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255007" y="3584726"/>
            <a:ext cx="1184452" cy="1184452"/>
          </a:xfrm>
          <a:prstGeom prst="rect">
            <a:avLst/>
          </a:prstGeom>
        </p:spPr>
      </p:pic>
      <p:pic>
        <p:nvPicPr>
          <p:cNvPr id="17" name="그림 16">
            <a:extLst>
              <a:ext uri="{FF2B5EF4-FFF2-40B4-BE49-F238E27FC236}">
                <a16:creationId xmlns:a16="http://schemas.microsoft.com/office/drawing/2014/main" id="{FBF1ACE6-DF7A-40C1-B2E5-6090DBD142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432012" y="4813451"/>
            <a:ext cx="1184452" cy="1184452"/>
          </a:xfrm>
          <a:prstGeom prst="rect">
            <a:avLst/>
          </a:prstGeom>
        </p:spPr>
      </p:pic>
      <p:cxnSp>
        <p:nvCxnSpPr>
          <p:cNvPr id="5" name="직선 연결선 4">
            <a:extLst>
              <a:ext uri="{FF2B5EF4-FFF2-40B4-BE49-F238E27FC236}">
                <a16:creationId xmlns:a16="http://schemas.microsoft.com/office/drawing/2014/main" id="{469A6384-CC68-45E1-B635-A1150E7FEC7F}"/>
              </a:ext>
            </a:extLst>
          </p:cNvPr>
          <p:cNvCxnSpPr>
            <a:cxnSpLocks/>
          </p:cNvCxnSpPr>
          <p:nvPr/>
        </p:nvCxnSpPr>
        <p:spPr>
          <a:xfrm>
            <a:off x="7455003" y="3417667"/>
            <a:ext cx="4041672" cy="0"/>
          </a:xfrm>
          <a:prstGeom prst="line">
            <a:avLst/>
          </a:prstGeom>
          <a:ln w="762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그림 17">
            <a:extLst>
              <a:ext uri="{FF2B5EF4-FFF2-40B4-BE49-F238E27FC236}">
                <a16:creationId xmlns:a16="http://schemas.microsoft.com/office/drawing/2014/main" id="{404DD6B9-07CF-4B00-B9DF-BA073214FB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3874">
            <a:off x="8188982" y="1471433"/>
            <a:ext cx="419533" cy="899539"/>
          </a:xfrm>
          <a:prstGeom prst="rect">
            <a:avLst/>
          </a:prstGeom>
        </p:spPr>
      </p:pic>
      <p:pic>
        <p:nvPicPr>
          <p:cNvPr id="21" name="그림 20">
            <a:extLst>
              <a:ext uri="{FF2B5EF4-FFF2-40B4-BE49-F238E27FC236}">
                <a16:creationId xmlns:a16="http://schemas.microsoft.com/office/drawing/2014/main" id="{A0499DE3-24D6-49CA-BD5E-8383F82A9D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3874">
            <a:off x="10054906" y="5249027"/>
            <a:ext cx="419533" cy="899539"/>
          </a:xfrm>
          <a:prstGeom prst="rect">
            <a:avLst/>
          </a:prstGeom>
        </p:spPr>
      </p:pic>
      <p:pic>
        <p:nvPicPr>
          <p:cNvPr id="22" name="그림 21">
            <a:extLst>
              <a:ext uri="{FF2B5EF4-FFF2-40B4-BE49-F238E27FC236}">
                <a16:creationId xmlns:a16="http://schemas.microsoft.com/office/drawing/2014/main" id="{3FAE5CFC-75AA-4FB2-BACA-7C5BA7BC6B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3874">
            <a:off x="9642053" y="5249027"/>
            <a:ext cx="419533" cy="899539"/>
          </a:xfrm>
          <a:prstGeom prst="rect">
            <a:avLst/>
          </a:prstGeom>
        </p:spPr>
      </p:pic>
      <p:pic>
        <p:nvPicPr>
          <p:cNvPr id="23" name="그림 22">
            <a:extLst>
              <a:ext uri="{FF2B5EF4-FFF2-40B4-BE49-F238E27FC236}">
                <a16:creationId xmlns:a16="http://schemas.microsoft.com/office/drawing/2014/main" id="{CC24E79A-967A-4CD1-BB88-A3763545D8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3874">
            <a:off x="9189027" y="5249027"/>
            <a:ext cx="419533" cy="899539"/>
          </a:xfrm>
          <a:prstGeom prst="rect">
            <a:avLst/>
          </a:prstGeom>
        </p:spPr>
      </p:pic>
      <p:pic>
        <p:nvPicPr>
          <p:cNvPr id="24" name="그림 23">
            <a:extLst>
              <a:ext uri="{FF2B5EF4-FFF2-40B4-BE49-F238E27FC236}">
                <a16:creationId xmlns:a16="http://schemas.microsoft.com/office/drawing/2014/main" id="{EE1754A2-E87E-45C9-8124-E91EED87CD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3874">
            <a:off x="10054906" y="2372478"/>
            <a:ext cx="419533" cy="899539"/>
          </a:xfrm>
          <a:prstGeom prst="rect">
            <a:avLst/>
          </a:prstGeom>
        </p:spPr>
      </p:pic>
      <p:pic>
        <p:nvPicPr>
          <p:cNvPr id="25" name="그림 24">
            <a:extLst>
              <a:ext uri="{FF2B5EF4-FFF2-40B4-BE49-F238E27FC236}">
                <a16:creationId xmlns:a16="http://schemas.microsoft.com/office/drawing/2014/main" id="{E9C7F770-24C9-4181-8D7E-F6D5AAE347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3874">
            <a:off x="9642053" y="2372478"/>
            <a:ext cx="419533" cy="899539"/>
          </a:xfrm>
          <a:prstGeom prst="rect">
            <a:avLst/>
          </a:prstGeom>
        </p:spPr>
      </p:pic>
      <p:pic>
        <p:nvPicPr>
          <p:cNvPr id="26" name="그림 25">
            <a:extLst>
              <a:ext uri="{FF2B5EF4-FFF2-40B4-BE49-F238E27FC236}">
                <a16:creationId xmlns:a16="http://schemas.microsoft.com/office/drawing/2014/main" id="{B88FAEBB-5C23-4C9A-8FFE-ABBF897BB7F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4172" y="557186"/>
            <a:ext cx="524063" cy="524063"/>
          </a:xfrm>
          <a:prstGeom prst="rect">
            <a:avLst/>
          </a:prstGeom>
        </p:spPr>
      </p:pic>
      <p:pic>
        <p:nvPicPr>
          <p:cNvPr id="30" name="그림 29">
            <a:extLst>
              <a:ext uri="{FF2B5EF4-FFF2-40B4-BE49-F238E27FC236}">
                <a16:creationId xmlns:a16="http://schemas.microsoft.com/office/drawing/2014/main" id="{E3045885-B9E3-41E1-BE3B-CA24CA26F15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7625" y="557186"/>
            <a:ext cx="524063" cy="524063"/>
          </a:xfrm>
          <a:prstGeom prst="rect">
            <a:avLst/>
          </a:prstGeom>
        </p:spPr>
      </p:pic>
      <p:pic>
        <p:nvPicPr>
          <p:cNvPr id="31" name="그림 30">
            <a:extLst>
              <a:ext uri="{FF2B5EF4-FFF2-40B4-BE49-F238E27FC236}">
                <a16:creationId xmlns:a16="http://schemas.microsoft.com/office/drawing/2014/main" id="{635388E7-56AA-4F8C-A817-DB0BEC3FBF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7535" y="4640487"/>
            <a:ext cx="524063" cy="524063"/>
          </a:xfrm>
          <a:prstGeom prst="rect">
            <a:avLst/>
          </a:prstGeom>
        </p:spPr>
      </p:pic>
      <p:sp>
        <p:nvSpPr>
          <p:cNvPr id="32" name="직사각형 31">
            <a:extLst>
              <a:ext uri="{FF2B5EF4-FFF2-40B4-BE49-F238E27FC236}">
                <a16:creationId xmlns:a16="http://schemas.microsoft.com/office/drawing/2014/main" id="{309B153D-09A2-43D5-A9DE-8992D0F634CC}"/>
              </a:ext>
            </a:extLst>
          </p:cNvPr>
          <p:cNvSpPr/>
          <p:nvPr/>
        </p:nvSpPr>
        <p:spPr>
          <a:xfrm>
            <a:off x="8623464" y="4032132"/>
            <a:ext cx="1285929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9600" b="1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…</a:t>
            </a:r>
            <a:endParaRPr lang="ko-KR" altLang="en-US" sz="9600" b="1" dirty="0"/>
          </a:p>
        </p:txBody>
      </p:sp>
      <p:sp>
        <p:nvSpPr>
          <p:cNvPr id="33" name="화살표: 굽음 32">
            <a:extLst>
              <a:ext uri="{FF2B5EF4-FFF2-40B4-BE49-F238E27FC236}">
                <a16:creationId xmlns:a16="http://schemas.microsoft.com/office/drawing/2014/main" id="{3064BB2C-54D5-4A3E-8760-0D05A8A52CB0}"/>
              </a:ext>
            </a:extLst>
          </p:cNvPr>
          <p:cNvSpPr/>
          <p:nvPr/>
        </p:nvSpPr>
        <p:spPr>
          <a:xfrm rot="4139839">
            <a:off x="8722396" y="1855432"/>
            <a:ext cx="956703" cy="669019"/>
          </a:xfrm>
          <a:prstGeom prst="bentArrow">
            <a:avLst>
              <a:gd name="adj1" fmla="val 27833"/>
              <a:gd name="adj2" fmla="val 25000"/>
              <a:gd name="adj3" fmla="val 25000"/>
              <a:gd name="adj4" fmla="val 88917"/>
            </a:avLst>
          </a:prstGeom>
          <a:solidFill>
            <a:schemeClr val="accent1"/>
          </a:solidFill>
          <a:ln w="762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grpSp>
        <p:nvGrpSpPr>
          <p:cNvPr id="36" name="그룹 35">
            <a:extLst>
              <a:ext uri="{FF2B5EF4-FFF2-40B4-BE49-F238E27FC236}">
                <a16:creationId xmlns:a16="http://schemas.microsoft.com/office/drawing/2014/main" id="{CA5C61B7-D82E-47A2-9B04-193051C78977}"/>
              </a:ext>
            </a:extLst>
          </p:cNvPr>
          <p:cNvGrpSpPr/>
          <p:nvPr/>
        </p:nvGrpSpPr>
        <p:grpSpPr>
          <a:xfrm rot="19279427">
            <a:off x="9726817" y="1010036"/>
            <a:ext cx="1014568" cy="973793"/>
            <a:chOff x="7249979" y="2622597"/>
            <a:chExt cx="3241480" cy="2719308"/>
          </a:xfrm>
        </p:grpSpPr>
        <p:pic>
          <p:nvPicPr>
            <p:cNvPr id="34" name="그림 33">
              <a:extLst>
                <a:ext uri="{FF2B5EF4-FFF2-40B4-BE49-F238E27FC236}">
                  <a16:creationId xmlns:a16="http://schemas.microsoft.com/office/drawing/2014/main" id="{1D26ADED-8EC0-4E35-B9B8-507D9D4BF4C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7534450" y="2384895"/>
              <a:ext cx="2719308" cy="3194711"/>
            </a:xfrm>
            <a:prstGeom prst="rect">
              <a:avLst/>
            </a:prstGeom>
          </p:spPr>
        </p:pic>
        <p:pic>
          <p:nvPicPr>
            <p:cNvPr id="35" name="그림 34">
              <a:extLst>
                <a:ext uri="{FF2B5EF4-FFF2-40B4-BE49-F238E27FC236}">
                  <a16:creationId xmlns:a16="http://schemas.microsoft.com/office/drawing/2014/main" id="{0A173D60-478F-4B09-9719-6412BFA0CED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49979" y="2729512"/>
              <a:ext cx="3220825" cy="1450237"/>
            </a:xfrm>
            <a:prstGeom prst="rect">
              <a:avLst/>
            </a:prstGeom>
          </p:spPr>
        </p:pic>
      </p:grpSp>
      <p:grpSp>
        <p:nvGrpSpPr>
          <p:cNvPr id="45" name="그룹 44">
            <a:extLst>
              <a:ext uri="{FF2B5EF4-FFF2-40B4-BE49-F238E27FC236}">
                <a16:creationId xmlns:a16="http://schemas.microsoft.com/office/drawing/2014/main" id="{D5A5EDCB-CB89-47FD-8FA8-FE0E78675949}"/>
              </a:ext>
            </a:extLst>
          </p:cNvPr>
          <p:cNvGrpSpPr/>
          <p:nvPr/>
        </p:nvGrpSpPr>
        <p:grpSpPr>
          <a:xfrm rot="19279427">
            <a:off x="9732525" y="3782394"/>
            <a:ext cx="1014568" cy="973793"/>
            <a:chOff x="7249979" y="2622597"/>
            <a:chExt cx="3241480" cy="2719308"/>
          </a:xfrm>
        </p:grpSpPr>
        <p:pic>
          <p:nvPicPr>
            <p:cNvPr id="46" name="그림 45">
              <a:extLst>
                <a:ext uri="{FF2B5EF4-FFF2-40B4-BE49-F238E27FC236}">
                  <a16:creationId xmlns:a16="http://schemas.microsoft.com/office/drawing/2014/main" id="{33D4743C-6DF9-41BD-A0BA-F9B0FA735AB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7534450" y="2384895"/>
              <a:ext cx="2719308" cy="3194711"/>
            </a:xfrm>
            <a:prstGeom prst="rect">
              <a:avLst/>
            </a:prstGeom>
          </p:spPr>
        </p:pic>
        <p:pic>
          <p:nvPicPr>
            <p:cNvPr id="47" name="그림 46">
              <a:extLst>
                <a:ext uri="{FF2B5EF4-FFF2-40B4-BE49-F238E27FC236}">
                  <a16:creationId xmlns:a16="http://schemas.microsoft.com/office/drawing/2014/main" id="{9CA6ECDE-75F6-4106-A51D-48E7197C2E5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49979" y="2729512"/>
              <a:ext cx="3220825" cy="145023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77741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2B859DAE-87E9-4E34-BDCE-1F14FA8805EB}"/>
              </a:ext>
            </a:extLst>
          </p:cNvPr>
          <p:cNvSpPr txBox="1"/>
          <p:nvPr/>
        </p:nvSpPr>
        <p:spPr>
          <a:xfrm>
            <a:off x="220559" y="1938454"/>
            <a:ext cx="6616716" cy="13228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lnSpc>
                <a:spcPct val="150000"/>
              </a:lnSpc>
              <a:buAutoNum type="arabicPeriod"/>
            </a:pP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플레이어는 자기 차례에 </a:t>
            </a:r>
            <a:r>
              <a:rPr lang="ko-KR" altLang="en-US" sz="2800" b="1" spc="-150" dirty="0">
                <a:solidFill>
                  <a:schemeClr val="accent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세 가지 </a:t>
            </a:r>
            <a:br>
              <a:rPr lang="en-US" altLang="ko-KR" sz="2800" b="1" spc="-150" dirty="0">
                <a:solidFill>
                  <a:schemeClr val="accent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</a:br>
            <a:r>
              <a:rPr lang="ko-KR" altLang="en-US" sz="2800" b="1" spc="-150" dirty="0">
                <a:solidFill>
                  <a:schemeClr val="accent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필수 액션 중 한 가지를 반드시 수행</a:t>
            </a: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해야 함</a:t>
            </a:r>
            <a:endParaRPr lang="en-US" altLang="ko-KR" sz="28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59D5331D-DB4A-4567-A096-D3352B235F7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ko-KR" dirty="0"/>
              <a:t>3</a:t>
            </a:r>
            <a:endParaRPr lang="ko-KR" altLang="en-US" dirty="0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B298E0D3-1319-422C-955D-D5600AB28CD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ko-KR" altLang="en-US" dirty="0"/>
              <a:t>게임 방법</a:t>
            </a:r>
          </a:p>
        </p:txBody>
      </p:sp>
      <p:sp>
        <p:nvSpPr>
          <p:cNvPr id="9" name="직사각형 8">
            <a:extLst>
              <a:ext uri="{FF2B5EF4-FFF2-40B4-BE49-F238E27FC236}">
                <a16:creationId xmlns:a16="http://schemas.microsoft.com/office/drawing/2014/main" id="{98A0C582-4459-402E-AB53-6F20CFD710E0}"/>
              </a:ext>
            </a:extLst>
          </p:cNvPr>
          <p:cNvSpPr/>
          <p:nvPr/>
        </p:nvSpPr>
        <p:spPr>
          <a:xfrm>
            <a:off x="695325" y="1277373"/>
            <a:ext cx="1819275" cy="6428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ko-KR" altLang="en-US" sz="28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필수 액션</a:t>
            </a:r>
          </a:p>
        </p:txBody>
      </p:sp>
      <p:sp>
        <p:nvSpPr>
          <p:cNvPr id="8" name="직사각형 7">
            <a:extLst>
              <a:ext uri="{FF2B5EF4-FFF2-40B4-BE49-F238E27FC236}">
                <a16:creationId xmlns:a16="http://schemas.microsoft.com/office/drawing/2014/main" id="{198A89D4-1AE9-4727-8DFB-33AE4C3D7D19}"/>
              </a:ext>
            </a:extLst>
          </p:cNvPr>
          <p:cNvSpPr/>
          <p:nvPr/>
        </p:nvSpPr>
        <p:spPr>
          <a:xfrm>
            <a:off x="8708862" y="2777558"/>
            <a:ext cx="201208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2400" b="1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a.</a:t>
            </a:r>
            <a:r>
              <a:rPr lang="ko-KR" altLang="en-US" sz="2400" b="1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토큰 가져오기</a:t>
            </a:r>
            <a:endParaRPr lang="ko-KR" altLang="en-US" sz="2400" b="1" dirty="0"/>
          </a:p>
        </p:txBody>
      </p:sp>
      <p:sp>
        <p:nvSpPr>
          <p:cNvPr id="10" name="직사각형 9">
            <a:extLst>
              <a:ext uri="{FF2B5EF4-FFF2-40B4-BE49-F238E27FC236}">
                <a16:creationId xmlns:a16="http://schemas.microsoft.com/office/drawing/2014/main" id="{940D730E-E1E2-4703-B9D4-37E4FD04875E}"/>
              </a:ext>
            </a:extLst>
          </p:cNvPr>
          <p:cNvSpPr/>
          <p:nvPr/>
        </p:nvSpPr>
        <p:spPr>
          <a:xfrm>
            <a:off x="7078595" y="4132742"/>
            <a:ext cx="34467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2400" b="1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b.</a:t>
            </a:r>
            <a:r>
              <a:rPr lang="ko-KR" altLang="en-US" sz="2400" b="1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황금 토큰과 카드 가져오기</a:t>
            </a:r>
            <a:endParaRPr lang="ko-KR" altLang="en-US" sz="2400" b="1" dirty="0"/>
          </a:p>
        </p:txBody>
      </p:sp>
      <p:sp>
        <p:nvSpPr>
          <p:cNvPr id="11" name="직사각형 10">
            <a:extLst>
              <a:ext uri="{FF2B5EF4-FFF2-40B4-BE49-F238E27FC236}">
                <a16:creationId xmlns:a16="http://schemas.microsoft.com/office/drawing/2014/main" id="{1ED9A293-CBAD-4513-AE89-DB0D3A459C59}"/>
              </a:ext>
            </a:extLst>
          </p:cNvPr>
          <p:cNvSpPr/>
          <p:nvPr/>
        </p:nvSpPr>
        <p:spPr>
          <a:xfrm>
            <a:off x="8801984" y="1852782"/>
            <a:ext cx="148630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필수 액션</a:t>
            </a:r>
            <a:endParaRPr lang="ko-KR" altLang="en-US" sz="2800" dirty="0"/>
          </a:p>
        </p:txBody>
      </p:sp>
      <p:cxnSp>
        <p:nvCxnSpPr>
          <p:cNvPr id="12" name="직선 연결선 11">
            <a:extLst>
              <a:ext uri="{FF2B5EF4-FFF2-40B4-BE49-F238E27FC236}">
                <a16:creationId xmlns:a16="http://schemas.microsoft.com/office/drawing/2014/main" id="{958A6FF2-9988-4FE5-BEA7-60C7C7001134}"/>
              </a:ext>
            </a:extLst>
          </p:cNvPr>
          <p:cNvCxnSpPr>
            <a:cxnSpLocks/>
            <a:endCxn id="11" idx="1"/>
          </p:cNvCxnSpPr>
          <p:nvPr/>
        </p:nvCxnSpPr>
        <p:spPr>
          <a:xfrm>
            <a:off x="7181981" y="2114392"/>
            <a:ext cx="1620003" cy="0"/>
          </a:xfrm>
          <a:prstGeom prst="line">
            <a:avLst/>
          </a:prstGeom>
          <a:ln w="762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직선 연결선 15">
            <a:extLst>
              <a:ext uri="{FF2B5EF4-FFF2-40B4-BE49-F238E27FC236}">
                <a16:creationId xmlns:a16="http://schemas.microsoft.com/office/drawing/2014/main" id="{E2E7EA54-7DAC-4B5E-A1A8-E957412262E2}"/>
              </a:ext>
            </a:extLst>
          </p:cNvPr>
          <p:cNvCxnSpPr>
            <a:cxnSpLocks/>
          </p:cNvCxnSpPr>
          <p:nvPr/>
        </p:nvCxnSpPr>
        <p:spPr>
          <a:xfrm>
            <a:off x="10288288" y="2114392"/>
            <a:ext cx="1620003" cy="0"/>
          </a:xfrm>
          <a:prstGeom prst="line">
            <a:avLst/>
          </a:prstGeom>
          <a:ln w="762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직사각형 16">
            <a:extLst>
              <a:ext uri="{FF2B5EF4-FFF2-40B4-BE49-F238E27FC236}">
                <a16:creationId xmlns:a16="http://schemas.microsoft.com/office/drawing/2014/main" id="{07C030BD-049B-4630-A4D9-A4534B81F63E}"/>
              </a:ext>
            </a:extLst>
          </p:cNvPr>
          <p:cNvSpPr/>
          <p:nvPr/>
        </p:nvSpPr>
        <p:spPr>
          <a:xfrm>
            <a:off x="9432617" y="5270035"/>
            <a:ext cx="199926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2400" b="1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c.</a:t>
            </a:r>
            <a:r>
              <a:rPr lang="ko-KR" altLang="en-US" sz="2400" b="1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카드 구매하기</a:t>
            </a:r>
            <a:endParaRPr lang="ko-KR" altLang="en-US" sz="2400" b="1" dirty="0"/>
          </a:p>
        </p:txBody>
      </p:sp>
      <p:pic>
        <p:nvPicPr>
          <p:cNvPr id="18" name="그림 17">
            <a:extLst>
              <a:ext uri="{FF2B5EF4-FFF2-40B4-BE49-F238E27FC236}">
                <a16:creationId xmlns:a16="http://schemas.microsoft.com/office/drawing/2014/main" id="{99BB7D50-7D0C-4207-835B-DEED9AC087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590237">
            <a:off x="7280252" y="2385554"/>
            <a:ext cx="1557161" cy="1505052"/>
          </a:xfrm>
          <a:prstGeom prst="rect">
            <a:avLst/>
          </a:prstGeom>
        </p:spPr>
      </p:pic>
      <p:pic>
        <p:nvPicPr>
          <p:cNvPr id="26" name="그림 25">
            <a:extLst>
              <a:ext uri="{FF2B5EF4-FFF2-40B4-BE49-F238E27FC236}">
                <a16:creationId xmlns:a16="http://schemas.microsoft.com/office/drawing/2014/main" id="{A249959C-4570-4F51-A3C8-FF4797E3CF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6140" y="4484227"/>
            <a:ext cx="2773920" cy="1871634"/>
          </a:xfrm>
          <a:prstGeom prst="rect">
            <a:avLst/>
          </a:prstGeom>
        </p:spPr>
      </p:pic>
      <p:pic>
        <p:nvPicPr>
          <p:cNvPr id="28" name="그림 27">
            <a:extLst>
              <a:ext uri="{FF2B5EF4-FFF2-40B4-BE49-F238E27FC236}">
                <a16:creationId xmlns:a16="http://schemas.microsoft.com/office/drawing/2014/main" id="{D3CC511C-F107-40E7-B4BF-1D36263681D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0228" y="3429000"/>
            <a:ext cx="1174725" cy="1512371"/>
          </a:xfrm>
          <a:prstGeom prst="rect">
            <a:avLst/>
          </a:prstGeom>
        </p:spPr>
      </p:pic>
      <p:pic>
        <p:nvPicPr>
          <p:cNvPr id="24" name="그림 23">
            <a:extLst>
              <a:ext uri="{FF2B5EF4-FFF2-40B4-BE49-F238E27FC236}">
                <a16:creationId xmlns:a16="http://schemas.microsoft.com/office/drawing/2014/main" id="{9CADA973-E03D-47E0-848C-C7591927403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4615" y="3996247"/>
            <a:ext cx="759703" cy="752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5313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2B859DAE-87E9-4E34-BDCE-1F14FA8805EB}"/>
              </a:ext>
            </a:extLst>
          </p:cNvPr>
          <p:cNvSpPr txBox="1"/>
          <p:nvPr/>
        </p:nvSpPr>
        <p:spPr>
          <a:xfrm>
            <a:off x="220559" y="1938454"/>
            <a:ext cx="6616716" cy="39081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lnSpc>
                <a:spcPct val="150000"/>
              </a:lnSpc>
              <a:buAutoNum type="arabicPeriod"/>
            </a:pP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플레이어는 자기 차례에 </a:t>
            </a:r>
            <a:r>
              <a:rPr lang="ko-KR" altLang="en-US" sz="2800" b="1" spc="-150" dirty="0">
                <a:solidFill>
                  <a:schemeClr val="accent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세 가지 </a:t>
            </a:r>
            <a:br>
              <a:rPr lang="en-US" altLang="ko-KR" sz="2800" b="1" spc="-150" dirty="0">
                <a:solidFill>
                  <a:schemeClr val="accent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</a:br>
            <a:r>
              <a:rPr lang="ko-KR" altLang="en-US" sz="2800" b="1" spc="-150" dirty="0">
                <a:solidFill>
                  <a:schemeClr val="accent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필수 액션 중 한 가지를 반드시 수행</a:t>
            </a: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해야 함</a:t>
            </a:r>
            <a:endParaRPr lang="en-US" altLang="ko-KR" sz="28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marL="514350" indent="-514350">
              <a:lnSpc>
                <a:spcPct val="150000"/>
              </a:lnSpc>
              <a:buAutoNum type="arabicPeriod"/>
            </a:pP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필수 액션을 하나도 </a:t>
            </a:r>
            <a:r>
              <a:rPr lang="ko-KR" altLang="en-US" sz="2800" b="1" spc="-150" dirty="0">
                <a:solidFill>
                  <a:schemeClr val="accent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수행할 수 없는 경우</a:t>
            </a:r>
            <a: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, </a:t>
            </a:r>
            <a:b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</a:b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필수 액션을 하기 전에 반드시 </a:t>
            </a:r>
            <a:b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</a:br>
            <a: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“</a:t>
            </a:r>
            <a:r>
              <a:rPr lang="ko-KR" altLang="en-US" sz="2800" b="1" spc="-150" dirty="0" err="1">
                <a:solidFill>
                  <a:schemeClr val="accent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게임판</a:t>
            </a:r>
            <a:r>
              <a:rPr lang="ko-KR" altLang="en-US" sz="2800" b="1" spc="-150" dirty="0">
                <a:solidFill>
                  <a:schemeClr val="accent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 보충하기</a:t>
            </a:r>
            <a: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“ </a:t>
            </a: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선택 액션을 </a:t>
            </a:r>
            <a:b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</a:b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먼저 수행해야 함</a:t>
            </a:r>
            <a:endParaRPr lang="en-US" altLang="ko-KR" sz="28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59D5331D-DB4A-4567-A096-D3352B235F7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ko-KR" dirty="0"/>
              <a:t>3</a:t>
            </a:r>
            <a:endParaRPr lang="ko-KR" altLang="en-US" dirty="0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B298E0D3-1319-422C-955D-D5600AB28CD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ko-KR" altLang="en-US" dirty="0"/>
              <a:t>게임 방법</a:t>
            </a:r>
          </a:p>
        </p:txBody>
      </p:sp>
      <p:sp>
        <p:nvSpPr>
          <p:cNvPr id="9" name="직사각형 8">
            <a:extLst>
              <a:ext uri="{FF2B5EF4-FFF2-40B4-BE49-F238E27FC236}">
                <a16:creationId xmlns:a16="http://schemas.microsoft.com/office/drawing/2014/main" id="{98A0C582-4459-402E-AB53-6F20CFD710E0}"/>
              </a:ext>
            </a:extLst>
          </p:cNvPr>
          <p:cNvSpPr/>
          <p:nvPr/>
        </p:nvSpPr>
        <p:spPr>
          <a:xfrm>
            <a:off x="695325" y="1277373"/>
            <a:ext cx="1819275" cy="6428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ko-KR" altLang="en-US" sz="28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필수 액션</a:t>
            </a:r>
          </a:p>
        </p:txBody>
      </p:sp>
      <p:sp>
        <p:nvSpPr>
          <p:cNvPr id="8" name="직사각형 7">
            <a:extLst>
              <a:ext uri="{FF2B5EF4-FFF2-40B4-BE49-F238E27FC236}">
                <a16:creationId xmlns:a16="http://schemas.microsoft.com/office/drawing/2014/main" id="{198A89D4-1AE9-4727-8DFB-33AE4C3D7D19}"/>
              </a:ext>
            </a:extLst>
          </p:cNvPr>
          <p:cNvSpPr/>
          <p:nvPr/>
        </p:nvSpPr>
        <p:spPr>
          <a:xfrm>
            <a:off x="8708862" y="2777558"/>
            <a:ext cx="201208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2400" b="1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a.</a:t>
            </a:r>
            <a:r>
              <a:rPr lang="ko-KR" altLang="en-US" sz="2400" b="1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토큰 가져오기</a:t>
            </a:r>
            <a:endParaRPr lang="ko-KR" altLang="en-US" sz="2400" b="1" dirty="0"/>
          </a:p>
        </p:txBody>
      </p:sp>
      <p:sp>
        <p:nvSpPr>
          <p:cNvPr id="10" name="직사각형 9">
            <a:extLst>
              <a:ext uri="{FF2B5EF4-FFF2-40B4-BE49-F238E27FC236}">
                <a16:creationId xmlns:a16="http://schemas.microsoft.com/office/drawing/2014/main" id="{940D730E-E1E2-4703-B9D4-37E4FD04875E}"/>
              </a:ext>
            </a:extLst>
          </p:cNvPr>
          <p:cNvSpPr/>
          <p:nvPr/>
        </p:nvSpPr>
        <p:spPr>
          <a:xfrm>
            <a:off x="7078595" y="4132742"/>
            <a:ext cx="34467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2400" b="1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b.</a:t>
            </a:r>
            <a:r>
              <a:rPr lang="ko-KR" altLang="en-US" sz="2400" b="1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황금 토큰과 카드 가져오기</a:t>
            </a:r>
            <a:endParaRPr lang="ko-KR" altLang="en-US" sz="2400" b="1" dirty="0"/>
          </a:p>
        </p:txBody>
      </p:sp>
      <p:sp>
        <p:nvSpPr>
          <p:cNvPr id="11" name="직사각형 10">
            <a:extLst>
              <a:ext uri="{FF2B5EF4-FFF2-40B4-BE49-F238E27FC236}">
                <a16:creationId xmlns:a16="http://schemas.microsoft.com/office/drawing/2014/main" id="{1ED9A293-CBAD-4513-AE89-DB0D3A459C59}"/>
              </a:ext>
            </a:extLst>
          </p:cNvPr>
          <p:cNvSpPr/>
          <p:nvPr/>
        </p:nvSpPr>
        <p:spPr>
          <a:xfrm>
            <a:off x="8801984" y="1852782"/>
            <a:ext cx="148630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필수 액션</a:t>
            </a:r>
            <a:endParaRPr lang="ko-KR" altLang="en-US" sz="2800" dirty="0"/>
          </a:p>
        </p:txBody>
      </p:sp>
      <p:cxnSp>
        <p:nvCxnSpPr>
          <p:cNvPr id="12" name="직선 연결선 11">
            <a:extLst>
              <a:ext uri="{FF2B5EF4-FFF2-40B4-BE49-F238E27FC236}">
                <a16:creationId xmlns:a16="http://schemas.microsoft.com/office/drawing/2014/main" id="{958A6FF2-9988-4FE5-BEA7-60C7C7001134}"/>
              </a:ext>
            </a:extLst>
          </p:cNvPr>
          <p:cNvCxnSpPr>
            <a:cxnSpLocks/>
            <a:endCxn id="11" idx="1"/>
          </p:cNvCxnSpPr>
          <p:nvPr/>
        </p:nvCxnSpPr>
        <p:spPr>
          <a:xfrm>
            <a:off x="7181981" y="2114392"/>
            <a:ext cx="1620003" cy="0"/>
          </a:xfrm>
          <a:prstGeom prst="line">
            <a:avLst/>
          </a:prstGeom>
          <a:ln w="762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직선 연결선 15">
            <a:extLst>
              <a:ext uri="{FF2B5EF4-FFF2-40B4-BE49-F238E27FC236}">
                <a16:creationId xmlns:a16="http://schemas.microsoft.com/office/drawing/2014/main" id="{E2E7EA54-7DAC-4B5E-A1A8-E957412262E2}"/>
              </a:ext>
            </a:extLst>
          </p:cNvPr>
          <p:cNvCxnSpPr>
            <a:cxnSpLocks/>
          </p:cNvCxnSpPr>
          <p:nvPr/>
        </p:nvCxnSpPr>
        <p:spPr>
          <a:xfrm>
            <a:off x="10288288" y="2114392"/>
            <a:ext cx="1620003" cy="0"/>
          </a:xfrm>
          <a:prstGeom prst="line">
            <a:avLst/>
          </a:prstGeom>
          <a:ln w="762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직사각형 16">
            <a:extLst>
              <a:ext uri="{FF2B5EF4-FFF2-40B4-BE49-F238E27FC236}">
                <a16:creationId xmlns:a16="http://schemas.microsoft.com/office/drawing/2014/main" id="{07C030BD-049B-4630-A4D9-A4534B81F63E}"/>
              </a:ext>
            </a:extLst>
          </p:cNvPr>
          <p:cNvSpPr/>
          <p:nvPr/>
        </p:nvSpPr>
        <p:spPr>
          <a:xfrm>
            <a:off x="9432617" y="5270035"/>
            <a:ext cx="199926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2400" b="1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c.</a:t>
            </a:r>
            <a:r>
              <a:rPr lang="ko-KR" altLang="en-US" sz="2400" b="1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카드 구매하기</a:t>
            </a:r>
            <a:endParaRPr lang="ko-KR" altLang="en-US" sz="2400" b="1" dirty="0"/>
          </a:p>
        </p:txBody>
      </p:sp>
      <p:pic>
        <p:nvPicPr>
          <p:cNvPr id="18" name="그림 17">
            <a:extLst>
              <a:ext uri="{FF2B5EF4-FFF2-40B4-BE49-F238E27FC236}">
                <a16:creationId xmlns:a16="http://schemas.microsoft.com/office/drawing/2014/main" id="{99BB7D50-7D0C-4207-835B-DEED9AC087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590237">
            <a:off x="7280252" y="2385554"/>
            <a:ext cx="1557161" cy="1505052"/>
          </a:xfrm>
          <a:prstGeom prst="rect">
            <a:avLst/>
          </a:prstGeom>
        </p:spPr>
      </p:pic>
      <p:pic>
        <p:nvPicPr>
          <p:cNvPr id="26" name="그림 25">
            <a:extLst>
              <a:ext uri="{FF2B5EF4-FFF2-40B4-BE49-F238E27FC236}">
                <a16:creationId xmlns:a16="http://schemas.microsoft.com/office/drawing/2014/main" id="{A249959C-4570-4F51-A3C8-FF4797E3CF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6140" y="4484227"/>
            <a:ext cx="2773920" cy="1871634"/>
          </a:xfrm>
          <a:prstGeom prst="rect">
            <a:avLst/>
          </a:prstGeom>
        </p:spPr>
      </p:pic>
      <p:pic>
        <p:nvPicPr>
          <p:cNvPr id="28" name="그림 27">
            <a:extLst>
              <a:ext uri="{FF2B5EF4-FFF2-40B4-BE49-F238E27FC236}">
                <a16:creationId xmlns:a16="http://schemas.microsoft.com/office/drawing/2014/main" id="{D3CC511C-F107-40E7-B4BF-1D36263681D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0228" y="3429000"/>
            <a:ext cx="1174725" cy="1512371"/>
          </a:xfrm>
          <a:prstGeom prst="rect">
            <a:avLst/>
          </a:prstGeom>
        </p:spPr>
      </p:pic>
      <p:pic>
        <p:nvPicPr>
          <p:cNvPr id="24" name="그림 23">
            <a:extLst>
              <a:ext uri="{FF2B5EF4-FFF2-40B4-BE49-F238E27FC236}">
                <a16:creationId xmlns:a16="http://schemas.microsoft.com/office/drawing/2014/main" id="{9CADA973-E03D-47E0-848C-C7591927403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4615" y="3996247"/>
            <a:ext cx="759703" cy="752669"/>
          </a:xfrm>
          <a:prstGeom prst="rect">
            <a:avLst/>
          </a:prstGeom>
        </p:spPr>
      </p:pic>
      <p:sp>
        <p:nvSpPr>
          <p:cNvPr id="2" name="직사각형 1">
            <a:extLst>
              <a:ext uri="{FF2B5EF4-FFF2-40B4-BE49-F238E27FC236}">
                <a16:creationId xmlns:a16="http://schemas.microsoft.com/office/drawing/2014/main" id="{6BE1C826-45DB-4997-AD9C-408849D71C60}"/>
              </a:ext>
            </a:extLst>
          </p:cNvPr>
          <p:cNvSpPr/>
          <p:nvPr/>
        </p:nvSpPr>
        <p:spPr>
          <a:xfrm>
            <a:off x="7991982" y="5094825"/>
            <a:ext cx="1247457" cy="584775"/>
          </a:xfrm>
          <a:prstGeom prst="rect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ko-KR" altLang="en-US" sz="3200" b="1" spc="-150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불가능</a:t>
            </a:r>
            <a:endParaRPr lang="ko-KR" altLang="en-US" sz="3200" b="1" dirty="0">
              <a:solidFill>
                <a:schemeClr val="bg1"/>
              </a:solidFill>
            </a:endParaRPr>
          </a:p>
        </p:txBody>
      </p:sp>
      <p:sp>
        <p:nvSpPr>
          <p:cNvPr id="23" name="직사각형 22">
            <a:extLst>
              <a:ext uri="{FF2B5EF4-FFF2-40B4-BE49-F238E27FC236}">
                <a16:creationId xmlns:a16="http://schemas.microsoft.com/office/drawing/2014/main" id="{F01C9497-C860-4972-9727-6CDA771E078C}"/>
              </a:ext>
            </a:extLst>
          </p:cNvPr>
          <p:cNvSpPr/>
          <p:nvPr/>
        </p:nvSpPr>
        <p:spPr>
          <a:xfrm>
            <a:off x="10064765" y="3640779"/>
            <a:ext cx="1247457" cy="584775"/>
          </a:xfrm>
          <a:prstGeom prst="rect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ko-KR" altLang="en-US" sz="3200" b="1" spc="-150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불가능</a:t>
            </a:r>
            <a:endParaRPr lang="ko-KR" altLang="en-US" sz="3200" b="1" dirty="0">
              <a:solidFill>
                <a:schemeClr val="bg1"/>
              </a:solidFill>
            </a:endParaRPr>
          </a:p>
        </p:txBody>
      </p:sp>
      <p:sp>
        <p:nvSpPr>
          <p:cNvPr id="25" name="직사각형 24">
            <a:extLst>
              <a:ext uri="{FF2B5EF4-FFF2-40B4-BE49-F238E27FC236}">
                <a16:creationId xmlns:a16="http://schemas.microsoft.com/office/drawing/2014/main" id="{FC7C1273-8540-4015-8D32-8B7DE6637D39}"/>
              </a:ext>
            </a:extLst>
          </p:cNvPr>
          <p:cNvSpPr/>
          <p:nvPr/>
        </p:nvSpPr>
        <p:spPr>
          <a:xfrm>
            <a:off x="7115643" y="2918481"/>
            <a:ext cx="1247457" cy="584775"/>
          </a:xfrm>
          <a:prstGeom prst="rect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ko-KR" altLang="en-US" sz="3200" b="1" spc="-150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불가능</a:t>
            </a:r>
            <a:endParaRPr lang="ko-KR" altLang="en-US" sz="3200" b="1" dirty="0">
              <a:solidFill>
                <a:schemeClr val="bg1"/>
              </a:solidFill>
            </a:endParaRPr>
          </a:p>
        </p:txBody>
      </p:sp>
      <p:grpSp>
        <p:nvGrpSpPr>
          <p:cNvPr id="7" name="그룹 6">
            <a:extLst>
              <a:ext uri="{FF2B5EF4-FFF2-40B4-BE49-F238E27FC236}">
                <a16:creationId xmlns:a16="http://schemas.microsoft.com/office/drawing/2014/main" id="{9BF03F55-3752-4A1C-9963-ACC939150796}"/>
              </a:ext>
            </a:extLst>
          </p:cNvPr>
          <p:cNvGrpSpPr/>
          <p:nvPr/>
        </p:nvGrpSpPr>
        <p:grpSpPr>
          <a:xfrm>
            <a:off x="10346210" y="987640"/>
            <a:ext cx="1620003" cy="1579677"/>
            <a:chOff x="7965767" y="334550"/>
            <a:chExt cx="2399307" cy="2267266"/>
          </a:xfrm>
        </p:grpSpPr>
        <p:sp>
          <p:nvSpPr>
            <p:cNvPr id="5" name="타원 4">
              <a:extLst>
                <a:ext uri="{FF2B5EF4-FFF2-40B4-BE49-F238E27FC236}">
                  <a16:creationId xmlns:a16="http://schemas.microsoft.com/office/drawing/2014/main" id="{75005FAC-7741-46C1-9640-3A4234214B4A}"/>
                </a:ext>
              </a:extLst>
            </p:cNvPr>
            <p:cNvSpPr/>
            <p:nvPr/>
          </p:nvSpPr>
          <p:spPr>
            <a:xfrm>
              <a:off x="7965767" y="370945"/>
              <a:ext cx="2399307" cy="2158755"/>
            </a:xfrm>
            <a:prstGeom prst="ellipse">
              <a:avLst/>
            </a:prstGeom>
            <a:solidFill>
              <a:schemeClr val="bg1"/>
            </a:solidFill>
            <a:ln w="127000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/>
            </a:p>
          </p:txBody>
        </p:sp>
        <p:pic>
          <p:nvPicPr>
            <p:cNvPr id="22" name="그림 21">
              <a:extLst>
                <a:ext uri="{FF2B5EF4-FFF2-40B4-BE49-F238E27FC236}">
                  <a16:creationId xmlns:a16="http://schemas.microsoft.com/office/drawing/2014/main" id="{5D103D37-AF15-4A28-9FFC-06D33A69865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8503340" y="334550"/>
              <a:ext cx="1324160" cy="226726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69760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2B859DAE-87E9-4E34-BDCE-1F14FA8805EB}"/>
              </a:ext>
            </a:extLst>
          </p:cNvPr>
          <p:cNvSpPr txBox="1"/>
          <p:nvPr/>
        </p:nvSpPr>
        <p:spPr>
          <a:xfrm>
            <a:off x="220560" y="1938454"/>
            <a:ext cx="6596166" cy="26155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lnSpc>
                <a:spcPct val="150000"/>
              </a:lnSpc>
              <a:buAutoNum type="arabicPeriod"/>
            </a:pP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게임판에서 서로 </a:t>
            </a:r>
            <a:r>
              <a:rPr lang="ko-KR" altLang="en-US" sz="2800" b="1" spc="-150" dirty="0">
                <a:solidFill>
                  <a:schemeClr val="accent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이어져 있는 보석 또는 </a:t>
            </a:r>
            <a:br>
              <a:rPr lang="en-US" altLang="ko-KR" sz="2800" b="1" spc="-150" dirty="0">
                <a:solidFill>
                  <a:schemeClr val="accent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</a:br>
            <a:r>
              <a:rPr lang="ko-KR" altLang="en-US" sz="2800" b="1" spc="-150" dirty="0">
                <a:solidFill>
                  <a:schemeClr val="accent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진주 토큰을 최대 </a:t>
            </a:r>
            <a:r>
              <a:rPr lang="en-US" altLang="ko-KR" sz="2800" b="1" spc="-150" dirty="0">
                <a:solidFill>
                  <a:schemeClr val="accent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3</a:t>
            </a:r>
            <a:r>
              <a:rPr lang="ko-KR" altLang="en-US" sz="2800" b="1" spc="-150" dirty="0">
                <a:solidFill>
                  <a:schemeClr val="accent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개</a:t>
            </a: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까지 가져옴</a:t>
            </a:r>
            <a:endParaRPr lang="en-US" altLang="ko-KR" sz="28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marL="514350" indent="-514350">
              <a:lnSpc>
                <a:spcPct val="150000"/>
              </a:lnSpc>
              <a:buAutoNum type="arabicPeriod"/>
            </a:pP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가져오려는 모든 토큰은 반드시 </a:t>
            </a:r>
            <a:r>
              <a:rPr lang="ko-KR" altLang="en-US" sz="2800" b="1" spc="-150" dirty="0">
                <a:solidFill>
                  <a:schemeClr val="accent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가로나 세로</a:t>
            </a:r>
            <a:r>
              <a:rPr lang="en-US" altLang="ko-KR" sz="2800" b="1" spc="-150" dirty="0">
                <a:solidFill>
                  <a:schemeClr val="accent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, </a:t>
            </a:r>
            <a:r>
              <a:rPr lang="ko-KR" altLang="en-US" sz="2800" b="1" spc="-150" dirty="0">
                <a:solidFill>
                  <a:schemeClr val="accent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대각선으로 일직선</a:t>
            </a: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상에 놓여있어야 함</a:t>
            </a:r>
            <a:endParaRPr lang="en-US" altLang="ko-KR" sz="28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59D5331D-DB4A-4567-A096-D3352B235F7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ko-KR" dirty="0"/>
              <a:t>3</a:t>
            </a:r>
            <a:endParaRPr lang="ko-KR" altLang="en-US" dirty="0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B298E0D3-1319-422C-955D-D5600AB28CD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ko-KR" altLang="en-US" dirty="0"/>
              <a:t>게임 방법</a:t>
            </a:r>
          </a:p>
        </p:txBody>
      </p:sp>
      <p:sp>
        <p:nvSpPr>
          <p:cNvPr id="8" name="직사각형 7">
            <a:extLst>
              <a:ext uri="{FF2B5EF4-FFF2-40B4-BE49-F238E27FC236}">
                <a16:creationId xmlns:a16="http://schemas.microsoft.com/office/drawing/2014/main" id="{E9AF3044-945D-42F6-8A57-CB97A757CC73}"/>
              </a:ext>
            </a:extLst>
          </p:cNvPr>
          <p:cNvSpPr/>
          <p:nvPr/>
        </p:nvSpPr>
        <p:spPr>
          <a:xfrm>
            <a:off x="695325" y="1277373"/>
            <a:ext cx="4391580" cy="6428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ko-KR" altLang="en-US" sz="28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필수 액션 </a:t>
            </a:r>
            <a:r>
              <a:rPr lang="en-US" altLang="ko-KR" sz="28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– </a:t>
            </a:r>
            <a:r>
              <a:rPr lang="ko-KR" altLang="en-US" sz="28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토큰 가져오기</a:t>
            </a: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A48B00F2-68D0-4CB4-A032-8E9301F0C2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3907" y="2272364"/>
            <a:ext cx="5137533" cy="2313271"/>
          </a:xfrm>
          <a:prstGeom prst="rect">
            <a:avLst/>
          </a:prstGeom>
        </p:spPr>
      </p:pic>
      <p:sp>
        <p:nvSpPr>
          <p:cNvPr id="7" name="직사각형 6">
            <a:extLst>
              <a:ext uri="{FF2B5EF4-FFF2-40B4-BE49-F238E27FC236}">
                <a16:creationId xmlns:a16="http://schemas.microsoft.com/office/drawing/2014/main" id="{A53CECAC-898A-4DE8-855B-620CC91E59C2}"/>
              </a:ext>
            </a:extLst>
          </p:cNvPr>
          <p:cNvSpPr/>
          <p:nvPr/>
        </p:nvSpPr>
        <p:spPr>
          <a:xfrm>
            <a:off x="10172700" y="2371725"/>
            <a:ext cx="866775" cy="2223435"/>
          </a:xfrm>
          <a:prstGeom prst="rect">
            <a:avLst/>
          </a:prstGeom>
          <a:noFill/>
          <a:ln w="952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/>
          </a:p>
        </p:txBody>
      </p:sp>
      <p:sp>
        <p:nvSpPr>
          <p:cNvPr id="11" name="직사각형 10">
            <a:extLst>
              <a:ext uri="{FF2B5EF4-FFF2-40B4-BE49-F238E27FC236}">
                <a16:creationId xmlns:a16="http://schemas.microsoft.com/office/drawing/2014/main" id="{E479C124-A220-4D27-AC4C-E6F89FB0A0A0}"/>
              </a:ext>
            </a:extLst>
          </p:cNvPr>
          <p:cNvSpPr/>
          <p:nvPr/>
        </p:nvSpPr>
        <p:spPr>
          <a:xfrm rot="2844874">
            <a:off x="7874906" y="1975155"/>
            <a:ext cx="712162" cy="3018671"/>
          </a:xfrm>
          <a:prstGeom prst="rect">
            <a:avLst/>
          </a:prstGeom>
          <a:noFill/>
          <a:ln w="952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/>
          </a:p>
        </p:txBody>
      </p:sp>
      <p:sp>
        <p:nvSpPr>
          <p:cNvPr id="9" name="타원 8">
            <a:extLst>
              <a:ext uri="{FF2B5EF4-FFF2-40B4-BE49-F238E27FC236}">
                <a16:creationId xmlns:a16="http://schemas.microsoft.com/office/drawing/2014/main" id="{66D09F20-0085-4B5E-9008-9E9C914FE3AA}"/>
              </a:ext>
            </a:extLst>
          </p:cNvPr>
          <p:cNvSpPr/>
          <p:nvPr/>
        </p:nvSpPr>
        <p:spPr>
          <a:xfrm>
            <a:off x="9084834" y="1168457"/>
            <a:ext cx="635677" cy="642832"/>
          </a:xfrm>
          <a:prstGeom prst="ellipse">
            <a:avLst/>
          </a:prstGeom>
          <a:noFill/>
          <a:ln w="1778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107138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곱하기 기호 13">
            <a:extLst>
              <a:ext uri="{FF2B5EF4-FFF2-40B4-BE49-F238E27FC236}">
                <a16:creationId xmlns:a16="http://schemas.microsoft.com/office/drawing/2014/main" id="{48E9C1F6-5AE4-44A9-83AA-E08EC1A14E60}"/>
              </a:ext>
            </a:extLst>
          </p:cNvPr>
          <p:cNvSpPr/>
          <p:nvPr/>
        </p:nvSpPr>
        <p:spPr>
          <a:xfrm>
            <a:off x="8840697" y="999826"/>
            <a:ext cx="1123950" cy="1004136"/>
          </a:xfrm>
          <a:prstGeom prst="mathMultiply">
            <a:avLst>
              <a:gd name="adj1" fmla="val 12976"/>
            </a:avLst>
          </a:prstGeom>
          <a:solidFill>
            <a:srgbClr val="FF0000"/>
          </a:solidFill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B859DAE-87E9-4E34-BDCE-1F14FA8805EB}"/>
              </a:ext>
            </a:extLst>
          </p:cNvPr>
          <p:cNvSpPr txBox="1"/>
          <p:nvPr/>
        </p:nvSpPr>
        <p:spPr>
          <a:xfrm>
            <a:off x="220560" y="1938454"/>
            <a:ext cx="6596166" cy="32618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lnSpc>
                <a:spcPct val="150000"/>
              </a:lnSpc>
              <a:buAutoNum type="arabicPeriod"/>
            </a:pP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게임판에서 서로 </a:t>
            </a:r>
            <a:r>
              <a:rPr lang="ko-KR" altLang="en-US" sz="2800" b="1" spc="-150" dirty="0">
                <a:solidFill>
                  <a:schemeClr val="accent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이어져 있는 보석 </a:t>
            </a: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또는</a:t>
            </a:r>
            <a:r>
              <a:rPr lang="ko-KR" altLang="en-US" sz="2800" b="1" spc="-150" dirty="0">
                <a:solidFill>
                  <a:schemeClr val="accent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br>
              <a:rPr lang="en-US" altLang="ko-KR" sz="2800" b="1" spc="-150" dirty="0">
                <a:solidFill>
                  <a:schemeClr val="accent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</a:br>
            <a:r>
              <a:rPr lang="ko-KR" altLang="en-US" sz="2800" b="1" spc="-150" dirty="0">
                <a:solidFill>
                  <a:schemeClr val="accent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진주 토큰을 최대 </a:t>
            </a:r>
            <a:r>
              <a:rPr lang="en-US" altLang="ko-KR" sz="2800" b="1" spc="-150" dirty="0">
                <a:solidFill>
                  <a:schemeClr val="accent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3</a:t>
            </a:r>
            <a:r>
              <a:rPr lang="ko-KR" altLang="en-US" sz="2800" b="1" spc="-150" dirty="0">
                <a:solidFill>
                  <a:schemeClr val="accent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개</a:t>
            </a: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까지 가져옴</a:t>
            </a:r>
            <a:endParaRPr lang="en-US" altLang="ko-KR" sz="28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marL="514350" indent="-514350">
              <a:lnSpc>
                <a:spcPct val="150000"/>
              </a:lnSpc>
              <a:buAutoNum type="arabicPeriod"/>
            </a:pP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가져오려는 모든 토큰은 반드시 </a:t>
            </a:r>
            <a:r>
              <a:rPr lang="ko-KR" altLang="en-US" sz="2800" b="1" spc="-150" dirty="0">
                <a:solidFill>
                  <a:schemeClr val="accent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가로나 세로</a:t>
            </a:r>
            <a:r>
              <a:rPr lang="en-US" altLang="ko-KR" sz="2800" b="1" spc="-150" dirty="0">
                <a:solidFill>
                  <a:schemeClr val="accent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, </a:t>
            </a:r>
            <a:r>
              <a:rPr lang="ko-KR" altLang="en-US" sz="2800" b="1" spc="-150" dirty="0">
                <a:solidFill>
                  <a:schemeClr val="accent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대각선으로 일직선</a:t>
            </a: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상에 놓여있어야 함</a:t>
            </a:r>
            <a:endParaRPr lang="en-US" altLang="ko-KR" sz="28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marL="514350" indent="-514350">
              <a:lnSpc>
                <a:spcPct val="150000"/>
              </a:lnSpc>
              <a:buAutoNum type="arabicPeriod"/>
            </a:pP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도중에 </a:t>
            </a:r>
            <a:r>
              <a:rPr lang="ko-KR" altLang="en-US" sz="2800" b="1" spc="-150" dirty="0">
                <a:solidFill>
                  <a:schemeClr val="accent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빈칸이나 황금 토큰이 있으면 안됨</a:t>
            </a:r>
            <a:r>
              <a:rPr lang="en-US" altLang="ko-KR" sz="2800" b="1" spc="-150" dirty="0">
                <a:solidFill>
                  <a:schemeClr val="accent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59D5331D-DB4A-4567-A096-D3352B235F7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ko-KR" dirty="0"/>
              <a:t>3</a:t>
            </a:r>
            <a:endParaRPr lang="ko-KR" altLang="en-US" dirty="0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B298E0D3-1319-422C-955D-D5600AB28CD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ko-KR" altLang="en-US" dirty="0"/>
              <a:t>게임 방법</a:t>
            </a:r>
          </a:p>
        </p:txBody>
      </p:sp>
      <p:sp>
        <p:nvSpPr>
          <p:cNvPr id="8" name="직사각형 7">
            <a:extLst>
              <a:ext uri="{FF2B5EF4-FFF2-40B4-BE49-F238E27FC236}">
                <a16:creationId xmlns:a16="http://schemas.microsoft.com/office/drawing/2014/main" id="{E9AF3044-945D-42F6-8A57-CB97A757CC73}"/>
              </a:ext>
            </a:extLst>
          </p:cNvPr>
          <p:cNvSpPr/>
          <p:nvPr/>
        </p:nvSpPr>
        <p:spPr>
          <a:xfrm>
            <a:off x="695325" y="1277373"/>
            <a:ext cx="4391580" cy="6428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ko-KR" altLang="en-US" sz="28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필수 액션 </a:t>
            </a:r>
            <a:r>
              <a:rPr lang="en-US" altLang="ko-KR" sz="28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– </a:t>
            </a:r>
            <a:r>
              <a:rPr lang="ko-KR" altLang="en-US" sz="28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토큰 가져오기</a:t>
            </a: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A48B00F2-68D0-4CB4-A032-8E9301F0C2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3907" y="2272364"/>
            <a:ext cx="5137533" cy="2313271"/>
          </a:xfrm>
          <a:prstGeom prst="rect">
            <a:avLst/>
          </a:prstGeom>
        </p:spPr>
      </p:pic>
      <p:sp>
        <p:nvSpPr>
          <p:cNvPr id="7" name="직사각형 6">
            <a:extLst>
              <a:ext uri="{FF2B5EF4-FFF2-40B4-BE49-F238E27FC236}">
                <a16:creationId xmlns:a16="http://schemas.microsoft.com/office/drawing/2014/main" id="{A53CECAC-898A-4DE8-855B-620CC91E59C2}"/>
              </a:ext>
            </a:extLst>
          </p:cNvPr>
          <p:cNvSpPr/>
          <p:nvPr/>
        </p:nvSpPr>
        <p:spPr>
          <a:xfrm>
            <a:off x="7019086" y="2371725"/>
            <a:ext cx="866775" cy="2223435"/>
          </a:xfrm>
          <a:prstGeom prst="rect">
            <a:avLst/>
          </a:prstGeom>
          <a:noFill/>
          <a:ln w="952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/>
          </a:p>
        </p:txBody>
      </p:sp>
      <p:sp>
        <p:nvSpPr>
          <p:cNvPr id="12" name="직사각형 11">
            <a:extLst>
              <a:ext uri="{FF2B5EF4-FFF2-40B4-BE49-F238E27FC236}">
                <a16:creationId xmlns:a16="http://schemas.microsoft.com/office/drawing/2014/main" id="{1756746B-4A7B-496E-AA06-6093C38C0B52}"/>
              </a:ext>
            </a:extLst>
          </p:cNvPr>
          <p:cNvSpPr/>
          <p:nvPr/>
        </p:nvSpPr>
        <p:spPr>
          <a:xfrm rot="5400000">
            <a:off x="9405236" y="2922825"/>
            <a:ext cx="823258" cy="2502368"/>
          </a:xfrm>
          <a:prstGeom prst="rect">
            <a:avLst/>
          </a:prstGeom>
          <a:noFill/>
          <a:ln w="952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/>
          </a:p>
        </p:txBody>
      </p:sp>
      <p:sp>
        <p:nvSpPr>
          <p:cNvPr id="10" name="직사각형 9">
            <a:extLst>
              <a:ext uri="{FF2B5EF4-FFF2-40B4-BE49-F238E27FC236}">
                <a16:creationId xmlns:a16="http://schemas.microsoft.com/office/drawing/2014/main" id="{884C0A83-05CE-4C72-9F8D-67959B459D36}"/>
              </a:ext>
            </a:extLst>
          </p:cNvPr>
          <p:cNvSpPr/>
          <p:nvPr/>
        </p:nvSpPr>
        <p:spPr>
          <a:xfrm>
            <a:off x="6842544" y="1819296"/>
            <a:ext cx="128753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2400" b="1" spc="-150" dirty="0">
                <a:solidFill>
                  <a:srgbClr val="FF000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황금 토큰</a:t>
            </a:r>
            <a:endParaRPr lang="ko-KR" altLang="en-US" sz="2400" b="1" dirty="0">
              <a:solidFill>
                <a:srgbClr val="FF0000"/>
              </a:solidFill>
            </a:endParaRPr>
          </a:p>
        </p:txBody>
      </p:sp>
      <p:sp>
        <p:nvSpPr>
          <p:cNvPr id="13" name="직사각형 12">
            <a:extLst>
              <a:ext uri="{FF2B5EF4-FFF2-40B4-BE49-F238E27FC236}">
                <a16:creationId xmlns:a16="http://schemas.microsoft.com/office/drawing/2014/main" id="{8618FC58-F72C-4F16-BECC-26B98349A540}"/>
              </a:ext>
            </a:extLst>
          </p:cNvPr>
          <p:cNvSpPr/>
          <p:nvPr/>
        </p:nvSpPr>
        <p:spPr>
          <a:xfrm>
            <a:off x="9463242" y="4623713"/>
            <a:ext cx="70724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2400" b="1" spc="-150" dirty="0">
                <a:solidFill>
                  <a:srgbClr val="FF000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빈칸</a:t>
            </a:r>
            <a:endParaRPr lang="ko-KR" altLang="en-US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1433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2B859DAE-87E9-4E34-BDCE-1F14FA8805EB}"/>
              </a:ext>
            </a:extLst>
          </p:cNvPr>
          <p:cNvSpPr txBox="1"/>
          <p:nvPr/>
        </p:nvSpPr>
        <p:spPr>
          <a:xfrm>
            <a:off x="220559" y="1938454"/>
            <a:ext cx="6723165" cy="19691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lnSpc>
                <a:spcPct val="150000"/>
              </a:lnSpc>
              <a:buFont typeface="+mj-lt"/>
              <a:buAutoNum type="arabicPeriod" startAt="4"/>
            </a:pP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토큰을 </a:t>
            </a:r>
            <a:r>
              <a:rPr lang="en-US" altLang="ko-KR" sz="2800" b="1" spc="-150" dirty="0">
                <a:solidFill>
                  <a:schemeClr val="accent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1</a:t>
            </a:r>
            <a:r>
              <a:rPr lang="ko-KR" altLang="en-US" sz="2800" b="1" spc="-150" dirty="0">
                <a:solidFill>
                  <a:schemeClr val="accent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개만 </a:t>
            </a: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가져오거나 이어진 것 </a:t>
            </a:r>
            <a:r>
              <a:rPr lang="en-US" altLang="ko-KR" sz="2800" b="1" spc="-150" dirty="0">
                <a:solidFill>
                  <a:schemeClr val="accent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2</a:t>
            </a:r>
            <a:r>
              <a:rPr lang="ko-KR" altLang="en-US" sz="2800" b="1" spc="-150" dirty="0">
                <a:solidFill>
                  <a:schemeClr val="accent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개만 </a:t>
            </a:r>
            <a:b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</a:b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가져올 수도 있음</a:t>
            </a:r>
            <a: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</a:p>
          <a:p>
            <a:pPr marL="514350" indent="-514350">
              <a:lnSpc>
                <a:spcPct val="150000"/>
              </a:lnSpc>
              <a:buAutoNum type="arabicPeriod" startAt="4"/>
            </a:pP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이 액션을 통해 </a:t>
            </a:r>
            <a:r>
              <a:rPr lang="ko-KR" altLang="en-US" sz="2800" b="1" spc="-150" dirty="0">
                <a:solidFill>
                  <a:schemeClr val="accent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황금 토큰을 가져올 수는 없음</a:t>
            </a:r>
            <a:endParaRPr lang="en-US" altLang="ko-KR" sz="2800" b="1" spc="-150" dirty="0">
              <a:solidFill>
                <a:schemeClr val="accent1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59D5331D-DB4A-4567-A096-D3352B235F7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ko-KR" dirty="0"/>
              <a:t>3</a:t>
            </a:r>
            <a:endParaRPr lang="ko-KR" altLang="en-US" dirty="0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B298E0D3-1319-422C-955D-D5600AB28CD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ko-KR" altLang="en-US" dirty="0"/>
              <a:t>게임 방법</a:t>
            </a:r>
          </a:p>
        </p:txBody>
      </p:sp>
      <p:sp>
        <p:nvSpPr>
          <p:cNvPr id="8" name="직사각형 7">
            <a:extLst>
              <a:ext uri="{FF2B5EF4-FFF2-40B4-BE49-F238E27FC236}">
                <a16:creationId xmlns:a16="http://schemas.microsoft.com/office/drawing/2014/main" id="{E9AF3044-945D-42F6-8A57-CB97A757CC73}"/>
              </a:ext>
            </a:extLst>
          </p:cNvPr>
          <p:cNvSpPr/>
          <p:nvPr/>
        </p:nvSpPr>
        <p:spPr>
          <a:xfrm>
            <a:off x="695325" y="1277373"/>
            <a:ext cx="4391580" cy="6428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ko-KR" altLang="en-US" sz="28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필수 액션 </a:t>
            </a:r>
            <a:r>
              <a:rPr lang="en-US" altLang="ko-KR" sz="28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– </a:t>
            </a:r>
            <a:r>
              <a:rPr lang="ko-KR" altLang="en-US" sz="28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토큰 가져오기</a:t>
            </a:r>
          </a:p>
        </p:txBody>
      </p:sp>
      <p:pic>
        <p:nvPicPr>
          <p:cNvPr id="7" name="그림 6">
            <a:extLst>
              <a:ext uri="{FF2B5EF4-FFF2-40B4-BE49-F238E27FC236}">
                <a16:creationId xmlns:a16="http://schemas.microsoft.com/office/drawing/2014/main" id="{6502A1DD-55AE-45D0-848C-86C712C02A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3907" y="2272364"/>
            <a:ext cx="5137533" cy="2313271"/>
          </a:xfrm>
          <a:prstGeom prst="rect">
            <a:avLst/>
          </a:prstGeom>
        </p:spPr>
      </p:pic>
      <p:grpSp>
        <p:nvGrpSpPr>
          <p:cNvPr id="2" name="그룹 1">
            <a:extLst>
              <a:ext uri="{FF2B5EF4-FFF2-40B4-BE49-F238E27FC236}">
                <a16:creationId xmlns:a16="http://schemas.microsoft.com/office/drawing/2014/main" id="{34E4C7F6-0DA3-4524-AF8C-D9A3E8F1D95B}"/>
              </a:ext>
            </a:extLst>
          </p:cNvPr>
          <p:cNvGrpSpPr/>
          <p:nvPr/>
        </p:nvGrpSpPr>
        <p:grpSpPr>
          <a:xfrm>
            <a:off x="8321454" y="999826"/>
            <a:ext cx="1784689" cy="1004136"/>
            <a:chOff x="8346627" y="1108742"/>
            <a:chExt cx="1784689" cy="1004136"/>
          </a:xfrm>
        </p:grpSpPr>
        <p:sp>
          <p:nvSpPr>
            <p:cNvPr id="9" name="타원 8">
              <a:extLst>
                <a:ext uri="{FF2B5EF4-FFF2-40B4-BE49-F238E27FC236}">
                  <a16:creationId xmlns:a16="http://schemas.microsoft.com/office/drawing/2014/main" id="{C56DAEFC-20A2-4264-BD1A-4B690675CCEC}"/>
                </a:ext>
              </a:extLst>
            </p:cNvPr>
            <p:cNvSpPr/>
            <p:nvPr/>
          </p:nvSpPr>
          <p:spPr>
            <a:xfrm>
              <a:off x="9495639" y="1277373"/>
              <a:ext cx="635677" cy="642832"/>
            </a:xfrm>
            <a:prstGeom prst="ellipse">
              <a:avLst/>
            </a:prstGeom>
            <a:noFill/>
            <a:ln w="177800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/>
            </a:p>
          </p:txBody>
        </p:sp>
        <p:sp>
          <p:nvSpPr>
            <p:cNvPr id="10" name="곱하기 기호 9">
              <a:extLst>
                <a:ext uri="{FF2B5EF4-FFF2-40B4-BE49-F238E27FC236}">
                  <a16:creationId xmlns:a16="http://schemas.microsoft.com/office/drawing/2014/main" id="{752AB2C5-3E4F-4C2B-BEC8-3570A1FA8965}"/>
                </a:ext>
              </a:extLst>
            </p:cNvPr>
            <p:cNvSpPr/>
            <p:nvPr/>
          </p:nvSpPr>
          <p:spPr>
            <a:xfrm>
              <a:off x="8346627" y="1108742"/>
              <a:ext cx="1123950" cy="1004136"/>
            </a:xfrm>
            <a:prstGeom prst="mathMultiply">
              <a:avLst>
                <a:gd name="adj1" fmla="val 12976"/>
              </a:avLst>
            </a:prstGeom>
            <a:solidFill>
              <a:srgbClr val="FF0000"/>
            </a:solidFill>
            <a:ln w="762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/>
            </a:p>
          </p:txBody>
        </p:sp>
      </p:grpSp>
      <p:sp>
        <p:nvSpPr>
          <p:cNvPr id="5" name="직사각형 4">
            <a:extLst>
              <a:ext uri="{FF2B5EF4-FFF2-40B4-BE49-F238E27FC236}">
                <a16:creationId xmlns:a16="http://schemas.microsoft.com/office/drawing/2014/main" id="{9FFE24F7-73E0-4F06-8B7C-2D119D8CA285}"/>
              </a:ext>
            </a:extLst>
          </p:cNvPr>
          <p:cNvSpPr/>
          <p:nvPr/>
        </p:nvSpPr>
        <p:spPr>
          <a:xfrm>
            <a:off x="7915275" y="2419350"/>
            <a:ext cx="714375" cy="1362075"/>
          </a:xfrm>
          <a:prstGeom prst="rect">
            <a:avLst/>
          </a:prstGeom>
          <a:noFill/>
          <a:ln w="952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/>
          </a:p>
        </p:txBody>
      </p:sp>
      <p:sp>
        <p:nvSpPr>
          <p:cNvPr id="12" name="직사각형 11">
            <a:extLst>
              <a:ext uri="{FF2B5EF4-FFF2-40B4-BE49-F238E27FC236}">
                <a16:creationId xmlns:a16="http://schemas.microsoft.com/office/drawing/2014/main" id="{291F87B8-EB50-4414-8390-56E03DF7C065}"/>
              </a:ext>
            </a:extLst>
          </p:cNvPr>
          <p:cNvSpPr/>
          <p:nvPr/>
        </p:nvSpPr>
        <p:spPr>
          <a:xfrm>
            <a:off x="7077074" y="3076575"/>
            <a:ext cx="714375" cy="714375"/>
          </a:xfrm>
          <a:prstGeom prst="rect">
            <a:avLst/>
          </a:prstGeom>
          <a:noFill/>
          <a:ln w="952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/>
          </a:p>
        </p:txBody>
      </p:sp>
      <p:sp>
        <p:nvSpPr>
          <p:cNvPr id="13" name="직사각형 12">
            <a:extLst>
              <a:ext uri="{FF2B5EF4-FFF2-40B4-BE49-F238E27FC236}">
                <a16:creationId xmlns:a16="http://schemas.microsoft.com/office/drawing/2014/main" id="{B02EF0FB-AD3A-4DAD-A7F2-AE8E3E844294}"/>
              </a:ext>
            </a:extLst>
          </p:cNvPr>
          <p:cNvSpPr/>
          <p:nvPr/>
        </p:nvSpPr>
        <p:spPr>
          <a:xfrm>
            <a:off x="10248899" y="3067050"/>
            <a:ext cx="714375" cy="714375"/>
          </a:xfrm>
          <a:prstGeom prst="rect">
            <a:avLst/>
          </a:prstGeom>
          <a:noFill/>
          <a:ln w="952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983537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2B859DAE-87E9-4E34-BDCE-1F14FA8805EB}"/>
              </a:ext>
            </a:extLst>
          </p:cNvPr>
          <p:cNvSpPr txBox="1"/>
          <p:nvPr/>
        </p:nvSpPr>
        <p:spPr>
          <a:xfrm>
            <a:off x="220559" y="1938454"/>
            <a:ext cx="6723165" cy="39081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lnSpc>
                <a:spcPct val="150000"/>
              </a:lnSpc>
              <a:buFont typeface="+mj-lt"/>
              <a:buAutoNum type="arabicPeriod" startAt="4"/>
            </a:pP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토큰을 </a:t>
            </a:r>
            <a:r>
              <a:rPr lang="en-US" altLang="ko-KR" sz="2800" b="1" spc="-150" dirty="0">
                <a:solidFill>
                  <a:schemeClr val="accent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1</a:t>
            </a:r>
            <a:r>
              <a:rPr lang="ko-KR" altLang="en-US" sz="2800" b="1" spc="-150" dirty="0">
                <a:solidFill>
                  <a:schemeClr val="accent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개만 </a:t>
            </a: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가져오거나 이어진 것 </a:t>
            </a:r>
            <a:r>
              <a:rPr lang="en-US" altLang="ko-KR" sz="2800" b="1" spc="-150" dirty="0">
                <a:solidFill>
                  <a:schemeClr val="accent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2</a:t>
            </a:r>
            <a:r>
              <a:rPr lang="ko-KR" altLang="en-US" sz="2800" b="1" spc="-150" dirty="0">
                <a:solidFill>
                  <a:schemeClr val="accent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개만 </a:t>
            </a:r>
            <a:b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</a:b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가져올 수도 있음</a:t>
            </a:r>
            <a: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</a:p>
          <a:p>
            <a:pPr marL="514350" indent="-514350">
              <a:lnSpc>
                <a:spcPct val="150000"/>
              </a:lnSpc>
              <a:buAutoNum type="arabicPeriod" startAt="4"/>
            </a:pP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이 액션을 통해 </a:t>
            </a:r>
            <a:r>
              <a:rPr lang="ko-KR" altLang="en-US" sz="2800" b="1" spc="-150" dirty="0">
                <a:solidFill>
                  <a:schemeClr val="accent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황금 토큰을 가져올 수는 없음</a:t>
            </a:r>
            <a:endParaRPr lang="en-US" altLang="ko-KR" sz="2800" b="1" spc="-150" dirty="0">
              <a:solidFill>
                <a:schemeClr val="accent1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marL="514350" indent="-514350">
              <a:lnSpc>
                <a:spcPct val="150000"/>
              </a:lnSpc>
              <a:buAutoNum type="arabicPeriod" startAt="4"/>
            </a:pP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이 액션을 통해 </a:t>
            </a:r>
            <a:r>
              <a:rPr lang="ko-KR" altLang="en-US" sz="2800" b="1" spc="-150" dirty="0">
                <a:solidFill>
                  <a:schemeClr val="accent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같은 색깔의 토큰 </a:t>
            </a:r>
            <a:r>
              <a:rPr lang="en-US" altLang="ko-KR" sz="2800" b="1" spc="-150" dirty="0">
                <a:solidFill>
                  <a:schemeClr val="accent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3</a:t>
            </a:r>
            <a:r>
              <a:rPr lang="ko-KR" altLang="en-US" sz="2800" b="1" spc="-150" dirty="0">
                <a:solidFill>
                  <a:schemeClr val="accent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개</a:t>
            </a: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또는 </a:t>
            </a:r>
            <a:b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</a:br>
            <a:r>
              <a:rPr lang="ko-KR" altLang="en-US" sz="2800" b="1" spc="-150" dirty="0">
                <a:solidFill>
                  <a:schemeClr val="accent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진주 </a:t>
            </a:r>
            <a:r>
              <a:rPr lang="en-US" altLang="ko-KR" sz="2800" b="1" spc="-150" dirty="0">
                <a:solidFill>
                  <a:schemeClr val="accent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2</a:t>
            </a:r>
            <a:r>
              <a:rPr lang="ko-KR" altLang="en-US" sz="2800" b="1" spc="-150" dirty="0">
                <a:solidFill>
                  <a:schemeClr val="accent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개</a:t>
            </a: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를 </a:t>
            </a:r>
            <a:r>
              <a:rPr lang="ko-KR" altLang="en-US" sz="2800" b="1" spc="-150" dirty="0">
                <a:solidFill>
                  <a:schemeClr val="accent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한 번에 </a:t>
            </a: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가져왔다면</a:t>
            </a:r>
            <a: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, </a:t>
            </a:r>
            <a:b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</a:br>
            <a:r>
              <a:rPr lang="ko-KR" altLang="en-US" sz="2800" b="1" spc="-150" dirty="0">
                <a:solidFill>
                  <a:schemeClr val="accent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상대는 특권 </a:t>
            </a:r>
            <a:r>
              <a:rPr lang="en-US" altLang="ko-KR" sz="2800" b="1" spc="-150" dirty="0">
                <a:solidFill>
                  <a:schemeClr val="accent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1</a:t>
            </a:r>
            <a:r>
              <a:rPr lang="ko-KR" altLang="en-US" sz="2800" b="1" spc="-150" dirty="0">
                <a:solidFill>
                  <a:schemeClr val="accent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개</a:t>
            </a: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를 획득</a:t>
            </a:r>
            <a:endParaRPr lang="en-US" altLang="ko-KR" sz="28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59D5331D-DB4A-4567-A096-D3352B235F7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ko-KR" dirty="0"/>
              <a:t>3</a:t>
            </a:r>
            <a:endParaRPr lang="ko-KR" altLang="en-US" dirty="0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B298E0D3-1319-422C-955D-D5600AB28CD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ko-KR" altLang="en-US" dirty="0"/>
              <a:t>게임 방법</a:t>
            </a:r>
          </a:p>
        </p:txBody>
      </p:sp>
      <p:sp>
        <p:nvSpPr>
          <p:cNvPr id="8" name="직사각형 7">
            <a:extLst>
              <a:ext uri="{FF2B5EF4-FFF2-40B4-BE49-F238E27FC236}">
                <a16:creationId xmlns:a16="http://schemas.microsoft.com/office/drawing/2014/main" id="{E9AF3044-945D-42F6-8A57-CB97A757CC73}"/>
              </a:ext>
            </a:extLst>
          </p:cNvPr>
          <p:cNvSpPr/>
          <p:nvPr/>
        </p:nvSpPr>
        <p:spPr>
          <a:xfrm>
            <a:off x="695325" y="1277373"/>
            <a:ext cx="4391580" cy="6428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ko-KR" altLang="en-US" sz="28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필수 액션 </a:t>
            </a:r>
            <a:r>
              <a:rPr lang="en-US" altLang="ko-KR" sz="28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– </a:t>
            </a:r>
            <a:r>
              <a:rPr lang="ko-KR" altLang="en-US" sz="28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토큰 가져오기</a:t>
            </a:r>
          </a:p>
        </p:txBody>
      </p:sp>
      <p:pic>
        <p:nvPicPr>
          <p:cNvPr id="20" name="그림 19">
            <a:extLst>
              <a:ext uri="{FF2B5EF4-FFF2-40B4-BE49-F238E27FC236}">
                <a16:creationId xmlns:a16="http://schemas.microsoft.com/office/drawing/2014/main" id="{A135A147-B80B-482B-9E32-C39C94C2A6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5174" y="2551248"/>
            <a:ext cx="2602777" cy="1755503"/>
          </a:xfrm>
          <a:prstGeom prst="rect">
            <a:avLst/>
          </a:prstGeom>
        </p:spPr>
      </p:pic>
      <p:cxnSp>
        <p:nvCxnSpPr>
          <p:cNvPr id="22" name="직선 화살표 연결선 21">
            <a:extLst>
              <a:ext uri="{FF2B5EF4-FFF2-40B4-BE49-F238E27FC236}">
                <a16:creationId xmlns:a16="http://schemas.microsoft.com/office/drawing/2014/main" id="{5FA36E3E-B3C7-49E1-B5BB-89F5E73C400F}"/>
              </a:ext>
            </a:extLst>
          </p:cNvPr>
          <p:cNvCxnSpPr>
            <a:cxnSpLocks/>
          </p:cNvCxnSpPr>
          <p:nvPr/>
        </p:nvCxnSpPr>
        <p:spPr>
          <a:xfrm>
            <a:off x="9696450" y="2981325"/>
            <a:ext cx="1158513" cy="0"/>
          </a:xfrm>
          <a:prstGeom prst="straightConnector1">
            <a:avLst/>
          </a:prstGeom>
          <a:ln w="762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직선 화살표 연결선 22">
            <a:extLst>
              <a:ext uri="{FF2B5EF4-FFF2-40B4-BE49-F238E27FC236}">
                <a16:creationId xmlns:a16="http://schemas.microsoft.com/office/drawing/2014/main" id="{E4395290-7664-4502-B2F6-A2C5A2A09CE9}"/>
              </a:ext>
            </a:extLst>
          </p:cNvPr>
          <p:cNvCxnSpPr>
            <a:cxnSpLocks/>
          </p:cNvCxnSpPr>
          <p:nvPr/>
        </p:nvCxnSpPr>
        <p:spPr>
          <a:xfrm>
            <a:off x="9696450" y="3778247"/>
            <a:ext cx="1158513" cy="0"/>
          </a:xfrm>
          <a:prstGeom prst="straightConnector1">
            <a:avLst/>
          </a:prstGeom>
          <a:ln w="762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8" name="그림 37">
            <a:extLst>
              <a:ext uri="{FF2B5EF4-FFF2-40B4-BE49-F238E27FC236}">
                <a16:creationId xmlns:a16="http://schemas.microsoft.com/office/drawing/2014/main" id="{CBD4ED8E-8701-4296-B90A-F71DD4FE17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3874">
            <a:off x="11005283" y="1928602"/>
            <a:ext cx="805396" cy="1726884"/>
          </a:xfrm>
          <a:prstGeom prst="rect">
            <a:avLst/>
          </a:prstGeom>
        </p:spPr>
      </p:pic>
      <p:pic>
        <p:nvPicPr>
          <p:cNvPr id="39" name="그림 38">
            <a:extLst>
              <a:ext uri="{FF2B5EF4-FFF2-40B4-BE49-F238E27FC236}">
                <a16:creationId xmlns:a16="http://schemas.microsoft.com/office/drawing/2014/main" id="{24CCDF03-8099-40FB-929A-0582ABD6FB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3874">
            <a:off x="11005283" y="2761158"/>
            <a:ext cx="805396" cy="1726884"/>
          </a:xfrm>
          <a:prstGeom prst="rect">
            <a:avLst/>
          </a:prstGeom>
        </p:spPr>
      </p:pic>
      <p:sp>
        <p:nvSpPr>
          <p:cNvPr id="2" name="직사각형 1">
            <a:extLst>
              <a:ext uri="{FF2B5EF4-FFF2-40B4-BE49-F238E27FC236}">
                <a16:creationId xmlns:a16="http://schemas.microsoft.com/office/drawing/2014/main" id="{149C3EEC-50C9-495E-96AA-4454BCA952CA}"/>
              </a:ext>
            </a:extLst>
          </p:cNvPr>
          <p:cNvSpPr/>
          <p:nvPr/>
        </p:nvSpPr>
        <p:spPr>
          <a:xfrm>
            <a:off x="8152051" y="4704244"/>
            <a:ext cx="273825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2400" i="1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진주는 단 </a:t>
            </a:r>
            <a:r>
              <a:rPr lang="en-US" altLang="ko-KR" sz="2400" i="1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2</a:t>
            </a:r>
            <a:r>
              <a:rPr lang="ko-KR" altLang="en-US" sz="2400" i="1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개만 존재 </a:t>
            </a:r>
            <a:r>
              <a:rPr lang="en-US" altLang="ko-KR" sz="2400" i="1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!</a:t>
            </a:r>
            <a:endParaRPr lang="ko-KR" altLang="en-US" i="1" dirty="0"/>
          </a:p>
        </p:txBody>
      </p:sp>
    </p:spTree>
    <p:extLst>
      <p:ext uri="{BB962C8B-B14F-4D97-AF65-F5344CB8AC3E}">
        <p14:creationId xmlns:p14="http://schemas.microsoft.com/office/powerpoint/2010/main" val="1386747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6" name="Picture 8" descr="blue stone on white surface">
            <a:extLst>
              <a:ext uri="{FF2B5EF4-FFF2-40B4-BE49-F238E27FC236}">
                <a16:creationId xmlns:a16="http://schemas.microsoft.com/office/drawing/2014/main" id="{7E23776F-2C0B-40BB-99E5-BC4D92EF82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4249" y="557496"/>
            <a:ext cx="2287349" cy="17155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23DEC23-2155-40E2-92AA-42C2C8CF6362}"/>
              </a:ext>
            </a:extLst>
          </p:cNvPr>
          <p:cNvSpPr txBox="1"/>
          <p:nvPr/>
        </p:nvSpPr>
        <p:spPr>
          <a:xfrm>
            <a:off x="585535" y="1192700"/>
            <a:ext cx="5983941" cy="47391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3600" b="1" spc="-150" dirty="0" err="1">
                <a:solidFill>
                  <a:schemeClr val="accent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스플렌더</a:t>
            </a:r>
            <a:r>
              <a:rPr lang="ko-KR" altLang="en-US" sz="3600" b="1" spc="-150" dirty="0">
                <a:solidFill>
                  <a:schemeClr val="accent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 대결</a:t>
            </a:r>
            <a:br>
              <a:rPr lang="en-US" altLang="ko-KR" sz="3600" b="1" spc="-150" dirty="0">
                <a:solidFill>
                  <a:srgbClr val="992415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</a:b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보석 세공인 조합의 조합장으로서</a:t>
            </a:r>
            <a: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, </a:t>
            </a:r>
            <a:b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</a:b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부를 쌓고 명성을 드높이세요</a:t>
            </a:r>
            <a: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. </a:t>
            </a:r>
            <a:b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</a:b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위대한 군주와 훌륭한 지도자들에게 </a:t>
            </a:r>
            <a:b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</a:b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최고 품질의 장신구를 선보이세요</a:t>
            </a:r>
            <a: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. </a:t>
            </a:r>
            <a:b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</a:b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당신의 입지를 위협하는 라이벌을 떨쳐내고</a:t>
            </a:r>
            <a: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, </a:t>
            </a: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스스로의 가치를 증명하세요</a:t>
            </a:r>
            <a: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!</a:t>
            </a:r>
            <a:endParaRPr lang="en-US" altLang="ko-KR" sz="23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AEC08BF7-3423-407B-9EED-7F68F1A5437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ko-KR" dirty="0"/>
              <a:t>2</a:t>
            </a:r>
            <a:endParaRPr lang="ko-KR" altLang="en-US" dirty="0"/>
          </a:p>
        </p:txBody>
      </p:sp>
      <p:sp>
        <p:nvSpPr>
          <p:cNvPr id="6" name="텍스트 개체 틀 5">
            <a:extLst>
              <a:ext uri="{FF2B5EF4-FFF2-40B4-BE49-F238E27FC236}">
                <a16:creationId xmlns:a16="http://schemas.microsoft.com/office/drawing/2014/main" id="{95B3D21F-B59C-4ED2-B33F-D7865831FF1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ko-KR" altLang="en-US" dirty="0"/>
              <a:t>게임 전 알아보기</a:t>
            </a:r>
          </a:p>
        </p:txBody>
      </p:sp>
      <p:pic>
        <p:nvPicPr>
          <p:cNvPr id="2050" name="Picture 2" descr="silver ring on persons finger">
            <a:extLst>
              <a:ext uri="{FF2B5EF4-FFF2-40B4-BE49-F238E27FC236}">
                <a16:creationId xmlns:a16="http://schemas.microsoft.com/office/drawing/2014/main" id="{8C4A0385-0E06-4882-8B50-FCF0EDF012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8169" y="859280"/>
            <a:ext cx="2711940" cy="18088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052" name="Picture 4" descr="gold and green gemstone ring">
            <a:extLst>
              <a:ext uri="{FF2B5EF4-FFF2-40B4-BE49-F238E27FC236}">
                <a16:creationId xmlns:a16="http://schemas.microsoft.com/office/drawing/2014/main" id="{104DA4AD-A5D8-403B-B9F1-10BBC34DD2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0737" y="2430727"/>
            <a:ext cx="4323389" cy="190661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054" name="Picture 6" descr="silver diamond studded crown with black background">
            <a:extLst>
              <a:ext uri="{FF2B5EF4-FFF2-40B4-BE49-F238E27FC236}">
                <a16:creationId xmlns:a16="http://schemas.microsoft.com/office/drawing/2014/main" id="{B5D5A0A0-6FB1-4E0B-AB5F-80D0AB9817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8106" y="4064729"/>
            <a:ext cx="3005246" cy="200449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2254148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2B859DAE-87E9-4E34-BDCE-1F14FA8805EB}"/>
              </a:ext>
            </a:extLst>
          </p:cNvPr>
          <p:cNvSpPr txBox="1"/>
          <p:nvPr/>
        </p:nvSpPr>
        <p:spPr>
          <a:xfrm>
            <a:off x="731838" y="1179967"/>
            <a:ext cx="6723165" cy="46468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3200" b="1" spc="-150" dirty="0" err="1">
                <a:latin typeface="나눔스퀘어" panose="020B0600000101010101" pitchFamily="50" charset="-127"/>
                <a:ea typeface="나눔스퀘어" panose="020B0600000101010101" pitchFamily="50" charset="-127"/>
              </a:rPr>
              <a:t>알아두기</a:t>
            </a:r>
            <a:r>
              <a:rPr lang="ko-KR" altLang="en-US" sz="3200" b="1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r>
              <a:rPr lang="en-US" altLang="ko-KR" sz="3200" b="1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- </a:t>
            </a:r>
            <a:r>
              <a:rPr lang="ko-KR" altLang="en-US" sz="3200" b="1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상대방이 특권을 얻는 상황</a:t>
            </a:r>
          </a:p>
          <a:p>
            <a:pPr marL="514350" indent="-5143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토큰 가져오기 액션에서 </a:t>
            </a:r>
            <a:b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</a:b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r>
              <a:rPr lang="ko-KR" altLang="en-US" sz="2800" b="1" spc="-150" dirty="0">
                <a:solidFill>
                  <a:schemeClr val="accent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진주 토큰 </a:t>
            </a:r>
            <a:r>
              <a:rPr lang="en-US" altLang="ko-KR" sz="2800" b="1" spc="-150" dirty="0">
                <a:solidFill>
                  <a:schemeClr val="accent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2</a:t>
            </a:r>
            <a:r>
              <a:rPr lang="ko-KR" altLang="en-US" sz="2800" b="1" spc="-150" dirty="0">
                <a:solidFill>
                  <a:schemeClr val="accent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개</a:t>
            </a: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를 가져올 경우</a:t>
            </a:r>
          </a:p>
          <a:p>
            <a:pPr marL="514350" indent="-5143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선택 행동으로 </a:t>
            </a:r>
            <a:r>
              <a:rPr lang="ko-KR" altLang="en-US" sz="2800" b="1" spc="-150" dirty="0" err="1">
                <a:solidFill>
                  <a:schemeClr val="accent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게임판</a:t>
            </a:r>
            <a:r>
              <a:rPr lang="ko-KR" altLang="en-US" sz="2800" b="1" spc="-150" dirty="0">
                <a:solidFill>
                  <a:schemeClr val="accent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 보충</a:t>
            </a: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을 </a:t>
            </a:r>
            <a:b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</a:br>
            <a: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선택하였을 경우</a:t>
            </a:r>
          </a:p>
          <a:p>
            <a:pPr marL="514350" indent="-5143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토큰 가져오기 액션에서 </a:t>
            </a:r>
            <a:b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</a:b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r>
              <a:rPr lang="ko-KR" altLang="en-US" sz="2800" b="1" spc="-150" dirty="0">
                <a:solidFill>
                  <a:schemeClr val="accent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같은 색깔의 토큰 </a:t>
            </a:r>
            <a:r>
              <a:rPr lang="en-US" altLang="ko-KR" sz="2800" b="1" spc="-150" dirty="0">
                <a:solidFill>
                  <a:schemeClr val="accent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3</a:t>
            </a:r>
            <a:r>
              <a:rPr lang="ko-KR" altLang="en-US" sz="2800" b="1" spc="-150" dirty="0">
                <a:solidFill>
                  <a:schemeClr val="accent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개</a:t>
            </a: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를 가져올 경우 </a:t>
            </a:r>
            <a:endParaRPr lang="en-US" altLang="ko-KR" sz="28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59D5331D-DB4A-4567-A096-D3352B235F7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ko-KR" dirty="0"/>
              <a:t>3</a:t>
            </a:r>
            <a:endParaRPr lang="ko-KR" altLang="en-US" dirty="0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B298E0D3-1319-422C-955D-D5600AB28CD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ko-KR" altLang="en-US" dirty="0"/>
              <a:t>게임 방법</a:t>
            </a:r>
          </a:p>
        </p:txBody>
      </p:sp>
      <p:pic>
        <p:nvPicPr>
          <p:cNvPr id="15" name="그림 14">
            <a:extLst>
              <a:ext uri="{FF2B5EF4-FFF2-40B4-BE49-F238E27FC236}">
                <a16:creationId xmlns:a16="http://schemas.microsoft.com/office/drawing/2014/main" id="{0446228B-F083-417E-866D-2BB28BABB7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74515" y="2003589"/>
            <a:ext cx="4373562" cy="1412637"/>
          </a:xfrm>
          <a:prstGeom prst="rect">
            <a:avLst/>
          </a:prstGeom>
        </p:spPr>
      </p:pic>
      <p:sp>
        <p:nvSpPr>
          <p:cNvPr id="16" name="직사각형 15">
            <a:extLst>
              <a:ext uri="{FF2B5EF4-FFF2-40B4-BE49-F238E27FC236}">
                <a16:creationId xmlns:a16="http://schemas.microsoft.com/office/drawing/2014/main" id="{B18EA9A6-F163-46A8-999E-601FB5370765}"/>
              </a:ext>
            </a:extLst>
          </p:cNvPr>
          <p:cNvSpPr/>
          <p:nvPr/>
        </p:nvSpPr>
        <p:spPr>
          <a:xfrm>
            <a:off x="6816725" y="3659713"/>
            <a:ext cx="35779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24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  </a:t>
            </a:r>
            <a:endParaRPr lang="ko-KR" altLang="en-US" sz="2400" dirty="0"/>
          </a:p>
        </p:txBody>
      </p:sp>
      <p:sp>
        <p:nvSpPr>
          <p:cNvPr id="2" name="직사각형 1">
            <a:extLst>
              <a:ext uri="{FF2B5EF4-FFF2-40B4-BE49-F238E27FC236}">
                <a16:creationId xmlns:a16="http://schemas.microsoft.com/office/drawing/2014/main" id="{64105133-09AD-473A-9C1D-C31B32DB3EEB}"/>
              </a:ext>
            </a:extLst>
          </p:cNvPr>
          <p:cNvSpPr/>
          <p:nvPr/>
        </p:nvSpPr>
        <p:spPr>
          <a:xfrm>
            <a:off x="7904807" y="1469602"/>
            <a:ext cx="29129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24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게임판에서도 확인 가능</a:t>
            </a:r>
            <a:endParaRPr lang="ko-KR" altLang="en-US" dirty="0"/>
          </a:p>
        </p:txBody>
      </p:sp>
      <p:sp>
        <p:nvSpPr>
          <p:cNvPr id="7" name="직사각형 6">
            <a:extLst>
              <a:ext uri="{FF2B5EF4-FFF2-40B4-BE49-F238E27FC236}">
                <a16:creationId xmlns:a16="http://schemas.microsoft.com/office/drawing/2014/main" id="{945A9BFF-4F61-4648-B000-B809F68C3BF9}"/>
              </a:ext>
            </a:extLst>
          </p:cNvPr>
          <p:cNvSpPr/>
          <p:nvPr/>
        </p:nvSpPr>
        <p:spPr>
          <a:xfrm>
            <a:off x="7694011" y="4121378"/>
            <a:ext cx="3595856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2400" i="1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Q. </a:t>
            </a:r>
            <a:r>
              <a:rPr lang="ko-KR" altLang="en-US" sz="2400" i="1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왜 특권을 줄까요</a:t>
            </a:r>
            <a:r>
              <a:rPr lang="en-US" altLang="ko-KR" sz="2400" i="1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?</a:t>
            </a:r>
          </a:p>
          <a:p>
            <a:endParaRPr lang="en-US" altLang="ko-KR" sz="2400" i="1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r>
              <a:rPr lang="en-US" altLang="ko-KR" sz="2400" i="1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A. </a:t>
            </a:r>
            <a:r>
              <a:rPr lang="ko-KR" altLang="en-US" sz="2400" i="1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그만큼 유리한 상황이라서 </a:t>
            </a:r>
            <a:r>
              <a:rPr lang="en-US" altLang="ko-KR" sz="2400" i="1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847318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2B859DAE-87E9-4E34-BDCE-1F14FA8805EB}"/>
              </a:ext>
            </a:extLst>
          </p:cNvPr>
          <p:cNvSpPr txBox="1"/>
          <p:nvPr/>
        </p:nvSpPr>
        <p:spPr>
          <a:xfrm>
            <a:off x="220559" y="2000600"/>
            <a:ext cx="6925964" cy="6118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lnSpc>
                <a:spcPct val="130000"/>
              </a:lnSpc>
              <a:buAutoNum type="arabicPeriod"/>
            </a:pP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게임판에서 </a:t>
            </a:r>
            <a:r>
              <a:rPr lang="ko-KR" altLang="en-US" sz="2800" b="1" spc="-150" dirty="0">
                <a:solidFill>
                  <a:schemeClr val="accent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황금 토큰 </a:t>
            </a:r>
            <a:r>
              <a:rPr lang="en-US" altLang="ko-KR" sz="2800" b="1" spc="-150" dirty="0">
                <a:solidFill>
                  <a:schemeClr val="accent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1</a:t>
            </a:r>
            <a:r>
              <a:rPr lang="ko-KR" altLang="en-US" sz="2800" b="1" spc="-150" dirty="0">
                <a:solidFill>
                  <a:schemeClr val="accent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개</a:t>
            </a: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를 골라 가져옴</a:t>
            </a:r>
            <a: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59D5331D-DB4A-4567-A096-D3352B235F7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ko-KR" dirty="0"/>
              <a:t>3</a:t>
            </a:r>
            <a:endParaRPr lang="ko-KR" altLang="en-US" dirty="0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B298E0D3-1319-422C-955D-D5600AB28CD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ko-KR" altLang="en-US" dirty="0"/>
              <a:t>게임 방법</a:t>
            </a:r>
          </a:p>
        </p:txBody>
      </p:sp>
      <p:sp>
        <p:nvSpPr>
          <p:cNvPr id="8" name="직사각형 7">
            <a:extLst>
              <a:ext uri="{FF2B5EF4-FFF2-40B4-BE49-F238E27FC236}">
                <a16:creationId xmlns:a16="http://schemas.microsoft.com/office/drawing/2014/main" id="{E9AF3044-945D-42F6-8A57-CB97A757CC73}"/>
              </a:ext>
            </a:extLst>
          </p:cNvPr>
          <p:cNvSpPr/>
          <p:nvPr/>
        </p:nvSpPr>
        <p:spPr>
          <a:xfrm>
            <a:off x="695325" y="1277373"/>
            <a:ext cx="5891906" cy="6428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ko-KR" altLang="en-US" sz="28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필수 액션 </a:t>
            </a:r>
            <a:r>
              <a:rPr lang="en-US" altLang="ko-KR" sz="28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– </a:t>
            </a:r>
            <a:r>
              <a:rPr lang="ko-KR" altLang="en-US" sz="28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황금 토큰과 카드 가져오기</a:t>
            </a:r>
          </a:p>
        </p:txBody>
      </p:sp>
      <p:pic>
        <p:nvPicPr>
          <p:cNvPr id="11" name="그림 10">
            <a:extLst>
              <a:ext uri="{FF2B5EF4-FFF2-40B4-BE49-F238E27FC236}">
                <a16:creationId xmlns:a16="http://schemas.microsoft.com/office/drawing/2014/main" id="{9CCB32B7-5985-4A7A-98AC-C75856A79E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3649" y="1277373"/>
            <a:ext cx="3124283" cy="4123666"/>
          </a:xfrm>
          <a:prstGeom prst="rect">
            <a:avLst/>
          </a:prstGeom>
        </p:spPr>
      </p:pic>
      <p:sp>
        <p:nvSpPr>
          <p:cNvPr id="16" name="직사각형 15">
            <a:extLst>
              <a:ext uri="{FF2B5EF4-FFF2-40B4-BE49-F238E27FC236}">
                <a16:creationId xmlns:a16="http://schemas.microsoft.com/office/drawing/2014/main" id="{1952E49F-3B20-47C6-B50D-6F52A9F34240}"/>
              </a:ext>
            </a:extLst>
          </p:cNvPr>
          <p:cNvSpPr/>
          <p:nvPr/>
        </p:nvSpPr>
        <p:spPr>
          <a:xfrm>
            <a:off x="9250532" y="2262225"/>
            <a:ext cx="585628" cy="602808"/>
          </a:xfrm>
          <a:prstGeom prst="rect">
            <a:avLst/>
          </a:prstGeom>
          <a:noFill/>
          <a:ln w="762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/>
          </a:p>
        </p:txBody>
      </p:sp>
      <p:sp>
        <p:nvSpPr>
          <p:cNvPr id="20" name="직사각형 19">
            <a:extLst>
              <a:ext uri="{FF2B5EF4-FFF2-40B4-BE49-F238E27FC236}">
                <a16:creationId xmlns:a16="http://schemas.microsoft.com/office/drawing/2014/main" id="{5C56477B-3882-490A-85DB-65E59818B1BB}"/>
              </a:ext>
            </a:extLst>
          </p:cNvPr>
          <p:cNvSpPr/>
          <p:nvPr/>
        </p:nvSpPr>
        <p:spPr>
          <a:xfrm>
            <a:off x="9275119" y="3902653"/>
            <a:ext cx="585628" cy="602808"/>
          </a:xfrm>
          <a:prstGeom prst="rect">
            <a:avLst/>
          </a:prstGeom>
          <a:noFill/>
          <a:ln w="762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/>
          </a:p>
        </p:txBody>
      </p:sp>
      <p:sp>
        <p:nvSpPr>
          <p:cNvPr id="21" name="직사각형 20">
            <a:extLst>
              <a:ext uri="{FF2B5EF4-FFF2-40B4-BE49-F238E27FC236}">
                <a16:creationId xmlns:a16="http://schemas.microsoft.com/office/drawing/2014/main" id="{1D2DD61A-8A95-4F96-9868-BCCFF25E7422}"/>
              </a:ext>
            </a:extLst>
          </p:cNvPr>
          <p:cNvSpPr/>
          <p:nvPr/>
        </p:nvSpPr>
        <p:spPr>
          <a:xfrm>
            <a:off x="10409449" y="4494566"/>
            <a:ext cx="585628" cy="602808"/>
          </a:xfrm>
          <a:prstGeom prst="rect">
            <a:avLst/>
          </a:prstGeom>
          <a:noFill/>
          <a:ln w="762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995328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2B859DAE-87E9-4E34-BDCE-1F14FA8805EB}"/>
              </a:ext>
            </a:extLst>
          </p:cNvPr>
          <p:cNvSpPr txBox="1"/>
          <p:nvPr/>
        </p:nvSpPr>
        <p:spPr>
          <a:xfrm>
            <a:off x="220559" y="2000600"/>
            <a:ext cx="6925964" cy="22923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lnSpc>
                <a:spcPct val="130000"/>
              </a:lnSpc>
              <a:buAutoNum type="arabicPeriod"/>
            </a:pP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게임판에서 </a:t>
            </a:r>
            <a:r>
              <a:rPr lang="ko-KR" altLang="en-US" sz="2800" b="1" spc="-150" dirty="0">
                <a:solidFill>
                  <a:schemeClr val="accent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황금 토큰 </a:t>
            </a:r>
            <a:r>
              <a:rPr lang="en-US" altLang="ko-KR" sz="2800" b="1" spc="-150" dirty="0">
                <a:solidFill>
                  <a:schemeClr val="accent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1</a:t>
            </a:r>
            <a:r>
              <a:rPr lang="ko-KR" altLang="en-US" sz="2800" b="1" spc="-150" dirty="0">
                <a:solidFill>
                  <a:schemeClr val="accent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개</a:t>
            </a: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를 골라 가져옴</a:t>
            </a:r>
            <a: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</a:p>
          <a:p>
            <a:pPr marL="514350" indent="-514350">
              <a:lnSpc>
                <a:spcPct val="130000"/>
              </a:lnSpc>
              <a:buAutoNum type="arabicPeriod"/>
            </a:pP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이후</a:t>
            </a:r>
            <a: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, </a:t>
            </a: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피라미드 모양으로 </a:t>
            </a:r>
            <a:r>
              <a:rPr lang="ko-KR" altLang="en-US" sz="2800" b="1" spc="-150" dirty="0">
                <a:solidFill>
                  <a:schemeClr val="accent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펼쳐진 장신구 카드 </a:t>
            </a:r>
            <a:b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</a:b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또는 원하는 </a:t>
            </a:r>
            <a:r>
              <a:rPr lang="ko-KR" altLang="en-US" sz="2800" b="1" spc="-150" dirty="0">
                <a:solidFill>
                  <a:schemeClr val="accent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카드 더미 중 하나의 맨 위 카드</a:t>
            </a: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를</a:t>
            </a:r>
            <a:b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</a:br>
            <a: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1</a:t>
            </a: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장 손으로 가져옴</a:t>
            </a:r>
            <a:endParaRPr lang="en-US" altLang="ko-KR" sz="28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59D5331D-DB4A-4567-A096-D3352B235F7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ko-KR" dirty="0"/>
              <a:t>3</a:t>
            </a:r>
            <a:endParaRPr lang="ko-KR" altLang="en-US" dirty="0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B298E0D3-1319-422C-955D-D5600AB28CD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ko-KR" altLang="en-US" dirty="0"/>
              <a:t>게임 방법</a:t>
            </a:r>
          </a:p>
        </p:txBody>
      </p:sp>
      <p:sp>
        <p:nvSpPr>
          <p:cNvPr id="8" name="직사각형 7">
            <a:extLst>
              <a:ext uri="{FF2B5EF4-FFF2-40B4-BE49-F238E27FC236}">
                <a16:creationId xmlns:a16="http://schemas.microsoft.com/office/drawing/2014/main" id="{E9AF3044-945D-42F6-8A57-CB97A757CC73}"/>
              </a:ext>
            </a:extLst>
          </p:cNvPr>
          <p:cNvSpPr/>
          <p:nvPr/>
        </p:nvSpPr>
        <p:spPr>
          <a:xfrm>
            <a:off x="695325" y="1277373"/>
            <a:ext cx="5891906" cy="6428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ko-KR" altLang="en-US" sz="28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필수 액션 </a:t>
            </a:r>
            <a:r>
              <a:rPr lang="en-US" altLang="ko-KR" sz="28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– </a:t>
            </a:r>
            <a:r>
              <a:rPr lang="ko-KR" altLang="en-US" sz="28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황금 토큰과 카드 가져오기</a:t>
            </a:r>
          </a:p>
        </p:txBody>
      </p:sp>
      <p:pic>
        <p:nvPicPr>
          <p:cNvPr id="10" name="그림 9">
            <a:extLst>
              <a:ext uri="{FF2B5EF4-FFF2-40B4-BE49-F238E27FC236}">
                <a16:creationId xmlns:a16="http://schemas.microsoft.com/office/drawing/2014/main" id="{AD2EC2ED-A885-4DA8-94BC-D0634F008F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6725" y="1802168"/>
            <a:ext cx="5094484" cy="3480036"/>
          </a:xfrm>
          <a:prstGeom prst="rect">
            <a:avLst/>
          </a:prstGeom>
        </p:spPr>
      </p:pic>
      <p:cxnSp>
        <p:nvCxnSpPr>
          <p:cNvPr id="5" name="직선 연결선 4">
            <a:extLst>
              <a:ext uri="{FF2B5EF4-FFF2-40B4-BE49-F238E27FC236}">
                <a16:creationId xmlns:a16="http://schemas.microsoft.com/office/drawing/2014/main" id="{71057B8C-DD8C-4F28-9318-8412C3230E60}"/>
              </a:ext>
            </a:extLst>
          </p:cNvPr>
          <p:cNvCxnSpPr>
            <a:cxnSpLocks/>
          </p:cNvCxnSpPr>
          <p:nvPr/>
        </p:nvCxnSpPr>
        <p:spPr>
          <a:xfrm flipV="1">
            <a:off x="7786838" y="1802168"/>
            <a:ext cx="1039528" cy="3568730"/>
          </a:xfrm>
          <a:prstGeom prst="line">
            <a:avLst/>
          </a:prstGeom>
          <a:ln w="1270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직사각형 11">
            <a:extLst>
              <a:ext uri="{FF2B5EF4-FFF2-40B4-BE49-F238E27FC236}">
                <a16:creationId xmlns:a16="http://schemas.microsoft.com/office/drawing/2014/main" id="{F3B9BFBC-DFFC-40D1-AF00-9C53966E6F76}"/>
              </a:ext>
            </a:extLst>
          </p:cNvPr>
          <p:cNvSpPr/>
          <p:nvPr/>
        </p:nvSpPr>
        <p:spPr>
          <a:xfrm>
            <a:off x="8322568" y="3361715"/>
            <a:ext cx="714042" cy="461665"/>
          </a:xfrm>
          <a:prstGeom prst="rect">
            <a:avLst/>
          </a:prstGeom>
          <a:solidFill>
            <a:schemeClr val="bg1"/>
          </a:solidFill>
          <a:ln w="50800"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r>
              <a:rPr lang="ko-KR" altLang="en-US" sz="24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또는</a:t>
            </a:r>
            <a:endParaRPr lang="ko-KR" altLang="en-US" sz="2400" dirty="0"/>
          </a:p>
        </p:txBody>
      </p:sp>
      <p:sp>
        <p:nvSpPr>
          <p:cNvPr id="13" name="직사각형 12">
            <a:extLst>
              <a:ext uri="{FF2B5EF4-FFF2-40B4-BE49-F238E27FC236}">
                <a16:creationId xmlns:a16="http://schemas.microsoft.com/office/drawing/2014/main" id="{F4711F44-DCB8-4EC8-8CAE-3F641BD1044A}"/>
              </a:ext>
            </a:extLst>
          </p:cNvPr>
          <p:cNvSpPr/>
          <p:nvPr/>
        </p:nvSpPr>
        <p:spPr>
          <a:xfrm>
            <a:off x="7212779" y="1329456"/>
            <a:ext cx="4653838" cy="461665"/>
          </a:xfrm>
          <a:prstGeom prst="rect">
            <a:avLst/>
          </a:prstGeom>
          <a:solidFill>
            <a:schemeClr val="bg1"/>
          </a:solidFill>
          <a:ln w="50800">
            <a:solidFill>
              <a:schemeClr val="accent1"/>
            </a:solidFill>
          </a:ln>
        </p:spPr>
        <p:txBody>
          <a:bodyPr wrap="none">
            <a:spAutoFit/>
          </a:bodyPr>
          <a:lstStyle/>
          <a:p>
            <a:r>
              <a:rPr lang="ko-KR" altLang="en-US" sz="2400" b="1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피라미드 모양으로 펼쳐진 장신구 카드 </a:t>
            </a:r>
            <a:endParaRPr lang="ko-KR" altLang="en-US" sz="2400" b="1" dirty="0"/>
          </a:p>
        </p:txBody>
      </p:sp>
      <p:sp>
        <p:nvSpPr>
          <p:cNvPr id="14" name="직사각형 13">
            <a:extLst>
              <a:ext uri="{FF2B5EF4-FFF2-40B4-BE49-F238E27FC236}">
                <a16:creationId xmlns:a16="http://schemas.microsoft.com/office/drawing/2014/main" id="{D277202C-B4B0-4FFD-8A8D-352EC1DD9058}"/>
              </a:ext>
            </a:extLst>
          </p:cNvPr>
          <p:cNvSpPr/>
          <p:nvPr/>
        </p:nvSpPr>
        <p:spPr>
          <a:xfrm>
            <a:off x="7247864" y="5367245"/>
            <a:ext cx="4583667" cy="461665"/>
          </a:xfrm>
          <a:prstGeom prst="rect">
            <a:avLst/>
          </a:prstGeom>
          <a:solidFill>
            <a:schemeClr val="bg1"/>
          </a:solidFill>
          <a:ln w="50800"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r>
              <a:rPr lang="ko-KR" altLang="en-US" sz="2400" b="1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세 단계 카드 더미 중 하나의 맨 위 카드</a:t>
            </a:r>
            <a:endParaRPr lang="ko-KR" alt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1442263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그림 9">
            <a:extLst>
              <a:ext uri="{FF2B5EF4-FFF2-40B4-BE49-F238E27FC236}">
                <a16:creationId xmlns:a16="http://schemas.microsoft.com/office/drawing/2014/main" id="{829DC97A-258C-4E2D-B0DE-F0A99265D3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880848" y="289831"/>
            <a:ext cx="2719308" cy="3194711"/>
          </a:xfrm>
          <a:prstGeom prst="rect">
            <a:avLst/>
          </a:prstGeom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F9A4F656-36E0-4C9D-B0FC-583491C66C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6705" y="632993"/>
            <a:ext cx="3220825" cy="145023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B859DAE-87E9-4E34-BDCE-1F14FA8805EB}"/>
              </a:ext>
            </a:extLst>
          </p:cNvPr>
          <p:cNvSpPr txBox="1"/>
          <p:nvPr/>
        </p:nvSpPr>
        <p:spPr>
          <a:xfrm>
            <a:off x="220559" y="2000600"/>
            <a:ext cx="6925964" cy="39728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lnSpc>
                <a:spcPct val="130000"/>
              </a:lnSpc>
              <a:buAutoNum type="arabicPeriod"/>
            </a:pP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게임판에서 </a:t>
            </a:r>
            <a:r>
              <a:rPr lang="ko-KR" altLang="en-US" sz="2800" b="1" spc="-150" dirty="0">
                <a:solidFill>
                  <a:schemeClr val="accent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황금 토큰 </a:t>
            </a:r>
            <a:r>
              <a:rPr lang="en-US" altLang="ko-KR" sz="2800" b="1" spc="-150" dirty="0">
                <a:solidFill>
                  <a:schemeClr val="accent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1</a:t>
            </a:r>
            <a:r>
              <a:rPr lang="ko-KR" altLang="en-US" sz="2800" b="1" spc="-150" dirty="0">
                <a:solidFill>
                  <a:schemeClr val="accent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개</a:t>
            </a: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를 골라 가져옴</a:t>
            </a:r>
            <a: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</a:p>
          <a:p>
            <a:pPr marL="514350" indent="-514350">
              <a:lnSpc>
                <a:spcPct val="130000"/>
              </a:lnSpc>
              <a:buAutoNum type="arabicPeriod"/>
            </a:pP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이후</a:t>
            </a:r>
            <a: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, </a:t>
            </a: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피라미드 모양으로 </a:t>
            </a:r>
            <a:r>
              <a:rPr lang="ko-KR" altLang="en-US" sz="2800" b="1" spc="-150" dirty="0">
                <a:solidFill>
                  <a:schemeClr val="accent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펼쳐진 장신구 카드 </a:t>
            </a:r>
            <a:b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</a:b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또는 원하는 </a:t>
            </a:r>
            <a:r>
              <a:rPr lang="ko-KR" altLang="en-US" sz="2800" b="1" spc="-150" dirty="0">
                <a:solidFill>
                  <a:schemeClr val="accent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카드 더미 중 하나의 맨 위 카드</a:t>
            </a: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를</a:t>
            </a:r>
            <a:b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</a:br>
            <a: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1</a:t>
            </a: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장 손으로 가져옴</a:t>
            </a:r>
            <a:endParaRPr lang="en-US" altLang="ko-KR" sz="28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marL="514350" indent="-514350">
              <a:lnSpc>
                <a:spcPct val="130000"/>
              </a:lnSpc>
              <a:buAutoNum type="arabicPeriod"/>
            </a:pP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손에는 카드를 </a:t>
            </a:r>
            <a:r>
              <a:rPr lang="en-US" altLang="ko-KR" sz="2800" b="1" spc="-150" dirty="0">
                <a:solidFill>
                  <a:schemeClr val="accent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3</a:t>
            </a:r>
            <a:r>
              <a:rPr lang="ko-KR" altLang="en-US" sz="2800" b="1" spc="-150" dirty="0" err="1">
                <a:solidFill>
                  <a:schemeClr val="accent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장까지만</a:t>
            </a:r>
            <a:r>
              <a:rPr lang="ko-KR" altLang="en-US" sz="2800" b="1" spc="-150" dirty="0">
                <a:solidFill>
                  <a:schemeClr val="accent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들 수 있음</a:t>
            </a:r>
            <a: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</a:p>
          <a:p>
            <a:pPr marL="514350" indent="-514350">
              <a:lnSpc>
                <a:spcPct val="130000"/>
              </a:lnSpc>
              <a:buFontTx/>
              <a:buAutoNum type="arabicPeriod"/>
            </a:pP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게임판에 </a:t>
            </a:r>
            <a:r>
              <a:rPr lang="ko-KR" altLang="en-US" sz="2800" b="1" spc="-150" dirty="0">
                <a:solidFill>
                  <a:schemeClr val="accent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황금 토큰이 없거나</a:t>
            </a:r>
            <a: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, </a:t>
            </a: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이미 </a:t>
            </a:r>
            <a:r>
              <a:rPr lang="ko-KR" altLang="en-US" sz="2800" b="1" spc="-150" dirty="0">
                <a:solidFill>
                  <a:schemeClr val="accent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손에 카드 </a:t>
            </a:r>
            <a:r>
              <a:rPr lang="en-US" altLang="ko-KR" sz="2800" b="1" spc="-150" dirty="0">
                <a:solidFill>
                  <a:schemeClr val="accent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3</a:t>
            </a:r>
            <a:r>
              <a:rPr lang="ko-KR" altLang="en-US" sz="2800" b="1" spc="-150" dirty="0">
                <a:solidFill>
                  <a:schemeClr val="accent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장</a:t>
            </a: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을 들고 있다면 이 액션을 </a:t>
            </a:r>
            <a:r>
              <a:rPr lang="ko-KR" altLang="en-US" sz="2800" b="1" spc="-150" dirty="0">
                <a:solidFill>
                  <a:schemeClr val="accent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수행할 수 없음</a:t>
            </a:r>
            <a:endParaRPr lang="en-US" altLang="ko-KR" sz="2800" b="1" spc="-150" dirty="0">
              <a:solidFill>
                <a:schemeClr val="accent1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59D5331D-DB4A-4567-A096-D3352B235F7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ko-KR" dirty="0"/>
              <a:t>3</a:t>
            </a:r>
            <a:endParaRPr lang="ko-KR" altLang="en-US" dirty="0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B298E0D3-1319-422C-955D-D5600AB28CD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ko-KR" altLang="en-US" dirty="0"/>
              <a:t>게임 방법</a:t>
            </a:r>
          </a:p>
        </p:txBody>
      </p:sp>
      <p:sp>
        <p:nvSpPr>
          <p:cNvPr id="8" name="직사각형 7">
            <a:extLst>
              <a:ext uri="{FF2B5EF4-FFF2-40B4-BE49-F238E27FC236}">
                <a16:creationId xmlns:a16="http://schemas.microsoft.com/office/drawing/2014/main" id="{E9AF3044-945D-42F6-8A57-CB97A757CC73}"/>
              </a:ext>
            </a:extLst>
          </p:cNvPr>
          <p:cNvSpPr/>
          <p:nvPr/>
        </p:nvSpPr>
        <p:spPr>
          <a:xfrm>
            <a:off x="695325" y="1277373"/>
            <a:ext cx="5891906" cy="6428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ko-KR" altLang="en-US" sz="28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필수 액션 </a:t>
            </a:r>
            <a:r>
              <a:rPr lang="en-US" altLang="ko-KR" sz="28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– </a:t>
            </a:r>
            <a:r>
              <a:rPr lang="ko-KR" altLang="en-US" sz="28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황금 토큰과 카드 가져오기</a:t>
            </a:r>
          </a:p>
        </p:txBody>
      </p:sp>
      <p:pic>
        <p:nvPicPr>
          <p:cNvPr id="13" name="그림 12">
            <a:extLst>
              <a:ext uri="{FF2B5EF4-FFF2-40B4-BE49-F238E27FC236}">
                <a16:creationId xmlns:a16="http://schemas.microsoft.com/office/drawing/2014/main" id="{0E65B6A5-01F3-4117-BE8E-0E4B32C49D8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480406" y="3881961"/>
            <a:ext cx="1473421" cy="1473421"/>
          </a:xfrm>
          <a:prstGeom prst="rect">
            <a:avLst/>
          </a:prstGeom>
        </p:spPr>
      </p:pic>
      <p:pic>
        <p:nvPicPr>
          <p:cNvPr id="14" name="그림 13">
            <a:extLst>
              <a:ext uri="{FF2B5EF4-FFF2-40B4-BE49-F238E27FC236}">
                <a16:creationId xmlns:a16="http://schemas.microsoft.com/office/drawing/2014/main" id="{AE7CFED9-FFC4-41EF-9FC4-C3118593BCA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6826" y="4879426"/>
            <a:ext cx="739392" cy="951912"/>
          </a:xfrm>
          <a:prstGeom prst="rect">
            <a:avLst/>
          </a:prstGeom>
        </p:spPr>
      </p:pic>
      <p:pic>
        <p:nvPicPr>
          <p:cNvPr id="16" name="그림 15">
            <a:extLst>
              <a:ext uri="{FF2B5EF4-FFF2-40B4-BE49-F238E27FC236}">
                <a16:creationId xmlns:a16="http://schemas.microsoft.com/office/drawing/2014/main" id="{E763DA81-2BF4-4237-8D8B-EF292678AA9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7420" y="4879426"/>
            <a:ext cx="739392" cy="951912"/>
          </a:xfrm>
          <a:prstGeom prst="rect">
            <a:avLst/>
          </a:prstGeom>
        </p:spPr>
      </p:pic>
      <p:pic>
        <p:nvPicPr>
          <p:cNvPr id="15" name="그림 14">
            <a:extLst>
              <a:ext uri="{FF2B5EF4-FFF2-40B4-BE49-F238E27FC236}">
                <a16:creationId xmlns:a16="http://schemas.microsoft.com/office/drawing/2014/main" id="{D586AB4A-2483-423B-95CF-6D923F83028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8014" y="4879426"/>
            <a:ext cx="739392" cy="951912"/>
          </a:xfrm>
          <a:prstGeom prst="rect">
            <a:avLst/>
          </a:prstGeom>
        </p:spPr>
      </p:pic>
      <p:sp>
        <p:nvSpPr>
          <p:cNvPr id="18" name="곱하기 기호 17">
            <a:extLst>
              <a:ext uri="{FF2B5EF4-FFF2-40B4-BE49-F238E27FC236}">
                <a16:creationId xmlns:a16="http://schemas.microsoft.com/office/drawing/2014/main" id="{DBD2317F-2167-4A13-845B-A03DDB3BFE29}"/>
              </a:ext>
            </a:extLst>
          </p:cNvPr>
          <p:cNvSpPr/>
          <p:nvPr/>
        </p:nvSpPr>
        <p:spPr>
          <a:xfrm>
            <a:off x="7437394" y="1418137"/>
            <a:ext cx="1123950" cy="1004136"/>
          </a:xfrm>
          <a:prstGeom prst="mathMultiply">
            <a:avLst>
              <a:gd name="adj1" fmla="val 12976"/>
            </a:avLst>
          </a:prstGeom>
          <a:solidFill>
            <a:srgbClr val="FF0000"/>
          </a:solidFill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/>
          </a:p>
        </p:txBody>
      </p:sp>
      <p:sp>
        <p:nvSpPr>
          <p:cNvPr id="19" name="곱하기 기호 18">
            <a:extLst>
              <a:ext uri="{FF2B5EF4-FFF2-40B4-BE49-F238E27FC236}">
                <a16:creationId xmlns:a16="http://schemas.microsoft.com/office/drawing/2014/main" id="{32B795ED-2D3D-49FC-9DCB-41C98C68BCA1}"/>
              </a:ext>
            </a:extLst>
          </p:cNvPr>
          <p:cNvSpPr/>
          <p:nvPr/>
        </p:nvSpPr>
        <p:spPr>
          <a:xfrm>
            <a:off x="7437394" y="4116603"/>
            <a:ext cx="1123950" cy="1004136"/>
          </a:xfrm>
          <a:prstGeom prst="mathMultiply">
            <a:avLst>
              <a:gd name="adj1" fmla="val 12976"/>
            </a:avLst>
          </a:prstGeom>
          <a:solidFill>
            <a:srgbClr val="FF0000"/>
          </a:solidFill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87547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2B859DAE-87E9-4E34-BDCE-1F14FA8805EB}"/>
              </a:ext>
            </a:extLst>
          </p:cNvPr>
          <p:cNvSpPr txBox="1"/>
          <p:nvPr/>
        </p:nvSpPr>
        <p:spPr>
          <a:xfrm>
            <a:off x="220559" y="1938454"/>
            <a:ext cx="6596166" cy="3566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lnSpc>
                <a:spcPct val="150000"/>
              </a:lnSpc>
              <a:buFont typeface="+mj-lt"/>
              <a:buAutoNum type="arabicPeriod" startAt="5"/>
            </a:pPr>
            <a:r>
              <a:rPr lang="ko-KR" altLang="en-US" sz="32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이 액션은 황금 토큰을 가져올 수 있는 </a:t>
            </a:r>
            <a:br>
              <a:rPr lang="en-US" altLang="ko-KR" sz="32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</a:br>
            <a:r>
              <a:rPr lang="ko-KR" altLang="en-US" sz="3200" b="1" spc="-150" dirty="0">
                <a:solidFill>
                  <a:schemeClr val="accent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유일한 수단</a:t>
            </a:r>
            <a:endParaRPr lang="en-US" altLang="ko-KR" sz="3200" b="1" spc="-150" dirty="0">
              <a:solidFill>
                <a:schemeClr val="accent1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marL="514350" indent="-514350">
              <a:lnSpc>
                <a:spcPct val="150000"/>
              </a:lnSpc>
              <a:buAutoNum type="arabicPeriod" startAt="5"/>
            </a:pPr>
            <a:r>
              <a:rPr lang="ko-KR" altLang="en-US" sz="32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황금 토큰은 </a:t>
            </a:r>
            <a:r>
              <a:rPr lang="ko-KR" altLang="en-US" sz="3200" b="1" spc="-150" dirty="0">
                <a:solidFill>
                  <a:schemeClr val="accent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아무 보석</a:t>
            </a:r>
            <a:r>
              <a:rPr lang="ko-KR" altLang="en-US" sz="32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또는 </a:t>
            </a:r>
            <a:r>
              <a:rPr lang="ko-KR" altLang="en-US" sz="3200" b="1" spc="-150" dirty="0">
                <a:solidFill>
                  <a:schemeClr val="accent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진주</a:t>
            </a:r>
            <a:r>
              <a:rPr lang="ko-KR" altLang="en-US" sz="32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로 </a:t>
            </a:r>
            <a:br>
              <a:rPr lang="en-US" altLang="ko-KR" sz="32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</a:br>
            <a:r>
              <a:rPr lang="ko-KR" altLang="en-US" sz="32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사용할 수 있는 </a:t>
            </a:r>
            <a:r>
              <a:rPr lang="ko-KR" altLang="en-US" sz="3200" b="1" spc="-150" dirty="0">
                <a:solidFill>
                  <a:schemeClr val="accent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조커 토큰</a:t>
            </a:r>
            <a:endParaRPr lang="en-US" altLang="ko-KR" sz="3200" b="1" spc="-150" dirty="0">
              <a:solidFill>
                <a:schemeClr val="accent1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marL="514350" indent="-514350">
              <a:lnSpc>
                <a:spcPct val="130000"/>
              </a:lnSpc>
              <a:buAutoNum type="arabicPeriod" startAt="5"/>
            </a:pPr>
            <a:endParaRPr lang="en-US" altLang="ko-KR" sz="28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59D5331D-DB4A-4567-A096-D3352B235F7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ko-KR" dirty="0"/>
              <a:t>3</a:t>
            </a:r>
            <a:endParaRPr lang="ko-KR" altLang="en-US" dirty="0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B298E0D3-1319-422C-955D-D5600AB28CD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ko-KR" altLang="en-US" dirty="0"/>
              <a:t>게임 방법</a:t>
            </a:r>
          </a:p>
        </p:txBody>
      </p:sp>
      <p:sp>
        <p:nvSpPr>
          <p:cNvPr id="8" name="직사각형 7">
            <a:extLst>
              <a:ext uri="{FF2B5EF4-FFF2-40B4-BE49-F238E27FC236}">
                <a16:creationId xmlns:a16="http://schemas.microsoft.com/office/drawing/2014/main" id="{E9AF3044-945D-42F6-8A57-CB97A757CC73}"/>
              </a:ext>
            </a:extLst>
          </p:cNvPr>
          <p:cNvSpPr/>
          <p:nvPr/>
        </p:nvSpPr>
        <p:spPr>
          <a:xfrm>
            <a:off x="695325" y="1277373"/>
            <a:ext cx="5891906" cy="6428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ko-KR" altLang="en-US" sz="28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필수 액션 </a:t>
            </a:r>
            <a:r>
              <a:rPr lang="en-US" altLang="ko-KR" sz="28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– </a:t>
            </a:r>
            <a:r>
              <a:rPr lang="ko-KR" altLang="en-US" sz="28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황금 토큰과 카드 가져오기</a:t>
            </a:r>
          </a:p>
        </p:txBody>
      </p:sp>
      <p:pic>
        <p:nvPicPr>
          <p:cNvPr id="11" name="그림 10">
            <a:extLst>
              <a:ext uri="{FF2B5EF4-FFF2-40B4-BE49-F238E27FC236}">
                <a16:creationId xmlns:a16="http://schemas.microsoft.com/office/drawing/2014/main" id="{16505779-2770-49D2-B0B6-EDDC7A5D1B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4791" y="2748708"/>
            <a:ext cx="2523349" cy="1360582"/>
          </a:xfrm>
          <a:prstGeom prst="rect">
            <a:avLst/>
          </a:prstGeom>
        </p:spPr>
      </p:pic>
      <p:pic>
        <p:nvPicPr>
          <p:cNvPr id="12" name="그림 11">
            <a:extLst>
              <a:ext uri="{FF2B5EF4-FFF2-40B4-BE49-F238E27FC236}">
                <a16:creationId xmlns:a16="http://schemas.microsoft.com/office/drawing/2014/main" id="{FE32D25A-AC58-456E-B9A2-4CDC7EE283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1305" y="2520316"/>
            <a:ext cx="1647009" cy="1631759"/>
          </a:xfrm>
          <a:prstGeom prst="rect">
            <a:avLst/>
          </a:prstGeom>
        </p:spPr>
      </p:pic>
      <p:sp>
        <p:nvSpPr>
          <p:cNvPr id="18" name="같음 기호 17">
            <a:extLst>
              <a:ext uri="{FF2B5EF4-FFF2-40B4-BE49-F238E27FC236}">
                <a16:creationId xmlns:a16="http://schemas.microsoft.com/office/drawing/2014/main" id="{1C66E4AA-6A3D-49CB-8B2A-B2F2DC5504FB}"/>
              </a:ext>
            </a:extLst>
          </p:cNvPr>
          <p:cNvSpPr/>
          <p:nvPr/>
        </p:nvSpPr>
        <p:spPr>
          <a:xfrm>
            <a:off x="8272810" y="2705924"/>
            <a:ext cx="1202353" cy="1446151"/>
          </a:xfrm>
          <a:prstGeom prst="mathEqual">
            <a:avLst>
              <a:gd name="adj1" fmla="val 12012"/>
              <a:gd name="adj2" fmla="val 11760"/>
            </a:avLst>
          </a:prstGeom>
          <a:solidFill>
            <a:schemeClr val="accent1"/>
          </a:solidFill>
          <a:ln w="762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1542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2B859DAE-87E9-4E34-BDCE-1F14FA8805EB}"/>
              </a:ext>
            </a:extLst>
          </p:cNvPr>
          <p:cNvSpPr txBox="1"/>
          <p:nvPr/>
        </p:nvSpPr>
        <p:spPr>
          <a:xfrm>
            <a:off x="220559" y="1938454"/>
            <a:ext cx="7008916" cy="4489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lnSpc>
                <a:spcPct val="150000"/>
              </a:lnSpc>
              <a:buFont typeface="+mj-lt"/>
              <a:buAutoNum type="arabicPeriod" startAt="7"/>
            </a:pP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손에 든 카드는 구매하기 전까지는 아무런 </a:t>
            </a:r>
            <a:b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</a:b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효과가 없지만 </a:t>
            </a:r>
            <a:r>
              <a:rPr lang="ko-KR" altLang="en-US" sz="2800" b="1" spc="-150" dirty="0">
                <a:solidFill>
                  <a:schemeClr val="accent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자신만이 구매 가능</a:t>
            </a: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한 카드</a:t>
            </a:r>
            <a:endParaRPr lang="en-US" altLang="ko-KR" sz="28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marL="514350" indent="-514350">
              <a:lnSpc>
                <a:spcPct val="150000"/>
              </a:lnSpc>
              <a:buAutoNum type="arabicPeriod" startAt="7"/>
            </a:pP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손에 든 카드는 상대는 볼 수 없고</a:t>
            </a:r>
            <a: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b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</a:b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자신은 언제든 확인 가능</a:t>
            </a:r>
            <a:endParaRPr lang="en-US" altLang="ko-KR" sz="28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marL="514350" indent="-514350">
              <a:lnSpc>
                <a:spcPct val="150000"/>
              </a:lnSpc>
              <a:buAutoNum type="arabicPeriod" startAt="7"/>
            </a:pP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게임이 끝날 때 손에 카드가 남아있더라도 </a:t>
            </a:r>
            <a:b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</a:b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이로 인한 </a:t>
            </a:r>
            <a:r>
              <a:rPr lang="ko-KR" altLang="en-US" sz="2800" b="1" spc="-150" dirty="0">
                <a:solidFill>
                  <a:schemeClr val="accent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불이익을 받지는 않음</a:t>
            </a:r>
            <a:endParaRPr lang="en-US" altLang="ko-KR" sz="2800" b="1" spc="-150" dirty="0">
              <a:solidFill>
                <a:schemeClr val="accent1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marL="514350" indent="-514350">
              <a:lnSpc>
                <a:spcPct val="130000"/>
              </a:lnSpc>
              <a:buAutoNum type="arabicPeriod" startAt="7"/>
            </a:pPr>
            <a:endParaRPr lang="en-US" altLang="ko-KR" sz="28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59D5331D-DB4A-4567-A096-D3352B235F7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ko-KR" dirty="0"/>
              <a:t>3</a:t>
            </a:r>
            <a:endParaRPr lang="ko-KR" altLang="en-US" dirty="0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B298E0D3-1319-422C-955D-D5600AB28CD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ko-KR" altLang="en-US" dirty="0"/>
              <a:t>게임 방법</a:t>
            </a:r>
          </a:p>
        </p:txBody>
      </p:sp>
      <p:sp>
        <p:nvSpPr>
          <p:cNvPr id="8" name="직사각형 7">
            <a:extLst>
              <a:ext uri="{FF2B5EF4-FFF2-40B4-BE49-F238E27FC236}">
                <a16:creationId xmlns:a16="http://schemas.microsoft.com/office/drawing/2014/main" id="{E9AF3044-945D-42F6-8A57-CB97A757CC73}"/>
              </a:ext>
            </a:extLst>
          </p:cNvPr>
          <p:cNvSpPr/>
          <p:nvPr/>
        </p:nvSpPr>
        <p:spPr>
          <a:xfrm>
            <a:off x="695325" y="1277373"/>
            <a:ext cx="5891906" cy="6428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ko-KR" altLang="en-US" sz="28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필수 액션 </a:t>
            </a:r>
            <a:r>
              <a:rPr lang="en-US" altLang="ko-KR" sz="28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– </a:t>
            </a:r>
            <a:r>
              <a:rPr lang="ko-KR" altLang="en-US" sz="28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황금 토큰과 카드 가져오기</a:t>
            </a:r>
          </a:p>
        </p:txBody>
      </p:sp>
      <p:grpSp>
        <p:nvGrpSpPr>
          <p:cNvPr id="5" name="그룹 4">
            <a:extLst>
              <a:ext uri="{FF2B5EF4-FFF2-40B4-BE49-F238E27FC236}">
                <a16:creationId xmlns:a16="http://schemas.microsoft.com/office/drawing/2014/main" id="{AA6DFDA7-2800-4867-8264-88CCDD22328F}"/>
              </a:ext>
            </a:extLst>
          </p:cNvPr>
          <p:cNvGrpSpPr/>
          <p:nvPr/>
        </p:nvGrpSpPr>
        <p:grpSpPr>
          <a:xfrm>
            <a:off x="8239225" y="1277373"/>
            <a:ext cx="2195162" cy="2425453"/>
            <a:chOff x="8613807" y="1753449"/>
            <a:chExt cx="1820580" cy="1949377"/>
          </a:xfrm>
        </p:grpSpPr>
        <p:pic>
          <p:nvPicPr>
            <p:cNvPr id="7" name="그림 6">
              <a:extLst>
                <a:ext uri="{FF2B5EF4-FFF2-40B4-BE49-F238E27FC236}">
                  <a16:creationId xmlns:a16="http://schemas.microsoft.com/office/drawing/2014/main" id="{008E9AB1-8F6F-4830-90D0-743104EE0C6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8787387" y="1753449"/>
              <a:ext cx="1473421" cy="1473421"/>
            </a:xfrm>
            <a:prstGeom prst="rect">
              <a:avLst/>
            </a:prstGeom>
          </p:spPr>
        </p:pic>
        <p:pic>
          <p:nvPicPr>
            <p:cNvPr id="9" name="그림 8">
              <a:extLst>
                <a:ext uri="{FF2B5EF4-FFF2-40B4-BE49-F238E27FC236}">
                  <a16:creationId xmlns:a16="http://schemas.microsoft.com/office/drawing/2014/main" id="{DCC1A2D6-1BDB-4020-B1FE-BFFE2CCF801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13807" y="2750914"/>
              <a:ext cx="739392" cy="951912"/>
            </a:xfrm>
            <a:prstGeom prst="rect">
              <a:avLst/>
            </a:prstGeom>
          </p:spPr>
        </p:pic>
        <p:pic>
          <p:nvPicPr>
            <p:cNvPr id="10" name="그림 9">
              <a:extLst>
                <a:ext uri="{FF2B5EF4-FFF2-40B4-BE49-F238E27FC236}">
                  <a16:creationId xmlns:a16="http://schemas.microsoft.com/office/drawing/2014/main" id="{D44E1C27-D359-4D64-B84A-CCD879360E8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54401" y="2750914"/>
              <a:ext cx="739392" cy="951912"/>
            </a:xfrm>
            <a:prstGeom prst="rect">
              <a:avLst/>
            </a:prstGeom>
          </p:spPr>
        </p:pic>
        <p:pic>
          <p:nvPicPr>
            <p:cNvPr id="11" name="그림 10">
              <a:extLst>
                <a:ext uri="{FF2B5EF4-FFF2-40B4-BE49-F238E27FC236}">
                  <a16:creationId xmlns:a16="http://schemas.microsoft.com/office/drawing/2014/main" id="{718F1EEC-71B1-4238-95FE-60EA05A2513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94995" y="2750914"/>
              <a:ext cx="739392" cy="951912"/>
            </a:xfrm>
            <a:prstGeom prst="rect">
              <a:avLst/>
            </a:prstGeom>
          </p:spPr>
        </p:pic>
      </p:grpSp>
      <p:sp>
        <p:nvSpPr>
          <p:cNvPr id="2" name="직사각형 1">
            <a:extLst>
              <a:ext uri="{FF2B5EF4-FFF2-40B4-BE49-F238E27FC236}">
                <a16:creationId xmlns:a16="http://schemas.microsoft.com/office/drawing/2014/main" id="{B036A752-0368-4728-B0BD-BBD857CF8681}"/>
              </a:ext>
            </a:extLst>
          </p:cNvPr>
          <p:cNvSpPr/>
          <p:nvPr/>
        </p:nvSpPr>
        <p:spPr>
          <a:xfrm>
            <a:off x="7370370" y="3758763"/>
            <a:ext cx="414462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2400" i="1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상대의 의도를 예상해서 견제하기</a:t>
            </a:r>
            <a:endParaRPr lang="en-US" altLang="ko-KR" sz="2400" i="1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>
              <a:lnSpc>
                <a:spcPct val="150000"/>
              </a:lnSpc>
            </a:pPr>
            <a:r>
              <a:rPr lang="ko-KR" altLang="en-US" sz="2400" i="1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상대가 견제하기 전에 </a:t>
            </a:r>
            <a:r>
              <a:rPr lang="ko-KR" altLang="en-US" sz="2400" i="1" spc="-150" dirty="0" err="1">
                <a:latin typeface="나눔스퀘어" panose="020B0600000101010101" pitchFamily="50" charset="-127"/>
                <a:ea typeface="나눔스퀘어" panose="020B0600000101010101" pitchFamily="50" charset="-127"/>
              </a:rPr>
              <a:t>찜해놓기</a:t>
            </a:r>
            <a:endParaRPr lang="en-US" altLang="ko-KR" sz="2400" i="1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endParaRPr lang="en-US" altLang="ko-KR" sz="24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r>
              <a:rPr lang="ko-KR" altLang="en-US" sz="2400" i="1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어쩌면 단지 조커 토큰을 얻기 위해</a:t>
            </a:r>
            <a:endParaRPr lang="en-US" altLang="ko-KR" sz="2400" i="1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938846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2B859DAE-87E9-4E34-BDCE-1F14FA8805EB}"/>
              </a:ext>
            </a:extLst>
          </p:cNvPr>
          <p:cNvSpPr txBox="1"/>
          <p:nvPr/>
        </p:nvSpPr>
        <p:spPr>
          <a:xfrm>
            <a:off x="220560" y="1938454"/>
            <a:ext cx="6478624" cy="32618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lnSpc>
                <a:spcPct val="150000"/>
              </a:lnSpc>
              <a:buFont typeface="+mj-lt"/>
              <a:buAutoNum type="arabicPeriod" startAt="10"/>
            </a:pP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피라미드에 놓인 카드를 가져올 경우</a:t>
            </a:r>
            <a: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, </a:t>
            </a:r>
            <a:b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</a:b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해당 카드 더미에서 새로운 카드 </a:t>
            </a:r>
            <a: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1</a:t>
            </a: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장을 </a:t>
            </a:r>
            <a:b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</a:b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앞면으로 펼쳐 </a:t>
            </a:r>
            <a:r>
              <a:rPr lang="ko-KR" altLang="en-US" sz="2800" b="1" spc="-150" dirty="0">
                <a:solidFill>
                  <a:schemeClr val="accent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빈자리를 보충</a:t>
            </a:r>
            <a:endParaRPr lang="en-US" altLang="ko-KR" sz="2800" b="1" spc="-150" dirty="0">
              <a:solidFill>
                <a:schemeClr val="accent1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marL="514350" indent="-514350">
              <a:lnSpc>
                <a:spcPct val="150000"/>
              </a:lnSpc>
              <a:buAutoNum type="arabicPeriod" startAt="10"/>
            </a:pP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만약</a:t>
            </a:r>
            <a: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, </a:t>
            </a: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해당 카드 더미에 남은 카드가 없다면 </a:t>
            </a:r>
            <a:b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</a:b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카드를 보충하지 않음</a:t>
            </a:r>
            <a:endParaRPr lang="en-US" altLang="ko-KR" sz="28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59D5331D-DB4A-4567-A096-D3352B235F7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ko-KR" dirty="0"/>
              <a:t>3</a:t>
            </a:r>
            <a:endParaRPr lang="ko-KR" altLang="en-US" dirty="0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B298E0D3-1319-422C-955D-D5600AB28CD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ko-KR" altLang="en-US" dirty="0"/>
              <a:t>게임 방법</a:t>
            </a:r>
          </a:p>
        </p:txBody>
      </p:sp>
      <p:sp>
        <p:nvSpPr>
          <p:cNvPr id="8" name="직사각형 7">
            <a:extLst>
              <a:ext uri="{FF2B5EF4-FFF2-40B4-BE49-F238E27FC236}">
                <a16:creationId xmlns:a16="http://schemas.microsoft.com/office/drawing/2014/main" id="{E9AF3044-945D-42F6-8A57-CB97A757CC73}"/>
              </a:ext>
            </a:extLst>
          </p:cNvPr>
          <p:cNvSpPr/>
          <p:nvPr/>
        </p:nvSpPr>
        <p:spPr>
          <a:xfrm>
            <a:off x="695325" y="1277373"/>
            <a:ext cx="5891906" cy="6428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ko-KR" altLang="en-US" sz="28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필수 액션 </a:t>
            </a:r>
            <a:r>
              <a:rPr lang="en-US" altLang="ko-KR" sz="28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– </a:t>
            </a:r>
            <a:r>
              <a:rPr lang="ko-KR" altLang="en-US" sz="28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황금 토큰과 카드 가져오기</a:t>
            </a:r>
          </a:p>
        </p:txBody>
      </p:sp>
      <p:pic>
        <p:nvPicPr>
          <p:cNvPr id="7" name="그림 6">
            <a:extLst>
              <a:ext uri="{FF2B5EF4-FFF2-40B4-BE49-F238E27FC236}">
                <a16:creationId xmlns:a16="http://schemas.microsoft.com/office/drawing/2014/main" id="{06EA018B-E41D-46D3-93C9-FECD4F122A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6725" y="1802168"/>
            <a:ext cx="5094484" cy="3480036"/>
          </a:xfrm>
          <a:prstGeom prst="rect">
            <a:avLst/>
          </a:prstGeom>
        </p:spPr>
      </p:pic>
      <p:sp>
        <p:nvSpPr>
          <p:cNvPr id="2" name="직사각형 1">
            <a:extLst>
              <a:ext uri="{FF2B5EF4-FFF2-40B4-BE49-F238E27FC236}">
                <a16:creationId xmlns:a16="http://schemas.microsoft.com/office/drawing/2014/main" id="{E1E4A851-4B49-4F8B-A93C-68975434CF1B}"/>
              </a:ext>
            </a:extLst>
          </p:cNvPr>
          <p:cNvSpPr/>
          <p:nvPr/>
        </p:nvSpPr>
        <p:spPr>
          <a:xfrm>
            <a:off x="10318282" y="1973179"/>
            <a:ext cx="731519" cy="1039528"/>
          </a:xfrm>
          <a:prstGeom prst="rect">
            <a:avLst/>
          </a:prstGeom>
          <a:solidFill>
            <a:schemeClr val="bg1"/>
          </a:solidFill>
          <a:ln w="88900">
            <a:solidFill>
              <a:schemeClr val="accent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/>
          </a:p>
        </p:txBody>
      </p:sp>
      <p:sp>
        <p:nvSpPr>
          <p:cNvPr id="9" name="화살표: 굽음 8">
            <a:extLst>
              <a:ext uri="{FF2B5EF4-FFF2-40B4-BE49-F238E27FC236}">
                <a16:creationId xmlns:a16="http://schemas.microsoft.com/office/drawing/2014/main" id="{066378FE-0D73-4FB3-B259-5E6DBFB38D96}"/>
              </a:ext>
            </a:extLst>
          </p:cNvPr>
          <p:cNvSpPr/>
          <p:nvPr/>
        </p:nvSpPr>
        <p:spPr>
          <a:xfrm rot="2230662">
            <a:off x="8755021" y="1087460"/>
            <a:ext cx="1365204" cy="1103270"/>
          </a:xfrm>
          <a:prstGeom prst="bentArrow">
            <a:avLst>
              <a:gd name="adj1" fmla="val 12875"/>
              <a:gd name="adj2" fmla="val 17641"/>
              <a:gd name="adj3" fmla="val 25000"/>
              <a:gd name="adj4" fmla="val 88916"/>
            </a:avLst>
          </a:prstGeom>
          <a:solidFill>
            <a:schemeClr val="accent1"/>
          </a:solidFill>
          <a:ln w="762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5918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2B859DAE-87E9-4E34-BDCE-1F14FA8805EB}"/>
              </a:ext>
            </a:extLst>
          </p:cNvPr>
          <p:cNvSpPr txBox="1"/>
          <p:nvPr/>
        </p:nvSpPr>
        <p:spPr>
          <a:xfrm>
            <a:off x="731838" y="1179967"/>
            <a:ext cx="4639948" cy="27078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3200" b="1" spc="-150" dirty="0" err="1">
                <a:latin typeface="나눔스퀘어" panose="020B0600000101010101" pitchFamily="50" charset="-127"/>
                <a:ea typeface="나눔스퀘어" panose="020B0600000101010101" pitchFamily="50" charset="-127"/>
              </a:rPr>
              <a:t>알아두기</a:t>
            </a:r>
            <a:r>
              <a:rPr lang="ko-KR" altLang="en-US" sz="3200" b="1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r>
              <a:rPr lang="en-US" altLang="ko-KR" sz="3200" b="1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– </a:t>
            </a:r>
            <a:r>
              <a:rPr lang="ko-KR" altLang="en-US" sz="3200" b="1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카드에 적힌 정보</a:t>
            </a:r>
          </a:p>
          <a:p>
            <a:pPr marL="514350" indent="-5143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카드에는 </a:t>
            </a:r>
            <a:r>
              <a:rPr lang="ko-KR" altLang="en-US" sz="2800" b="1" spc="-150" dirty="0">
                <a:solidFill>
                  <a:schemeClr val="accent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승점</a:t>
            </a:r>
            <a:r>
              <a:rPr lang="en-US" altLang="ko-KR" sz="2800" b="1" spc="-150" dirty="0">
                <a:solidFill>
                  <a:schemeClr val="accent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, </a:t>
            </a:r>
            <a:r>
              <a:rPr lang="ko-KR" altLang="en-US" sz="2800" b="1" spc="-150" dirty="0">
                <a:solidFill>
                  <a:schemeClr val="accent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왕관</a:t>
            </a:r>
            <a:r>
              <a:rPr lang="en-US" altLang="ko-KR" sz="2800" b="1" spc="-150" dirty="0">
                <a:solidFill>
                  <a:schemeClr val="accent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, </a:t>
            </a:r>
            <a:r>
              <a:rPr lang="ko-KR" altLang="en-US" sz="2800" b="1" spc="-150" dirty="0">
                <a:solidFill>
                  <a:schemeClr val="accent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보너스</a:t>
            </a:r>
            <a:r>
              <a:rPr lang="en-US" altLang="ko-KR" sz="2800" b="1" spc="-150" dirty="0">
                <a:solidFill>
                  <a:schemeClr val="accent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, </a:t>
            </a:r>
            <a:br>
              <a:rPr lang="en-US" altLang="ko-KR" sz="2800" b="1" spc="-150" dirty="0">
                <a:solidFill>
                  <a:schemeClr val="accent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</a:br>
            <a:r>
              <a:rPr lang="ko-KR" altLang="en-US" sz="2800" b="1" spc="-150" dirty="0">
                <a:solidFill>
                  <a:schemeClr val="accent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특수 능력</a:t>
            </a:r>
            <a:r>
              <a:rPr lang="en-US" altLang="ko-KR" sz="2800" b="1" spc="-150" dirty="0">
                <a:solidFill>
                  <a:schemeClr val="accent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, </a:t>
            </a:r>
            <a:r>
              <a:rPr lang="ko-KR" altLang="en-US" sz="2800" b="1" spc="-150" dirty="0">
                <a:solidFill>
                  <a:schemeClr val="accent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구매 비용</a:t>
            </a: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등의 </a:t>
            </a:r>
            <a:b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</a:b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다양한 정보가 적혀 있음</a:t>
            </a:r>
            <a:endParaRPr lang="en-US" altLang="ko-KR" sz="28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59D5331D-DB4A-4567-A096-D3352B235F7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ko-KR" dirty="0"/>
              <a:t>3</a:t>
            </a:r>
            <a:endParaRPr lang="ko-KR" altLang="en-US" dirty="0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B298E0D3-1319-422C-955D-D5600AB28CD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ko-KR" altLang="en-US" dirty="0"/>
              <a:t>게임 방법</a:t>
            </a:r>
          </a:p>
        </p:txBody>
      </p:sp>
      <p:sp>
        <p:nvSpPr>
          <p:cNvPr id="16" name="직사각형 15">
            <a:extLst>
              <a:ext uri="{FF2B5EF4-FFF2-40B4-BE49-F238E27FC236}">
                <a16:creationId xmlns:a16="http://schemas.microsoft.com/office/drawing/2014/main" id="{B18EA9A6-F163-46A8-999E-601FB5370765}"/>
              </a:ext>
            </a:extLst>
          </p:cNvPr>
          <p:cNvSpPr/>
          <p:nvPr/>
        </p:nvSpPr>
        <p:spPr>
          <a:xfrm>
            <a:off x="7403866" y="3678964"/>
            <a:ext cx="35779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24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  </a:t>
            </a:r>
            <a:endParaRPr lang="ko-KR" altLang="en-US" sz="2400" dirty="0"/>
          </a:p>
        </p:txBody>
      </p:sp>
      <p:pic>
        <p:nvPicPr>
          <p:cNvPr id="8" name="그림 7">
            <a:extLst>
              <a:ext uri="{FF2B5EF4-FFF2-40B4-BE49-F238E27FC236}">
                <a16:creationId xmlns:a16="http://schemas.microsoft.com/office/drawing/2014/main" id="{B95748DD-814C-4E8F-B838-44395099FC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4582" y="2027066"/>
            <a:ext cx="1793552" cy="2674980"/>
          </a:xfrm>
          <a:prstGeom prst="rect">
            <a:avLst/>
          </a:prstGeom>
        </p:spPr>
      </p:pic>
      <p:pic>
        <p:nvPicPr>
          <p:cNvPr id="10" name="그림 9">
            <a:extLst>
              <a:ext uri="{FF2B5EF4-FFF2-40B4-BE49-F238E27FC236}">
                <a16:creationId xmlns:a16="http://schemas.microsoft.com/office/drawing/2014/main" id="{3F747BDE-6DF6-4085-9129-4ECFC39CBC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3866" y="2027066"/>
            <a:ext cx="1811093" cy="2648669"/>
          </a:xfrm>
          <a:prstGeom prst="rect">
            <a:avLst/>
          </a:prstGeom>
        </p:spPr>
      </p:pic>
      <p:sp>
        <p:nvSpPr>
          <p:cNvPr id="11" name="타원 10">
            <a:extLst>
              <a:ext uri="{FF2B5EF4-FFF2-40B4-BE49-F238E27FC236}">
                <a16:creationId xmlns:a16="http://schemas.microsoft.com/office/drawing/2014/main" id="{47313768-80E6-4BF0-885A-351CF3867DB9}"/>
              </a:ext>
            </a:extLst>
          </p:cNvPr>
          <p:cNvSpPr/>
          <p:nvPr/>
        </p:nvSpPr>
        <p:spPr>
          <a:xfrm>
            <a:off x="7403866" y="3678964"/>
            <a:ext cx="710231" cy="1023082"/>
          </a:xfrm>
          <a:prstGeom prst="ellipse">
            <a:avLst/>
          </a:prstGeom>
          <a:noFill/>
          <a:ln w="762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/>
          </a:p>
        </p:txBody>
      </p:sp>
      <p:sp>
        <p:nvSpPr>
          <p:cNvPr id="20" name="타원 19">
            <a:extLst>
              <a:ext uri="{FF2B5EF4-FFF2-40B4-BE49-F238E27FC236}">
                <a16:creationId xmlns:a16="http://schemas.microsoft.com/office/drawing/2014/main" id="{487ED3CD-C2AE-4375-95DC-03777A0E4C9C}"/>
              </a:ext>
            </a:extLst>
          </p:cNvPr>
          <p:cNvSpPr/>
          <p:nvPr/>
        </p:nvSpPr>
        <p:spPr>
          <a:xfrm>
            <a:off x="7575273" y="2541072"/>
            <a:ext cx="425168" cy="395638"/>
          </a:xfrm>
          <a:prstGeom prst="ellipse">
            <a:avLst/>
          </a:prstGeom>
          <a:noFill/>
          <a:ln w="762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/>
          </a:p>
        </p:txBody>
      </p:sp>
      <p:sp>
        <p:nvSpPr>
          <p:cNvPr id="21" name="타원 20">
            <a:extLst>
              <a:ext uri="{FF2B5EF4-FFF2-40B4-BE49-F238E27FC236}">
                <a16:creationId xmlns:a16="http://schemas.microsoft.com/office/drawing/2014/main" id="{0BF85C83-3BE7-432C-B6DC-753202B8F72A}"/>
              </a:ext>
            </a:extLst>
          </p:cNvPr>
          <p:cNvSpPr/>
          <p:nvPr/>
        </p:nvSpPr>
        <p:spPr>
          <a:xfrm>
            <a:off x="7573969" y="2094838"/>
            <a:ext cx="425168" cy="461665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/>
          </a:p>
        </p:txBody>
      </p:sp>
      <p:sp>
        <p:nvSpPr>
          <p:cNvPr id="26" name="타원 25">
            <a:extLst>
              <a:ext uri="{FF2B5EF4-FFF2-40B4-BE49-F238E27FC236}">
                <a16:creationId xmlns:a16="http://schemas.microsoft.com/office/drawing/2014/main" id="{F7615139-0407-44C5-BD16-0B4D6BC6E511}"/>
              </a:ext>
            </a:extLst>
          </p:cNvPr>
          <p:cNvSpPr/>
          <p:nvPr/>
        </p:nvSpPr>
        <p:spPr>
          <a:xfrm>
            <a:off x="10318248" y="2139902"/>
            <a:ext cx="457196" cy="487795"/>
          </a:xfrm>
          <a:prstGeom prst="ellipse">
            <a:avLst/>
          </a:prstGeom>
          <a:noFill/>
          <a:ln w="762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/>
          </a:p>
        </p:txBody>
      </p:sp>
      <p:sp>
        <p:nvSpPr>
          <p:cNvPr id="25" name="타원 24">
            <a:extLst>
              <a:ext uri="{FF2B5EF4-FFF2-40B4-BE49-F238E27FC236}">
                <a16:creationId xmlns:a16="http://schemas.microsoft.com/office/drawing/2014/main" id="{1D8C9D10-955F-437D-B4BF-FC377A28E09B}"/>
              </a:ext>
            </a:extLst>
          </p:cNvPr>
          <p:cNvSpPr/>
          <p:nvPr/>
        </p:nvSpPr>
        <p:spPr>
          <a:xfrm>
            <a:off x="8440497" y="2124318"/>
            <a:ext cx="725036" cy="701052"/>
          </a:xfrm>
          <a:prstGeom prst="ellipse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/>
          </a:p>
        </p:txBody>
      </p:sp>
      <p:sp>
        <p:nvSpPr>
          <p:cNvPr id="27" name="직사각형 26">
            <a:extLst>
              <a:ext uri="{FF2B5EF4-FFF2-40B4-BE49-F238E27FC236}">
                <a16:creationId xmlns:a16="http://schemas.microsoft.com/office/drawing/2014/main" id="{C31FA06C-9213-4FF8-A92D-A566F1FE4F76}"/>
              </a:ext>
            </a:extLst>
          </p:cNvPr>
          <p:cNvSpPr/>
          <p:nvPr/>
        </p:nvSpPr>
        <p:spPr>
          <a:xfrm>
            <a:off x="7530994" y="4772987"/>
            <a:ext cx="176843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3200" b="1" spc="-150" dirty="0">
                <a:solidFill>
                  <a:schemeClr val="accent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구매 비용 </a:t>
            </a:r>
            <a:endParaRPr lang="ko-KR" altLang="en-US" sz="3200" b="1" dirty="0">
              <a:solidFill>
                <a:schemeClr val="accent1"/>
              </a:solidFill>
            </a:endParaRPr>
          </a:p>
        </p:txBody>
      </p:sp>
      <p:sp>
        <p:nvSpPr>
          <p:cNvPr id="28" name="직사각형 27">
            <a:extLst>
              <a:ext uri="{FF2B5EF4-FFF2-40B4-BE49-F238E27FC236}">
                <a16:creationId xmlns:a16="http://schemas.microsoft.com/office/drawing/2014/main" id="{30E1013B-FCCD-46B3-B587-2AC6A7805AFC}"/>
              </a:ext>
            </a:extLst>
          </p:cNvPr>
          <p:cNvSpPr/>
          <p:nvPr/>
        </p:nvSpPr>
        <p:spPr>
          <a:xfrm>
            <a:off x="5723132" y="2446503"/>
            <a:ext cx="168507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3200" b="1" spc="-150" dirty="0">
                <a:solidFill>
                  <a:srgbClr val="7030A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특수 능력</a:t>
            </a:r>
            <a:endParaRPr lang="ko-KR" altLang="en-US" sz="3200" b="1" dirty="0">
              <a:solidFill>
                <a:srgbClr val="7030A0"/>
              </a:solidFill>
            </a:endParaRPr>
          </a:p>
        </p:txBody>
      </p:sp>
      <p:sp>
        <p:nvSpPr>
          <p:cNvPr id="29" name="직사각형 28">
            <a:extLst>
              <a:ext uri="{FF2B5EF4-FFF2-40B4-BE49-F238E27FC236}">
                <a16:creationId xmlns:a16="http://schemas.microsoft.com/office/drawing/2014/main" id="{59DD6B67-A851-4C5D-84BD-95B61DF8BD3F}"/>
              </a:ext>
            </a:extLst>
          </p:cNvPr>
          <p:cNvSpPr/>
          <p:nvPr/>
        </p:nvSpPr>
        <p:spPr>
          <a:xfrm>
            <a:off x="7416219" y="1406820"/>
            <a:ext cx="89319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3200" b="1" spc="-150" dirty="0">
                <a:solidFill>
                  <a:srgbClr val="FF000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승점</a:t>
            </a:r>
            <a:endParaRPr lang="ko-KR" altLang="en-US" sz="3200" b="1" dirty="0">
              <a:solidFill>
                <a:srgbClr val="FF0000"/>
              </a:solidFill>
            </a:endParaRPr>
          </a:p>
        </p:txBody>
      </p:sp>
      <p:sp>
        <p:nvSpPr>
          <p:cNvPr id="30" name="직사각형 29">
            <a:extLst>
              <a:ext uri="{FF2B5EF4-FFF2-40B4-BE49-F238E27FC236}">
                <a16:creationId xmlns:a16="http://schemas.microsoft.com/office/drawing/2014/main" id="{169A75E6-05C2-4DD7-B4C0-2E90748B23C3}"/>
              </a:ext>
            </a:extLst>
          </p:cNvPr>
          <p:cNvSpPr/>
          <p:nvPr/>
        </p:nvSpPr>
        <p:spPr>
          <a:xfrm>
            <a:off x="8675698" y="1521807"/>
            <a:ext cx="124745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3200" b="1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보너스</a:t>
            </a:r>
            <a:endParaRPr lang="ko-KR" altLang="en-US" sz="3200" b="1" dirty="0"/>
          </a:p>
        </p:txBody>
      </p:sp>
      <p:sp>
        <p:nvSpPr>
          <p:cNvPr id="31" name="직사각형 30">
            <a:extLst>
              <a:ext uri="{FF2B5EF4-FFF2-40B4-BE49-F238E27FC236}">
                <a16:creationId xmlns:a16="http://schemas.microsoft.com/office/drawing/2014/main" id="{F2DFC0E9-023D-4CED-A78D-A7FF0952A392}"/>
              </a:ext>
            </a:extLst>
          </p:cNvPr>
          <p:cNvSpPr/>
          <p:nvPr/>
        </p:nvSpPr>
        <p:spPr>
          <a:xfrm>
            <a:off x="10151715" y="1521806"/>
            <a:ext cx="89319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3200" b="1" spc="-150" dirty="0">
                <a:solidFill>
                  <a:schemeClr val="accent2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왕관</a:t>
            </a:r>
            <a:endParaRPr lang="ko-KR" altLang="en-US" sz="3200" b="1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628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2B859DAE-87E9-4E34-BDCE-1F14FA8805EB}"/>
              </a:ext>
            </a:extLst>
          </p:cNvPr>
          <p:cNvSpPr txBox="1"/>
          <p:nvPr/>
        </p:nvSpPr>
        <p:spPr>
          <a:xfrm>
            <a:off x="220560" y="1938454"/>
            <a:ext cx="6596166" cy="26155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lnSpc>
                <a:spcPct val="150000"/>
              </a:lnSpc>
              <a:buAutoNum type="arabicPeriod"/>
            </a:pP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피라미드에 있는 카드 또는 자신의 손에 </a:t>
            </a:r>
            <a:b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</a:b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있는 </a:t>
            </a:r>
            <a:r>
              <a:rPr lang="ko-KR" altLang="en-US" sz="2800" b="1" spc="-150" dirty="0">
                <a:solidFill>
                  <a:schemeClr val="accent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카드 </a:t>
            </a:r>
            <a:r>
              <a:rPr lang="en-US" altLang="ko-KR" sz="2800" b="1" spc="-150" dirty="0">
                <a:solidFill>
                  <a:schemeClr val="accent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1</a:t>
            </a:r>
            <a:r>
              <a:rPr lang="ko-KR" altLang="en-US" sz="2800" b="1" spc="-150" dirty="0">
                <a:solidFill>
                  <a:schemeClr val="accent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장을 선택</a:t>
            </a: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하고</a:t>
            </a:r>
            <a: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, </a:t>
            </a: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그 카드의 </a:t>
            </a:r>
            <a:b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</a:b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왼쪽 아래에 표시된 </a:t>
            </a:r>
            <a:r>
              <a:rPr lang="ko-KR" altLang="en-US" sz="2800" b="1" spc="-150" dirty="0">
                <a:solidFill>
                  <a:schemeClr val="accent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비용만큼 토큰을 지불</a:t>
            </a:r>
            <a:endParaRPr lang="en-US" altLang="ko-KR" sz="2800" b="1" spc="-150" dirty="0">
              <a:solidFill>
                <a:schemeClr val="accent1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marL="514350" indent="-514350">
              <a:lnSpc>
                <a:spcPct val="150000"/>
              </a:lnSpc>
              <a:buAutoNum type="arabicPeriod"/>
            </a:pP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지불한 토큰은 주머니에 넣음</a:t>
            </a:r>
            <a:endParaRPr lang="en-US" altLang="ko-KR" sz="28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59D5331D-DB4A-4567-A096-D3352B235F7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ko-KR" dirty="0"/>
              <a:t>3</a:t>
            </a:r>
            <a:endParaRPr lang="ko-KR" altLang="en-US" dirty="0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B298E0D3-1319-422C-955D-D5600AB28CD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ko-KR" altLang="en-US" dirty="0"/>
              <a:t>게임 방법</a:t>
            </a:r>
          </a:p>
        </p:txBody>
      </p:sp>
      <p:sp>
        <p:nvSpPr>
          <p:cNvPr id="8" name="직사각형 7">
            <a:extLst>
              <a:ext uri="{FF2B5EF4-FFF2-40B4-BE49-F238E27FC236}">
                <a16:creationId xmlns:a16="http://schemas.microsoft.com/office/drawing/2014/main" id="{E9AF3044-945D-42F6-8A57-CB97A757CC73}"/>
              </a:ext>
            </a:extLst>
          </p:cNvPr>
          <p:cNvSpPr/>
          <p:nvPr/>
        </p:nvSpPr>
        <p:spPr>
          <a:xfrm>
            <a:off x="695325" y="1277373"/>
            <a:ext cx="4391580" cy="6428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ko-KR" altLang="en-US" sz="28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필수 액션 </a:t>
            </a:r>
            <a:r>
              <a:rPr lang="en-US" altLang="ko-KR" sz="28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– </a:t>
            </a:r>
            <a:r>
              <a:rPr lang="ko-KR" altLang="en-US" sz="28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장신구 카드 구매</a:t>
            </a:r>
          </a:p>
        </p:txBody>
      </p:sp>
      <p:pic>
        <p:nvPicPr>
          <p:cNvPr id="17" name="그림 16">
            <a:extLst>
              <a:ext uri="{FF2B5EF4-FFF2-40B4-BE49-F238E27FC236}">
                <a16:creationId xmlns:a16="http://schemas.microsoft.com/office/drawing/2014/main" id="{68C4BE94-303B-4B09-B05F-2F1E78A6BA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9184" y="432112"/>
            <a:ext cx="2035041" cy="2976185"/>
          </a:xfrm>
          <a:prstGeom prst="rect">
            <a:avLst/>
          </a:prstGeom>
        </p:spPr>
      </p:pic>
      <p:pic>
        <p:nvPicPr>
          <p:cNvPr id="18" name="그림 17">
            <a:extLst>
              <a:ext uri="{FF2B5EF4-FFF2-40B4-BE49-F238E27FC236}">
                <a16:creationId xmlns:a16="http://schemas.microsoft.com/office/drawing/2014/main" id="{6DCD2138-47DC-462C-8710-7B25409412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07663">
            <a:off x="6950796" y="3511650"/>
            <a:ext cx="2091398" cy="2021410"/>
          </a:xfrm>
          <a:prstGeom prst="rect">
            <a:avLst/>
          </a:prstGeom>
        </p:spPr>
      </p:pic>
      <p:pic>
        <p:nvPicPr>
          <p:cNvPr id="20" name="그림 19">
            <a:extLst>
              <a:ext uri="{FF2B5EF4-FFF2-40B4-BE49-F238E27FC236}">
                <a16:creationId xmlns:a16="http://schemas.microsoft.com/office/drawing/2014/main" id="{CBB1B50F-0929-4E5E-948D-783577B9DF3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213093">
            <a:off x="9533338" y="4294651"/>
            <a:ext cx="2065199" cy="1912786"/>
          </a:xfrm>
          <a:prstGeom prst="rect">
            <a:avLst/>
          </a:prstGeom>
        </p:spPr>
      </p:pic>
      <p:sp>
        <p:nvSpPr>
          <p:cNvPr id="21" name="화살표: 굽음 20">
            <a:extLst>
              <a:ext uri="{FF2B5EF4-FFF2-40B4-BE49-F238E27FC236}">
                <a16:creationId xmlns:a16="http://schemas.microsoft.com/office/drawing/2014/main" id="{81F3FC1A-0130-4F61-B604-7B27E8E0C742}"/>
              </a:ext>
            </a:extLst>
          </p:cNvPr>
          <p:cNvSpPr/>
          <p:nvPr/>
        </p:nvSpPr>
        <p:spPr>
          <a:xfrm rot="2836830">
            <a:off x="9058354" y="4171009"/>
            <a:ext cx="956703" cy="669019"/>
          </a:xfrm>
          <a:prstGeom prst="bentArrow">
            <a:avLst>
              <a:gd name="adj1" fmla="val 27833"/>
              <a:gd name="adj2" fmla="val 25000"/>
              <a:gd name="adj3" fmla="val 25000"/>
              <a:gd name="adj4" fmla="val 88917"/>
            </a:avLst>
          </a:prstGeom>
          <a:solidFill>
            <a:schemeClr val="accent1"/>
          </a:solidFill>
          <a:ln w="762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5638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2B859DAE-87E9-4E34-BDCE-1F14FA8805EB}"/>
              </a:ext>
            </a:extLst>
          </p:cNvPr>
          <p:cNvSpPr txBox="1"/>
          <p:nvPr/>
        </p:nvSpPr>
        <p:spPr>
          <a:xfrm>
            <a:off x="220560" y="1938454"/>
            <a:ext cx="6596166" cy="39081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lnSpc>
                <a:spcPct val="150000"/>
              </a:lnSpc>
              <a:buAutoNum type="arabicPeriod"/>
            </a:pP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피라미드에 있는 카드 또는 자신의 손에 </a:t>
            </a:r>
            <a:b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</a:b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있는 </a:t>
            </a:r>
            <a:r>
              <a:rPr lang="ko-KR" altLang="en-US" sz="2800" b="1" spc="-150" dirty="0">
                <a:solidFill>
                  <a:schemeClr val="accent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카드 </a:t>
            </a:r>
            <a:r>
              <a:rPr lang="en-US" altLang="ko-KR" sz="2800" b="1" spc="-150" dirty="0">
                <a:solidFill>
                  <a:schemeClr val="accent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1</a:t>
            </a:r>
            <a:r>
              <a:rPr lang="ko-KR" altLang="en-US" sz="2800" b="1" spc="-150" dirty="0">
                <a:solidFill>
                  <a:schemeClr val="accent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장을 선택</a:t>
            </a: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하고</a:t>
            </a:r>
            <a: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, </a:t>
            </a: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그 카드의 </a:t>
            </a:r>
            <a:b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</a:b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왼쪽 아래에 표시된 </a:t>
            </a:r>
            <a:r>
              <a:rPr lang="ko-KR" altLang="en-US" sz="2800" b="1" spc="-150" dirty="0">
                <a:solidFill>
                  <a:schemeClr val="accent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비용만큼 토큰을 지불</a:t>
            </a:r>
            <a:endParaRPr lang="en-US" altLang="ko-KR" sz="2800" b="1" spc="-150" dirty="0">
              <a:solidFill>
                <a:schemeClr val="accent1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marL="514350" indent="-514350">
              <a:lnSpc>
                <a:spcPct val="150000"/>
              </a:lnSpc>
              <a:buAutoNum type="arabicPeriod"/>
            </a:pP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지불한 토큰은 주머니에 넣음</a:t>
            </a:r>
            <a:endParaRPr lang="en-US" altLang="ko-KR" sz="28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marL="514350" indent="-514350">
              <a:lnSpc>
                <a:spcPct val="150000"/>
              </a:lnSpc>
              <a:buAutoNum type="arabicPeriod"/>
            </a:pP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구입한 카드는 승점</a:t>
            </a:r>
            <a: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, </a:t>
            </a: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왕관</a:t>
            </a:r>
            <a: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,</a:t>
            </a: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보너스가 </a:t>
            </a:r>
            <a:b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</a:b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보이도록 자기 앞에 앞면으로 배치</a:t>
            </a:r>
            <a: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59D5331D-DB4A-4567-A096-D3352B235F7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ko-KR" dirty="0"/>
              <a:t>3</a:t>
            </a:r>
            <a:endParaRPr lang="ko-KR" altLang="en-US" dirty="0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B298E0D3-1319-422C-955D-D5600AB28CD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ko-KR" altLang="en-US" dirty="0"/>
              <a:t>게임 방법</a:t>
            </a:r>
          </a:p>
        </p:txBody>
      </p:sp>
      <p:sp>
        <p:nvSpPr>
          <p:cNvPr id="8" name="직사각형 7">
            <a:extLst>
              <a:ext uri="{FF2B5EF4-FFF2-40B4-BE49-F238E27FC236}">
                <a16:creationId xmlns:a16="http://schemas.microsoft.com/office/drawing/2014/main" id="{E9AF3044-945D-42F6-8A57-CB97A757CC73}"/>
              </a:ext>
            </a:extLst>
          </p:cNvPr>
          <p:cNvSpPr/>
          <p:nvPr/>
        </p:nvSpPr>
        <p:spPr>
          <a:xfrm>
            <a:off x="695325" y="1277373"/>
            <a:ext cx="4391580" cy="6428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ko-KR" altLang="en-US" sz="28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필수 액션 </a:t>
            </a:r>
            <a:r>
              <a:rPr lang="en-US" altLang="ko-KR" sz="28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– </a:t>
            </a:r>
            <a:r>
              <a:rPr lang="ko-KR" altLang="en-US" sz="28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장신구 카드 구매</a:t>
            </a:r>
          </a:p>
        </p:txBody>
      </p:sp>
      <p:pic>
        <p:nvPicPr>
          <p:cNvPr id="17" name="그림 16">
            <a:extLst>
              <a:ext uri="{FF2B5EF4-FFF2-40B4-BE49-F238E27FC236}">
                <a16:creationId xmlns:a16="http://schemas.microsoft.com/office/drawing/2014/main" id="{AADB2BC4-EB54-4718-86A7-E8253A4DEC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744290" y="628952"/>
            <a:ext cx="1299877" cy="1299877"/>
          </a:xfrm>
          <a:prstGeom prst="rect">
            <a:avLst/>
          </a:prstGeom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id="{633AE209-FAF6-4A0D-9E17-57B14DE5B9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9936" y="1948079"/>
            <a:ext cx="3648584" cy="2495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5600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323DEC23-2155-40E2-92AA-42C2C8CF6362}"/>
              </a:ext>
            </a:extLst>
          </p:cNvPr>
          <p:cNvSpPr txBox="1"/>
          <p:nvPr/>
        </p:nvSpPr>
        <p:spPr>
          <a:xfrm>
            <a:off x="585536" y="1237090"/>
            <a:ext cx="5779754" cy="49603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40000"/>
              </a:lnSpc>
            </a:pPr>
            <a:r>
              <a:rPr lang="ko-KR" altLang="en-US" sz="3600" b="1" spc="-150" dirty="0" err="1">
                <a:solidFill>
                  <a:schemeClr val="accent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스플렌더</a:t>
            </a:r>
            <a:r>
              <a:rPr lang="ko-KR" altLang="en-US" sz="3600" b="1" spc="-150" dirty="0">
                <a:solidFill>
                  <a:schemeClr val="accent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 대결</a:t>
            </a:r>
            <a:br>
              <a:rPr lang="en-US" altLang="ko-KR" sz="3600" b="1" spc="-150" dirty="0">
                <a:solidFill>
                  <a:srgbClr val="992415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</a:br>
            <a:r>
              <a:rPr lang="en-US" altLang="ko-KR" sz="24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&lt;</a:t>
            </a:r>
            <a:r>
              <a:rPr lang="ko-KR" altLang="en-US" sz="2400" spc="-150" dirty="0" err="1">
                <a:latin typeface="나눔스퀘어" panose="020B0600000101010101" pitchFamily="50" charset="-127"/>
                <a:ea typeface="나눔스퀘어" panose="020B0600000101010101" pitchFamily="50" charset="-127"/>
              </a:rPr>
              <a:t>스플렌더</a:t>
            </a:r>
            <a:r>
              <a:rPr lang="en-US" altLang="ko-KR" sz="24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&gt;</a:t>
            </a:r>
            <a:r>
              <a:rPr lang="ko-KR" altLang="en-US" sz="24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를 만든 마르크 안드레 작가와 </a:t>
            </a:r>
            <a:br>
              <a:rPr lang="en-US" altLang="ko-KR" sz="24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</a:br>
            <a:r>
              <a:rPr lang="en-US" altLang="ko-KR" sz="24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&lt;7</a:t>
            </a:r>
            <a:r>
              <a:rPr lang="ko-KR" altLang="en-US" sz="2400" spc="-150" dirty="0" err="1">
                <a:latin typeface="나눔스퀘어" panose="020B0600000101010101" pitchFamily="50" charset="-127"/>
                <a:ea typeface="나눔스퀘어" panose="020B0600000101010101" pitchFamily="50" charset="-127"/>
              </a:rPr>
              <a:t>원더스</a:t>
            </a:r>
            <a:r>
              <a:rPr lang="ko-KR" altLang="en-US" sz="24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대결</a:t>
            </a:r>
            <a:r>
              <a:rPr lang="en-US" altLang="ko-KR" sz="24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&gt;</a:t>
            </a:r>
            <a:r>
              <a:rPr lang="ko-KR" altLang="en-US" sz="24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의 공동 작가인 브루노 </a:t>
            </a:r>
            <a:r>
              <a:rPr lang="ko-KR" altLang="en-US" sz="2400" spc="-150" dirty="0" err="1">
                <a:latin typeface="나눔스퀘어" panose="020B0600000101010101" pitchFamily="50" charset="-127"/>
                <a:ea typeface="나눔스퀘어" panose="020B0600000101010101" pitchFamily="50" charset="-127"/>
              </a:rPr>
              <a:t>카탈라</a:t>
            </a:r>
            <a:r>
              <a:rPr lang="ko-KR" altLang="en-US" sz="24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br>
              <a:rPr lang="en-US" altLang="ko-KR" sz="24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</a:br>
            <a:r>
              <a:rPr lang="ko-KR" altLang="en-US" sz="24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작가가 함께</a:t>
            </a:r>
            <a:r>
              <a:rPr lang="en-US" altLang="ko-KR" sz="24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&lt;</a:t>
            </a:r>
            <a:r>
              <a:rPr lang="ko-KR" altLang="en-US" sz="2400" spc="-150" dirty="0" err="1">
                <a:latin typeface="나눔스퀘어" panose="020B0600000101010101" pitchFamily="50" charset="-127"/>
                <a:ea typeface="나눔스퀘어" panose="020B0600000101010101" pitchFamily="50" charset="-127"/>
              </a:rPr>
              <a:t>스플렌더</a:t>
            </a:r>
            <a:r>
              <a:rPr lang="en-US" altLang="ko-KR" sz="24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&gt;</a:t>
            </a:r>
            <a:r>
              <a:rPr lang="ko-KR" altLang="en-US" sz="24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를 더욱 더 매력적인 </a:t>
            </a:r>
            <a:br>
              <a:rPr lang="en-US" altLang="ko-KR" sz="24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</a:br>
            <a:r>
              <a:rPr lang="en-US" altLang="ko-KR" sz="24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2</a:t>
            </a:r>
            <a:r>
              <a:rPr lang="ko-KR" altLang="en-US" sz="24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명 전용 게임으로 재탄생 시켰습니다</a:t>
            </a:r>
            <a:r>
              <a:rPr lang="en-US" altLang="ko-KR" sz="24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. </a:t>
            </a:r>
            <a:r>
              <a:rPr lang="ko-KR" altLang="en-US" sz="24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기존의 </a:t>
            </a:r>
            <a:br>
              <a:rPr lang="en-US" altLang="ko-KR" sz="24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</a:br>
            <a:r>
              <a:rPr lang="ko-KR" altLang="en-US" sz="24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재미를 그대로 녹여낸 것은 물론</a:t>
            </a:r>
            <a:r>
              <a:rPr lang="en-US" altLang="ko-KR" sz="24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, </a:t>
            </a:r>
            <a:r>
              <a:rPr lang="ko-KR" altLang="en-US" sz="24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색다른 변주와 새로운 전략적 가능성까지 담아냈습니다</a:t>
            </a:r>
            <a:r>
              <a:rPr lang="en-US" altLang="ko-KR" sz="24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. </a:t>
            </a:r>
            <a:br>
              <a:rPr lang="en-US" altLang="ko-KR" sz="24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</a:br>
            <a:r>
              <a:rPr lang="en-US" altLang="ko-KR" sz="24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&lt;</a:t>
            </a:r>
            <a:r>
              <a:rPr lang="ko-KR" altLang="en-US" sz="2400" spc="-150" dirty="0" err="1">
                <a:latin typeface="나눔스퀘어" panose="020B0600000101010101" pitchFamily="50" charset="-127"/>
                <a:ea typeface="나눔스퀘어" panose="020B0600000101010101" pitchFamily="50" charset="-127"/>
              </a:rPr>
              <a:t>스플렌더</a:t>
            </a:r>
            <a:r>
              <a:rPr lang="en-US" altLang="ko-KR" sz="24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&gt;</a:t>
            </a:r>
            <a:r>
              <a:rPr lang="ko-KR" altLang="en-US" sz="24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의 명성을 그대로 계승한 </a:t>
            </a:r>
            <a:br>
              <a:rPr lang="en-US" altLang="ko-KR" sz="24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</a:br>
            <a:r>
              <a:rPr lang="en-US" altLang="ko-KR" sz="24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&lt;</a:t>
            </a:r>
            <a:r>
              <a:rPr lang="ko-KR" altLang="en-US" sz="2400" spc="-150" dirty="0" err="1">
                <a:latin typeface="나눔스퀘어" panose="020B0600000101010101" pitchFamily="50" charset="-127"/>
                <a:ea typeface="나눔스퀘어" panose="020B0600000101010101" pitchFamily="50" charset="-127"/>
              </a:rPr>
              <a:t>스플렌더</a:t>
            </a:r>
            <a:r>
              <a:rPr lang="ko-KR" altLang="en-US" sz="24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대결</a:t>
            </a:r>
            <a:r>
              <a:rPr lang="en-US" altLang="ko-KR" sz="24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&gt;</a:t>
            </a:r>
            <a:r>
              <a:rPr lang="ko-KR" altLang="en-US" sz="24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을 지금 만나보세요</a:t>
            </a:r>
            <a:r>
              <a:rPr lang="en-US" altLang="ko-KR" sz="24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.</a:t>
            </a:r>
            <a:endParaRPr lang="en-US" altLang="ko-KR" sz="23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AEC08BF7-3423-407B-9EED-7F68F1A5437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ko-KR" dirty="0"/>
              <a:t>2</a:t>
            </a:r>
            <a:endParaRPr lang="ko-KR" altLang="en-US" dirty="0"/>
          </a:p>
        </p:txBody>
      </p:sp>
      <p:sp>
        <p:nvSpPr>
          <p:cNvPr id="6" name="텍스트 개체 틀 5">
            <a:extLst>
              <a:ext uri="{FF2B5EF4-FFF2-40B4-BE49-F238E27FC236}">
                <a16:creationId xmlns:a16="http://schemas.microsoft.com/office/drawing/2014/main" id="{95B3D21F-B59C-4ED2-B33F-D7865831FF1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ko-KR" altLang="en-US" dirty="0"/>
              <a:t>게임 전 알아보기</a:t>
            </a:r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51241BA4-F925-4053-9058-9B3FF04B5C1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386" r="2693"/>
          <a:stretch/>
        </p:blipFill>
        <p:spPr>
          <a:xfrm flipH="1">
            <a:off x="8865724" y="2530136"/>
            <a:ext cx="3077407" cy="3778589"/>
          </a:xfrm>
          <a:prstGeom prst="rect">
            <a:avLst/>
          </a:prstGeom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03EE12C1-2ED4-4D4A-8E38-82E821255A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3377" y="97474"/>
            <a:ext cx="3162574" cy="3619814"/>
          </a:xfrm>
          <a:prstGeom prst="rect">
            <a:avLst/>
          </a:prstGeom>
        </p:spPr>
      </p:pic>
      <p:pic>
        <p:nvPicPr>
          <p:cNvPr id="14" name="Picture 4" descr="C:\Users\KBG교육팀\Desktop\아콩다콩 게임 ppt\스플렌더\620150427110658-Recovered.jpg">
            <a:extLst>
              <a:ext uri="{FF2B5EF4-FFF2-40B4-BE49-F238E27FC236}">
                <a16:creationId xmlns:a16="http://schemas.microsoft.com/office/drawing/2014/main" id="{7E58A0B7-944F-41D0-9449-72E983420D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858457" y="2730954"/>
            <a:ext cx="586456" cy="506417"/>
          </a:xfrm>
          <a:prstGeom prst="rect">
            <a:avLst/>
          </a:prstGeom>
          <a:noFill/>
        </p:spPr>
      </p:pic>
      <p:pic>
        <p:nvPicPr>
          <p:cNvPr id="15" name="Picture 5" descr="C:\Users\KBG교육팀\Desktop\아콩다콩 게임 ppt\스플렌더\320150427110658-Recovered.jpg">
            <a:extLst>
              <a:ext uri="{FF2B5EF4-FFF2-40B4-BE49-F238E27FC236}">
                <a16:creationId xmlns:a16="http://schemas.microsoft.com/office/drawing/2014/main" id="{569578AD-573F-4D2F-88DD-CD6B182840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554424" y="2922583"/>
            <a:ext cx="586456" cy="506417"/>
          </a:xfrm>
          <a:prstGeom prst="rect">
            <a:avLst/>
          </a:prstGeom>
          <a:noFill/>
        </p:spPr>
      </p:pic>
      <p:pic>
        <p:nvPicPr>
          <p:cNvPr id="16" name="Picture 3" descr="C:\Users\KBG교육팀\Desktop\아콩다콩 게임 ppt\스플렌더\20150427110658-Recovered.jpg">
            <a:extLst>
              <a:ext uri="{FF2B5EF4-FFF2-40B4-BE49-F238E27FC236}">
                <a16:creationId xmlns:a16="http://schemas.microsoft.com/office/drawing/2014/main" id="{227E2496-8008-4CCD-B36A-8A475215CC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565230" y="3019230"/>
            <a:ext cx="586455" cy="506417"/>
          </a:xfrm>
          <a:prstGeom prst="rect">
            <a:avLst/>
          </a:prstGeom>
          <a:noFill/>
        </p:spPr>
      </p:pic>
      <p:pic>
        <p:nvPicPr>
          <p:cNvPr id="17" name="Picture 2" descr="C:\Users\KBG교육팀\Desktop\아콩다콩 게임 ppt\스플렌더\120150427110658-Recovered.jpg">
            <a:extLst>
              <a:ext uri="{FF2B5EF4-FFF2-40B4-BE49-F238E27FC236}">
                <a16:creationId xmlns:a16="http://schemas.microsoft.com/office/drawing/2014/main" id="{7223746D-DD41-41A1-91BD-C87CF1CA23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873130" y="3149716"/>
            <a:ext cx="586456" cy="506417"/>
          </a:xfrm>
          <a:prstGeom prst="rect">
            <a:avLst/>
          </a:prstGeom>
          <a:noFill/>
        </p:spPr>
      </p:pic>
      <p:pic>
        <p:nvPicPr>
          <p:cNvPr id="19" name="Picture 7" descr="C:\Users\KBG교육팀\Desktop\아콩다콩 게임 ppt\스플렌더\420150427110658-Recovered.png">
            <a:extLst>
              <a:ext uri="{FF2B5EF4-FFF2-40B4-BE49-F238E27FC236}">
                <a16:creationId xmlns:a16="http://schemas.microsoft.com/office/drawing/2014/main" id="{384FF93F-CFD5-4959-B940-8D1C1C39FB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276153" y="3346758"/>
            <a:ext cx="576902" cy="498488"/>
          </a:xfrm>
          <a:prstGeom prst="rect">
            <a:avLst/>
          </a:prstGeom>
          <a:noFill/>
        </p:spPr>
      </p:pic>
      <p:pic>
        <p:nvPicPr>
          <p:cNvPr id="20" name="Picture 6" descr="C:\Users\KBG교육팀\Desktop\아콩다콩 게임 ppt\스플렌더\220150427110658-Recovered.jpg">
            <a:extLst>
              <a:ext uri="{FF2B5EF4-FFF2-40B4-BE49-F238E27FC236}">
                <a16:creationId xmlns:a16="http://schemas.microsoft.com/office/drawing/2014/main" id="{FDE0E579-462A-4DB3-ADC5-C4328097C4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221047" y="3245938"/>
            <a:ext cx="586456" cy="506417"/>
          </a:xfrm>
          <a:prstGeom prst="rect">
            <a:avLst/>
          </a:prstGeom>
          <a:noFill/>
        </p:spPr>
      </p:pic>
      <p:pic>
        <p:nvPicPr>
          <p:cNvPr id="22" name="그림 21">
            <a:extLst>
              <a:ext uri="{FF2B5EF4-FFF2-40B4-BE49-F238E27FC236}">
                <a16:creationId xmlns:a16="http://schemas.microsoft.com/office/drawing/2014/main" id="{507FB1BD-D3D9-4D23-BA1D-E56D9256F56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5318" y="5279526"/>
            <a:ext cx="2667263" cy="855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5622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그림 15">
            <a:extLst>
              <a:ext uri="{FF2B5EF4-FFF2-40B4-BE49-F238E27FC236}">
                <a16:creationId xmlns:a16="http://schemas.microsoft.com/office/drawing/2014/main" id="{CBAD8233-8F7E-46CC-950A-924C6B8907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9936" y="1948079"/>
            <a:ext cx="3648584" cy="2495898"/>
          </a:xfrm>
          <a:prstGeom prst="rect">
            <a:avLst/>
          </a:prstGeom>
        </p:spPr>
      </p:pic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59D5331D-DB4A-4567-A096-D3352B235F7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ko-KR" dirty="0"/>
              <a:t>3</a:t>
            </a:r>
            <a:endParaRPr lang="ko-KR" altLang="en-US" dirty="0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B298E0D3-1319-422C-955D-D5600AB28CD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ko-KR" altLang="en-US" dirty="0"/>
              <a:t>게임 방법</a:t>
            </a:r>
          </a:p>
        </p:txBody>
      </p:sp>
      <p:sp>
        <p:nvSpPr>
          <p:cNvPr id="8" name="직사각형 7">
            <a:extLst>
              <a:ext uri="{FF2B5EF4-FFF2-40B4-BE49-F238E27FC236}">
                <a16:creationId xmlns:a16="http://schemas.microsoft.com/office/drawing/2014/main" id="{E9AF3044-945D-42F6-8A57-CB97A757CC73}"/>
              </a:ext>
            </a:extLst>
          </p:cNvPr>
          <p:cNvSpPr/>
          <p:nvPr/>
        </p:nvSpPr>
        <p:spPr>
          <a:xfrm>
            <a:off x="695325" y="1277373"/>
            <a:ext cx="4391580" cy="6428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ko-KR" altLang="en-US" sz="28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필수 액션 </a:t>
            </a:r>
            <a:r>
              <a:rPr lang="en-US" altLang="ko-KR" sz="28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– </a:t>
            </a:r>
            <a:r>
              <a:rPr lang="ko-KR" altLang="en-US" sz="28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장신구 카드 구매</a:t>
            </a:r>
          </a:p>
        </p:txBody>
      </p:sp>
      <p:sp>
        <p:nvSpPr>
          <p:cNvPr id="11" name="직사각형 10">
            <a:extLst>
              <a:ext uri="{FF2B5EF4-FFF2-40B4-BE49-F238E27FC236}">
                <a16:creationId xmlns:a16="http://schemas.microsoft.com/office/drawing/2014/main" id="{A9F8DD05-DBB1-4748-9C2D-E086FCD5768B}"/>
              </a:ext>
            </a:extLst>
          </p:cNvPr>
          <p:cNvSpPr/>
          <p:nvPr/>
        </p:nvSpPr>
        <p:spPr>
          <a:xfrm>
            <a:off x="8770500" y="1370146"/>
            <a:ext cx="124745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3200" b="1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보너스</a:t>
            </a:r>
            <a:endParaRPr lang="ko-KR" altLang="en-US" sz="3200" b="1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42807C1-23BC-4D18-96BD-3CBDC2D2C0C9}"/>
              </a:ext>
            </a:extLst>
          </p:cNvPr>
          <p:cNvSpPr txBox="1"/>
          <p:nvPr/>
        </p:nvSpPr>
        <p:spPr>
          <a:xfrm>
            <a:off x="220560" y="1938454"/>
            <a:ext cx="6596166" cy="17968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lnSpc>
                <a:spcPct val="130000"/>
              </a:lnSpc>
              <a:buFont typeface="+mj-lt"/>
              <a:buAutoNum type="arabicPeriod" startAt="4"/>
            </a:pP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구매한 장신구 카드는 오른쪽 위에 표시된 </a:t>
            </a:r>
            <a:r>
              <a:rPr lang="ko-KR" altLang="en-US" sz="2800" b="1" spc="-150" dirty="0">
                <a:solidFill>
                  <a:schemeClr val="accent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보너스</a:t>
            </a: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를 지속적으로 제공</a:t>
            </a:r>
            <a: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</a:p>
          <a:p>
            <a:pPr marL="514350" indent="-514350">
              <a:lnSpc>
                <a:spcPct val="150000"/>
              </a:lnSpc>
              <a:buAutoNum type="arabicPeriod"/>
            </a:pPr>
            <a:endParaRPr lang="en-US" altLang="ko-KR" sz="28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10" name="타원 9">
            <a:extLst>
              <a:ext uri="{FF2B5EF4-FFF2-40B4-BE49-F238E27FC236}">
                <a16:creationId xmlns:a16="http://schemas.microsoft.com/office/drawing/2014/main" id="{3D13F72F-03B0-4BC2-82BE-EBFC1A888FE3}"/>
              </a:ext>
            </a:extLst>
          </p:cNvPr>
          <p:cNvSpPr/>
          <p:nvPr/>
        </p:nvSpPr>
        <p:spPr>
          <a:xfrm>
            <a:off x="8100149" y="2110804"/>
            <a:ext cx="616018" cy="824984"/>
          </a:xfrm>
          <a:prstGeom prst="ellipse">
            <a:avLst/>
          </a:prstGeom>
          <a:noFill/>
          <a:ln w="889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>
              <a:ln>
                <a:solidFill>
                  <a:schemeClr val="accent6"/>
                </a:solidFill>
              </a:ln>
            </a:endParaRPr>
          </a:p>
        </p:txBody>
      </p:sp>
      <p:sp>
        <p:nvSpPr>
          <p:cNvPr id="12" name="타원 11">
            <a:extLst>
              <a:ext uri="{FF2B5EF4-FFF2-40B4-BE49-F238E27FC236}">
                <a16:creationId xmlns:a16="http://schemas.microsoft.com/office/drawing/2014/main" id="{5603B125-3850-49A7-AACF-056CDF798F02}"/>
              </a:ext>
            </a:extLst>
          </p:cNvPr>
          <p:cNvSpPr/>
          <p:nvPr/>
        </p:nvSpPr>
        <p:spPr>
          <a:xfrm>
            <a:off x="9369391" y="2081846"/>
            <a:ext cx="616018" cy="824984"/>
          </a:xfrm>
          <a:prstGeom prst="ellipse">
            <a:avLst/>
          </a:prstGeom>
          <a:noFill/>
          <a:ln w="889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/>
          </a:p>
        </p:txBody>
      </p:sp>
      <p:sp>
        <p:nvSpPr>
          <p:cNvPr id="13" name="타원 12">
            <a:extLst>
              <a:ext uri="{FF2B5EF4-FFF2-40B4-BE49-F238E27FC236}">
                <a16:creationId xmlns:a16="http://schemas.microsoft.com/office/drawing/2014/main" id="{1C165446-D3FD-4FA3-B002-CD4E98EDFA95}"/>
              </a:ext>
            </a:extLst>
          </p:cNvPr>
          <p:cNvSpPr/>
          <p:nvPr/>
        </p:nvSpPr>
        <p:spPr>
          <a:xfrm>
            <a:off x="10274394" y="2081846"/>
            <a:ext cx="944126" cy="1171493"/>
          </a:xfrm>
          <a:prstGeom prst="ellipse">
            <a:avLst/>
          </a:prstGeom>
          <a:noFill/>
          <a:ln w="889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821429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59D5331D-DB4A-4567-A096-D3352B235F7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ko-KR" dirty="0"/>
              <a:t>3</a:t>
            </a:r>
            <a:endParaRPr lang="ko-KR" altLang="en-US" dirty="0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B298E0D3-1319-422C-955D-D5600AB28CD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ko-KR" altLang="en-US" dirty="0"/>
              <a:t>게임 방법</a:t>
            </a:r>
          </a:p>
        </p:txBody>
      </p:sp>
      <p:sp>
        <p:nvSpPr>
          <p:cNvPr id="8" name="직사각형 7">
            <a:extLst>
              <a:ext uri="{FF2B5EF4-FFF2-40B4-BE49-F238E27FC236}">
                <a16:creationId xmlns:a16="http://schemas.microsoft.com/office/drawing/2014/main" id="{E9AF3044-945D-42F6-8A57-CB97A757CC73}"/>
              </a:ext>
            </a:extLst>
          </p:cNvPr>
          <p:cNvSpPr/>
          <p:nvPr/>
        </p:nvSpPr>
        <p:spPr>
          <a:xfrm>
            <a:off x="695325" y="1277373"/>
            <a:ext cx="4391580" cy="6428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ko-KR" altLang="en-US" sz="28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필수 액션 </a:t>
            </a:r>
            <a:r>
              <a:rPr lang="en-US" altLang="ko-KR" sz="28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– </a:t>
            </a:r>
            <a:r>
              <a:rPr lang="ko-KR" altLang="en-US" sz="28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장신구 카드 구매</a:t>
            </a:r>
          </a:p>
        </p:txBody>
      </p:sp>
      <p:pic>
        <p:nvPicPr>
          <p:cNvPr id="20" name="그림 19">
            <a:extLst>
              <a:ext uri="{FF2B5EF4-FFF2-40B4-BE49-F238E27FC236}">
                <a16:creationId xmlns:a16="http://schemas.microsoft.com/office/drawing/2014/main" id="{65BCE725-FF6B-4974-A28E-2943BF6C8B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4893" y="3377771"/>
            <a:ext cx="1788616" cy="2689515"/>
          </a:xfrm>
          <a:prstGeom prst="rect">
            <a:avLst/>
          </a:prstGeom>
        </p:spPr>
      </p:pic>
      <p:pic>
        <p:nvPicPr>
          <p:cNvPr id="23" name="그림 22">
            <a:extLst>
              <a:ext uri="{FF2B5EF4-FFF2-40B4-BE49-F238E27FC236}">
                <a16:creationId xmlns:a16="http://schemas.microsoft.com/office/drawing/2014/main" id="{A0A4419C-7743-4A9C-B76D-99BCA89FDE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213093">
            <a:off x="10444748" y="4850445"/>
            <a:ext cx="1480013" cy="1370787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A42807C1-23BC-4D18-96BD-3CBDC2D2C0C9}"/>
              </a:ext>
            </a:extLst>
          </p:cNvPr>
          <p:cNvSpPr txBox="1"/>
          <p:nvPr/>
        </p:nvSpPr>
        <p:spPr>
          <a:xfrm>
            <a:off x="220560" y="1938454"/>
            <a:ext cx="6596166" cy="29171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lnSpc>
                <a:spcPct val="130000"/>
              </a:lnSpc>
              <a:buFont typeface="+mj-lt"/>
              <a:buAutoNum type="arabicPeriod" startAt="4"/>
            </a:pP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구매한 장신구 카드는 오른쪽 위에 표시된 </a:t>
            </a:r>
            <a:r>
              <a:rPr lang="ko-KR" altLang="en-US" sz="2800" b="1" spc="-150" dirty="0">
                <a:solidFill>
                  <a:schemeClr val="accent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보너스</a:t>
            </a: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를 지속적으로 제공</a:t>
            </a:r>
            <a: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</a:p>
          <a:p>
            <a:pPr marL="514350" indent="-514350">
              <a:lnSpc>
                <a:spcPct val="130000"/>
              </a:lnSpc>
              <a:buAutoNum type="arabicPeriod" startAt="4"/>
            </a:pP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이는 이후에 카드를 구매할 때 </a:t>
            </a:r>
            <a:r>
              <a:rPr lang="ko-KR" altLang="en-US" sz="2800" b="1" spc="-150" dirty="0">
                <a:solidFill>
                  <a:schemeClr val="accent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비용을 </a:t>
            </a:r>
            <a:br>
              <a:rPr lang="en-US" altLang="ko-KR" sz="2800" b="1" spc="-150" dirty="0">
                <a:solidFill>
                  <a:schemeClr val="accent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</a:br>
            <a:r>
              <a:rPr lang="ko-KR" altLang="en-US" sz="2800" b="1" spc="-150" dirty="0">
                <a:solidFill>
                  <a:schemeClr val="accent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그만큼 줄여 줌</a:t>
            </a:r>
            <a: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</a:p>
          <a:p>
            <a:pPr marL="514350" indent="-514350">
              <a:lnSpc>
                <a:spcPct val="150000"/>
              </a:lnSpc>
              <a:buAutoNum type="arabicPeriod"/>
            </a:pPr>
            <a:endParaRPr lang="en-US" altLang="ko-KR" sz="28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26" name="화살표: 굽음 25">
            <a:extLst>
              <a:ext uri="{FF2B5EF4-FFF2-40B4-BE49-F238E27FC236}">
                <a16:creationId xmlns:a16="http://schemas.microsoft.com/office/drawing/2014/main" id="{831C2D9E-76CF-4797-8B6E-7C4CDE1509FE}"/>
              </a:ext>
            </a:extLst>
          </p:cNvPr>
          <p:cNvSpPr/>
          <p:nvPr/>
        </p:nvSpPr>
        <p:spPr>
          <a:xfrm rot="2836830">
            <a:off x="9876500" y="4521089"/>
            <a:ext cx="956703" cy="669019"/>
          </a:xfrm>
          <a:prstGeom prst="bentArrow">
            <a:avLst>
              <a:gd name="adj1" fmla="val 27833"/>
              <a:gd name="adj2" fmla="val 25000"/>
              <a:gd name="adj3" fmla="val 25000"/>
              <a:gd name="adj4" fmla="val 88917"/>
            </a:avLst>
          </a:prstGeom>
          <a:solidFill>
            <a:schemeClr val="accent1"/>
          </a:solidFill>
          <a:ln w="762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pic>
        <p:nvPicPr>
          <p:cNvPr id="31" name="그림 30">
            <a:extLst>
              <a:ext uri="{FF2B5EF4-FFF2-40B4-BE49-F238E27FC236}">
                <a16:creationId xmlns:a16="http://schemas.microsoft.com/office/drawing/2014/main" id="{D6363713-676C-4E66-89CA-74927FE7CE0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88882">
            <a:off x="8590535" y="4717748"/>
            <a:ext cx="1286367" cy="774259"/>
          </a:xfrm>
          <a:prstGeom prst="rect">
            <a:avLst/>
          </a:prstGeom>
        </p:spPr>
      </p:pic>
      <p:pic>
        <p:nvPicPr>
          <p:cNvPr id="33" name="그림 32">
            <a:extLst>
              <a:ext uri="{FF2B5EF4-FFF2-40B4-BE49-F238E27FC236}">
                <a16:creationId xmlns:a16="http://schemas.microsoft.com/office/drawing/2014/main" id="{DB75430D-5CCB-4988-A40B-56E7F2AA7F7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9936" y="687172"/>
            <a:ext cx="3648584" cy="2495898"/>
          </a:xfrm>
          <a:prstGeom prst="rect">
            <a:avLst/>
          </a:prstGeom>
        </p:spPr>
      </p:pic>
      <p:pic>
        <p:nvPicPr>
          <p:cNvPr id="36" name="그림 35">
            <a:extLst>
              <a:ext uri="{FF2B5EF4-FFF2-40B4-BE49-F238E27FC236}">
                <a16:creationId xmlns:a16="http://schemas.microsoft.com/office/drawing/2014/main" id="{517AFC02-3888-4CB8-83FA-2395AEEFA3A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9231" y="4949963"/>
            <a:ext cx="1024889" cy="1043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3376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Box 23">
            <a:extLst>
              <a:ext uri="{FF2B5EF4-FFF2-40B4-BE49-F238E27FC236}">
                <a16:creationId xmlns:a16="http://schemas.microsoft.com/office/drawing/2014/main" id="{A42807C1-23BC-4D18-96BD-3CBDC2D2C0C9}"/>
              </a:ext>
            </a:extLst>
          </p:cNvPr>
          <p:cNvSpPr txBox="1"/>
          <p:nvPr/>
        </p:nvSpPr>
        <p:spPr>
          <a:xfrm>
            <a:off x="220560" y="1938454"/>
            <a:ext cx="6596166" cy="45976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lnSpc>
                <a:spcPct val="130000"/>
              </a:lnSpc>
              <a:buFont typeface="+mj-lt"/>
              <a:buAutoNum type="arabicPeriod" startAt="4"/>
            </a:pP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구매한 장신구 카드는 오른쪽 위에 표시된 </a:t>
            </a:r>
            <a:r>
              <a:rPr lang="ko-KR" altLang="en-US" sz="2800" b="1" spc="-150" dirty="0">
                <a:solidFill>
                  <a:schemeClr val="accent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보너스</a:t>
            </a: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를 지속적으로 제공</a:t>
            </a:r>
            <a: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</a:p>
          <a:p>
            <a:pPr marL="514350" indent="-514350">
              <a:lnSpc>
                <a:spcPct val="130000"/>
              </a:lnSpc>
              <a:buAutoNum type="arabicPeriod" startAt="4"/>
            </a:pP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이는 이후에 카드를 구매할 때 </a:t>
            </a:r>
            <a:r>
              <a:rPr lang="ko-KR" altLang="en-US" sz="2800" b="1" spc="-150" dirty="0">
                <a:solidFill>
                  <a:schemeClr val="accent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비용을 </a:t>
            </a:r>
            <a:br>
              <a:rPr lang="en-US" altLang="ko-KR" sz="2800" b="1" spc="-150" dirty="0">
                <a:solidFill>
                  <a:schemeClr val="accent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</a:br>
            <a:r>
              <a:rPr lang="ko-KR" altLang="en-US" sz="2800" b="1" spc="-150" dirty="0">
                <a:solidFill>
                  <a:schemeClr val="accent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그만큼 줄여 줌</a:t>
            </a:r>
            <a: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</a:p>
          <a:p>
            <a:pPr marL="514350" indent="-514350">
              <a:lnSpc>
                <a:spcPct val="130000"/>
              </a:lnSpc>
              <a:buFontTx/>
              <a:buAutoNum type="arabicPeriod" startAt="4"/>
            </a:pP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보너스를 충분히 확보하면 </a:t>
            </a:r>
            <a:r>
              <a:rPr lang="ko-KR" altLang="en-US" sz="2800" b="1" spc="-150" dirty="0">
                <a:solidFill>
                  <a:schemeClr val="accent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토큰을 </a:t>
            </a:r>
            <a:r>
              <a:rPr lang="en-US" altLang="ko-KR" sz="2800" b="1" spc="-150" dirty="0">
                <a:solidFill>
                  <a:schemeClr val="accent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1</a:t>
            </a:r>
            <a:r>
              <a:rPr lang="ko-KR" altLang="en-US" sz="2800" b="1" spc="-150" dirty="0">
                <a:solidFill>
                  <a:schemeClr val="accent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개도 </a:t>
            </a:r>
            <a:br>
              <a:rPr lang="en-US" altLang="ko-KR" sz="2800" b="1" spc="-150" dirty="0">
                <a:solidFill>
                  <a:schemeClr val="accent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</a:br>
            <a:r>
              <a:rPr lang="ko-KR" altLang="en-US" sz="2800" b="1" spc="-150" dirty="0">
                <a:solidFill>
                  <a:schemeClr val="accent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지불하지 않고서 카드를 구매</a:t>
            </a: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하는 것도 가능</a:t>
            </a:r>
            <a: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그러나 비용이 음수가 되지는 않음</a:t>
            </a:r>
            <a:endParaRPr lang="en-US" altLang="ko-KR" sz="28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marL="514350" indent="-514350">
              <a:lnSpc>
                <a:spcPct val="150000"/>
              </a:lnSpc>
              <a:buAutoNum type="arabicPeriod" startAt="4"/>
            </a:pPr>
            <a:endParaRPr lang="en-US" altLang="ko-KR" sz="28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59D5331D-DB4A-4567-A096-D3352B235F7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ko-KR" dirty="0"/>
              <a:t>3</a:t>
            </a:r>
            <a:endParaRPr lang="ko-KR" altLang="en-US" dirty="0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B298E0D3-1319-422C-955D-D5600AB28CD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ko-KR" altLang="en-US" dirty="0"/>
              <a:t>게임 방법</a:t>
            </a:r>
          </a:p>
        </p:txBody>
      </p:sp>
      <p:sp>
        <p:nvSpPr>
          <p:cNvPr id="8" name="직사각형 7">
            <a:extLst>
              <a:ext uri="{FF2B5EF4-FFF2-40B4-BE49-F238E27FC236}">
                <a16:creationId xmlns:a16="http://schemas.microsoft.com/office/drawing/2014/main" id="{E9AF3044-945D-42F6-8A57-CB97A757CC73}"/>
              </a:ext>
            </a:extLst>
          </p:cNvPr>
          <p:cNvSpPr/>
          <p:nvPr/>
        </p:nvSpPr>
        <p:spPr>
          <a:xfrm>
            <a:off x="695325" y="1277373"/>
            <a:ext cx="4391580" cy="6428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ko-KR" altLang="en-US" sz="28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필수 액션 </a:t>
            </a:r>
            <a:r>
              <a:rPr lang="en-US" altLang="ko-KR" sz="28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– </a:t>
            </a:r>
            <a:r>
              <a:rPr lang="ko-KR" altLang="en-US" sz="28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장신구 카드 구매</a:t>
            </a:r>
          </a:p>
        </p:txBody>
      </p:sp>
      <p:pic>
        <p:nvPicPr>
          <p:cNvPr id="23" name="그림 22">
            <a:extLst>
              <a:ext uri="{FF2B5EF4-FFF2-40B4-BE49-F238E27FC236}">
                <a16:creationId xmlns:a16="http://schemas.microsoft.com/office/drawing/2014/main" id="{A0A4419C-7743-4A9C-B76D-99BCA89FDE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213093">
            <a:off x="10444748" y="4850445"/>
            <a:ext cx="1480013" cy="1370787"/>
          </a:xfrm>
          <a:prstGeom prst="rect">
            <a:avLst/>
          </a:prstGeom>
        </p:spPr>
      </p:pic>
      <p:pic>
        <p:nvPicPr>
          <p:cNvPr id="11" name="그림 10">
            <a:extLst>
              <a:ext uri="{FF2B5EF4-FFF2-40B4-BE49-F238E27FC236}">
                <a16:creationId xmlns:a16="http://schemas.microsoft.com/office/drawing/2014/main" id="{EB58F7F5-ECFA-4A0B-9765-8E7D11CF4E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0564" y="3400372"/>
            <a:ext cx="1880903" cy="2562071"/>
          </a:xfrm>
          <a:prstGeom prst="rect">
            <a:avLst/>
          </a:prstGeom>
        </p:spPr>
      </p:pic>
      <p:sp>
        <p:nvSpPr>
          <p:cNvPr id="12" name="화살표: 굽음 11">
            <a:extLst>
              <a:ext uri="{FF2B5EF4-FFF2-40B4-BE49-F238E27FC236}">
                <a16:creationId xmlns:a16="http://schemas.microsoft.com/office/drawing/2014/main" id="{29EE8A20-D11D-4CED-BF4B-2334590CDA87}"/>
              </a:ext>
            </a:extLst>
          </p:cNvPr>
          <p:cNvSpPr/>
          <p:nvPr/>
        </p:nvSpPr>
        <p:spPr>
          <a:xfrm rot="2836830">
            <a:off x="9876500" y="4521089"/>
            <a:ext cx="956703" cy="669019"/>
          </a:xfrm>
          <a:prstGeom prst="bentArrow">
            <a:avLst>
              <a:gd name="adj1" fmla="val 27833"/>
              <a:gd name="adj2" fmla="val 25000"/>
              <a:gd name="adj3" fmla="val 25000"/>
              <a:gd name="adj4" fmla="val 88917"/>
            </a:avLst>
          </a:prstGeom>
          <a:solidFill>
            <a:schemeClr val="accent1"/>
          </a:solidFill>
          <a:ln w="762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2" name="타원 1">
            <a:extLst>
              <a:ext uri="{FF2B5EF4-FFF2-40B4-BE49-F238E27FC236}">
                <a16:creationId xmlns:a16="http://schemas.microsoft.com/office/drawing/2014/main" id="{901833AA-4DF2-47AC-BA97-C49A08640A91}"/>
              </a:ext>
            </a:extLst>
          </p:cNvPr>
          <p:cNvSpPr/>
          <p:nvPr/>
        </p:nvSpPr>
        <p:spPr>
          <a:xfrm>
            <a:off x="8750660" y="4681407"/>
            <a:ext cx="1033914" cy="898354"/>
          </a:xfrm>
          <a:prstGeom prst="ellipse">
            <a:avLst/>
          </a:prstGeom>
          <a:noFill/>
          <a:ln w="92075">
            <a:solidFill>
              <a:srgbClr val="FFC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/>
          </a:p>
        </p:txBody>
      </p:sp>
      <p:pic>
        <p:nvPicPr>
          <p:cNvPr id="14" name="그림 13">
            <a:extLst>
              <a:ext uri="{FF2B5EF4-FFF2-40B4-BE49-F238E27FC236}">
                <a16:creationId xmlns:a16="http://schemas.microsoft.com/office/drawing/2014/main" id="{3A5F602A-7D4C-4C26-A6EC-C927CA181AE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9936" y="687172"/>
            <a:ext cx="3648584" cy="2495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1435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2B859DAE-87E9-4E34-BDCE-1F14FA8805EB}"/>
              </a:ext>
            </a:extLst>
          </p:cNvPr>
          <p:cNvSpPr txBox="1"/>
          <p:nvPr/>
        </p:nvSpPr>
        <p:spPr>
          <a:xfrm>
            <a:off x="220560" y="1938454"/>
            <a:ext cx="6596166" cy="3714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lnSpc>
                <a:spcPct val="150000"/>
              </a:lnSpc>
              <a:buFont typeface="+mj-lt"/>
              <a:buAutoNum type="arabicPeriod" startAt="7"/>
            </a:pPr>
            <a:r>
              <a:rPr lang="ko-KR" altLang="en-US" sz="32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일부 장신구 카드에는 </a:t>
            </a:r>
            <a:r>
              <a:rPr lang="ko-KR" altLang="en-US" sz="3200" b="1" spc="-150" dirty="0">
                <a:solidFill>
                  <a:schemeClr val="accent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보너스가 </a:t>
            </a:r>
            <a:r>
              <a:rPr lang="en-US" altLang="ko-KR" sz="3200" b="1" spc="-150" dirty="0">
                <a:solidFill>
                  <a:schemeClr val="accent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2</a:t>
            </a:r>
            <a:r>
              <a:rPr lang="ko-KR" altLang="en-US" sz="3200" b="1" spc="-150" dirty="0">
                <a:solidFill>
                  <a:schemeClr val="accent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개</a:t>
            </a:r>
            <a:r>
              <a:rPr lang="ko-KR" altLang="en-US" sz="32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br>
              <a:rPr lang="en-US" altLang="ko-KR" sz="32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</a:br>
            <a:r>
              <a:rPr lang="ko-KR" altLang="en-US" sz="32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표시되어 있으며</a:t>
            </a:r>
            <a:r>
              <a:rPr lang="en-US" altLang="ko-KR" sz="32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, </a:t>
            </a:r>
            <a:r>
              <a:rPr lang="ko-KR" altLang="en-US" sz="32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그런 경우 비용을 </a:t>
            </a:r>
            <a:br>
              <a:rPr lang="en-US" altLang="ko-KR" sz="32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</a:br>
            <a:r>
              <a:rPr lang="en-US" altLang="ko-KR" sz="32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2</a:t>
            </a:r>
            <a:r>
              <a:rPr lang="ko-KR" altLang="en-US" sz="32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개만큼 줄여 줌</a:t>
            </a:r>
            <a:endParaRPr lang="en-US" altLang="ko-KR" sz="32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marL="514350" indent="-514350">
              <a:lnSpc>
                <a:spcPct val="150000"/>
              </a:lnSpc>
              <a:buAutoNum type="arabicPeriod" startAt="7"/>
            </a:pPr>
            <a:r>
              <a:rPr lang="ko-KR" altLang="en-US" sz="32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아무런 보너스도 표시되어 있지 않은 </a:t>
            </a:r>
            <a:r>
              <a:rPr lang="ko-KR" altLang="en-US" sz="3200" b="1" spc="-150" dirty="0">
                <a:solidFill>
                  <a:schemeClr val="accent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색이 없는 장신구 카드</a:t>
            </a:r>
            <a:r>
              <a:rPr lang="ko-KR" altLang="en-US" sz="32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도 존재</a:t>
            </a:r>
            <a:endParaRPr lang="en-US" altLang="ko-KR" sz="28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59D5331D-DB4A-4567-A096-D3352B235F7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ko-KR" dirty="0"/>
              <a:t>3</a:t>
            </a:r>
            <a:endParaRPr lang="ko-KR" altLang="en-US" dirty="0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B298E0D3-1319-422C-955D-D5600AB28CD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ko-KR" altLang="en-US" dirty="0"/>
              <a:t>게임 방법</a:t>
            </a:r>
          </a:p>
        </p:txBody>
      </p:sp>
      <p:sp>
        <p:nvSpPr>
          <p:cNvPr id="8" name="직사각형 7">
            <a:extLst>
              <a:ext uri="{FF2B5EF4-FFF2-40B4-BE49-F238E27FC236}">
                <a16:creationId xmlns:a16="http://schemas.microsoft.com/office/drawing/2014/main" id="{E9AF3044-945D-42F6-8A57-CB97A757CC73}"/>
              </a:ext>
            </a:extLst>
          </p:cNvPr>
          <p:cNvSpPr/>
          <p:nvPr/>
        </p:nvSpPr>
        <p:spPr>
          <a:xfrm>
            <a:off x="695325" y="1277373"/>
            <a:ext cx="4391580" cy="6428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ko-KR" altLang="en-US" sz="28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필수 액션 </a:t>
            </a:r>
            <a:r>
              <a:rPr lang="en-US" altLang="ko-KR" sz="28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– </a:t>
            </a:r>
            <a:r>
              <a:rPr lang="ko-KR" altLang="en-US" sz="28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장신구 카드 구매</a:t>
            </a:r>
          </a:p>
        </p:txBody>
      </p:sp>
      <p:pic>
        <p:nvPicPr>
          <p:cNvPr id="9" name="그림 8">
            <a:extLst>
              <a:ext uri="{FF2B5EF4-FFF2-40B4-BE49-F238E27FC236}">
                <a16:creationId xmlns:a16="http://schemas.microsoft.com/office/drawing/2014/main" id="{98D698A3-FBF6-4172-8CFB-E3DDA8D8F8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8102" y="1896361"/>
            <a:ext cx="2285451" cy="3356064"/>
          </a:xfrm>
          <a:prstGeom prst="rect">
            <a:avLst/>
          </a:prstGeom>
        </p:spPr>
      </p:pic>
      <p:pic>
        <p:nvPicPr>
          <p:cNvPr id="10" name="그림 9">
            <a:extLst>
              <a:ext uri="{FF2B5EF4-FFF2-40B4-BE49-F238E27FC236}">
                <a16:creationId xmlns:a16="http://schemas.microsoft.com/office/drawing/2014/main" id="{546D2D32-D01C-4854-AAF4-8A46D1CC5A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5837" y="1896361"/>
            <a:ext cx="2380702" cy="3334110"/>
          </a:xfrm>
          <a:prstGeom prst="rect">
            <a:avLst/>
          </a:prstGeom>
        </p:spPr>
      </p:pic>
      <p:sp>
        <p:nvSpPr>
          <p:cNvPr id="12" name="타원 11">
            <a:extLst>
              <a:ext uri="{FF2B5EF4-FFF2-40B4-BE49-F238E27FC236}">
                <a16:creationId xmlns:a16="http://schemas.microsoft.com/office/drawing/2014/main" id="{EF0BE932-40F5-45E9-8588-1FB0DF162BA2}"/>
              </a:ext>
            </a:extLst>
          </p:cNvPr>
          <p:cNvSpPr/>
          <p:nvPr/>
        </p:nvSpPr>
        <p:spPr>
          <a:xfrm>
            <a:off x="8065972" y="1898826"/>
            <a:ext cx="1202130" cy="1158855"/>
          </a:xfrm>
          <a:prstGeom prst="ellipse">
            <a:avLst/>
          </a:prstGeom>
          <a:noFill/>
          <a:ln w="889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/>
          </a:p>
        </p:txBody>
      </p:sp>
      <p:sp>
        <p:nvSpPr>
          <p:cNvPr id="13" name="타원 12">
            <a:extLst>
              <a:ext uri="{FF2B5EF4-FFF2-40B4-BE49-F238E27FC236}">
                <a16:creationId xmlns:a16="http://schemas.microsoft.com/office/drawing/2014/main" id="{B3857492-070B-473A-B470-49CBB01D0649}"/>
              </a:ext>
            </a:extLst>
          </p:cNvPr>
          <p:cNvSpPr/>
          <p:nvPr/>
        </p:nvSpPr>
        <p:spPr>
          <a:xfrm>
            <a:off x="10325474" y="1991513"/>
            <a:ext cx="1202130" cy="1158855"/>
          </a:xfrm>
          <a:prstGeom prst="ellipse">
            <a:avLst/>
          </a:prstGeom>
          <a:noFill/>
          <a:ln w="889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873897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2B859DAE-87E9-4E34-BDCE-1F14FA8805EB}"/>
              </a:ext>
            </a:extLst>
          </p:cNvPr>
          <p:cNvSpPr txBox="1"/>
          <p:nvPr/>
        </p:nvSpPr>
        <p:spPr>
          <a:xfrm>
            <a:off x="220560" y="1938454"/>
            <a:ext cx="6596166" cy="51085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lnSpc>
                <a:spcPct val="150000"/>
              </a:lnSpc>
              <a:buFont typeface="+mj-lt"/>
              <a:buAutoNum type="arabicPeriod" startAt="7"/>
            </a:pPr>
            <a:r>
              <a:rPr lang="ko-KR" altLang="en-US" sz="32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일부 장신구 카드에는 </a:t>
            </a:r>
            <a:r>
              <a:rPr lang="ko-KR" altLang="en-US" sz="3200" b="1" spc="-150" dirty="0">
                <a:solidFill>
                  <a:schemeClr val="accent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보너스가 </a:t>
            </a:r>
            <a:r>
              <a:rPr lang="en-US" altLang="ko-KR" sz="3200" b="1" spc="-150" dirty="0">
                <a:solidFill>
                  <a:schemeClr val="accent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2</a:t>
            </a:r>
            <a:r>
              <a:rPr lang="ko-KR" altLang="en-US" sz="3200" b="1" spc="-150" dirty="0">
                <a:solidFill>
                  <a:schemeClr val="accent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개</a:t>
            </a:r>
            <a:r>
              <a:rPr lang="ko-KR" altLang="en-US" sz="32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br>
              <a:rPr lang="en-US" altLang="ko-KR" sz="32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</a:br>
            <a:r>
              <a:rPr lang="ko-KR" altLang="en-US" sz="32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표시되어 있으며</a:t>
            </a:r>
            <a:r>
              <a:rPr lang="en-US" altLang="ko-KR" sz="32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, </a:t>
            </a:r>
            <a:r>
              <a:rPr lang="ko-KR" altLang="en-US" sz="32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그런 경우 비용을 </a:t>
            </a:r>
            <a:br>
              <a:rPr lang="en-US" altLang="ko-KR" sz="32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</a:br>
            <a:r>
              <a:rPr lang="en-US" altLang="ko-KR" sz="32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2</a:t>
            </a:r>
            <a:r>
              <a:rPr lang="ko-KR" altLang="en-US" sz="32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개만큼 줄여 줌</a:t>
            </a:r>
            <a:endParaRPr lang="en-US" altLang="ko-KR" sz="32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marL="514350" indent="-514350">
              <a:lnSpc>
                <a:spcPct val="150000"/>
              </a:lnSpc>
              <a:buAutoNum type="arabicPeriod" startAt="7"/>
            </a:pPr>
            <a:r>
              <a:rPr lang="ko-KR" altLang="en-US" sz="32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아무런 보너스도 표시되어 있지 않은 </a:t>
            </a:r>
            <a:r>
              <a:rPr lang="ko-KR" altLang="en-US" sz="3200" b="1" spc="-150" dirty="0">
                <a:solidFill>
                  <a:schemeClr val="accent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색이 없는 장신구 카드</a:t>
            </a:r>
            <a:r>
              <a:rPr lang="ko-KR" altLang="en-US" sz="32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도 존재</a:t>
            </a:r>
            <a:endParaRPr lang="en-US" altLang="ko-KR" sz="28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marL="514350" indent="-514350">
              <a:lnSpc>
                <a:spcPct val="150000"/>
              </a:lnSpc>
              <a:buAutoNum type="arabicPeriod" startAt="7"/>
            </a:pPr>
            <a:r>
              <a:rPr lang="ko-KR" altLang="en-US" sz="32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진주는 카드 보너스가 없음</a:t>
            </a:r>
            <a:endParaRPr lang="en-US" altLang="ko-KR" sz="32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marL="514350" indent="-514350">
              <a:lnSpc>
                <a:spcPct val="150000"/>
              </a:lnSpc>
              <a:buAutoNum type="arabicPeriod" startAt="7"/>
            </a:pPr>
            <a:endParaRPr lang="en-US" altLang="ko-KR" sz="28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59D5331D-DB4A-4567-A096-D3352B235F7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ko-KR" dirty="0"/>
              <a:t>3</a:t>
            </a:r>
            <a:endParaRPr lang="ko-KR" altLang="en-US" dirty="0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B298E0D3-1319-422C-955D-D5600AB28CD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ko-KR" altLang="en-US" dirty="0"/>
              <a:t>게임 방법</a:t>
            </a:r>
          </a:p>
        </p:txBody>
      </p:sp>
      <p:sp>
        <p:nvSpPr>
          <p:cNvPr id="8" name="직사각형 7">
            <a:extLst>
              <a:ext uri="{FF2B5EF4-FFF2-40B4-BE49-F238E27FC236}">
                <a16:creationId xmlns:a16="http://schemas.microsoft.com/office/drawing/2014/main" id="{E9AF3044-945D-42F6-8A57-CB97A757CC73}"/>
              </a:ext>
            </a:extLst>
          </p:cNvPr>
          <p:cNvSpPr/>
          <p:nvPr/>
        </p:nvSpPr>
        <p:spPr>
          <a:xfrm>
            <a:off x="695325" y="1277373"/>
            <a:ext cx="4391580" cy="6428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ko-KR" altLang="en-US" sz="28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필수 액션 </a:t>
            </a:r>
            <a:r>
              <a:rPr lang="en-US" altLang="ko-KR" sz="28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– </a:t>
            </a:r>
            <a:r>
              <a:rPr lang="ko-KR" altLang="en-US" sz="28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장신구 카드 구매</a:t>
            </a:r>
          </a:p>
        </p:txBody>
      </p:sp>
      <p:sp>
        <p:nvSpPr>
          <p:cNvPr id="15" name="직사각형 14">
            <a:extLst>
              <a:ext uri="{FF2B5EF4-FFF2-40B4-BE49-F238E27FC236}">
                <a16:creationId xmlns:a16="http://schemas.microsoft.com/office/drawing/2014/main" id="{42257523-965C-4880-8520-B7976BFE31CC}"/>
              </a:ext>
            </a:extLst>
          </p:cNvPr>
          <p:cNvSpPr/>
          <p:nvPr/>
        </p:nvSpPr>
        <p:spPr>
          <a:xfrm>
            <a:off x="7839397" y="3821093"/>
            <a:ext cx="367600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2400" i="1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진주는 단 </a:t>
            </a:r>
            <a:r>
              <a:rPr lang="en-US" altLang="ko-KR" sz="2400" i="1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2</a:t>
            </a:r>
            <a:r>
              <a:rPr lang="ko-KR" altLang="en-US" sz="2400" i="1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개만 존재하고</a:t>
            </a:r>
            <a:br>
              <a:rPr lang="en-US" altLang="ko-KR" sz="2400" i="1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</a:br>
            <a:r>
              <a:rPr lang="ko-KR" altLang="en-US" sz="2400" i="1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카드 보너스도 없는 희귀 토큰 </a:t>
            </a:r>
            <a:r>
              <a:rPr lang="en-US" altLang="ko-KR" sz="2400" i="1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!</a:t>
            </a:r>
            <a:endParaRPr lang="ko-KR" altLang="en-US" i="1" dirty="0"/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744BAC4D-85A3-4637-BFA6-8A9AFA10DE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9396" y="2253916"/>
            <a:ext cx="3382953" cy="1637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09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2B859DAE-87E9-4E34-BDCE-1F14FA8805EB}"/>
              </a:ext>
            </a:extLst>
          </p:cNvPr>
          <p:cNvSpPr txBox="1"/>
          <p:nvPr/>
        </p:nvSpPr>
        <p:spPr>
          <a:xfrm>
            <a:off x="220560" y="1938454"/>
            <a:ext cx="6596166" cy="32618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lnSpc>
                <a:spcPct val="150000"/>
              </a:lnSpc>
              <a:buFont typeface="+mj-lt"/>
              <a:buAutoNum type="arabicPeriod" startAt="10"/>
            </a:pP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피라미드에 놓인 카드를 구매할 경우</a:t>
            </a:r>
            <a: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, </a:t>
            </a: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해당 카드 더미에서 새로운 카드 </a:t>
            </a:r>
            <a: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1</a:t>
            </a: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장을 앞면으로 펼쳐 </a:t>
            </a:r>
            <a:r>
              <a:rPr lang="ko-KR" altLang="en-US" sz="2800" b="1" spc="-150" dirty="0">
                <a:solidFill>
                  <a:schemeClr val="accent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빈자리를 보충</a:t>
            </a:r>
            <a:endParaRPr lang="en-US" altLang="ko-KR" sz="2800" b="1" spc="-150" dirty="0">
              <a:solidFill>
                <a:schemeClr val="accent1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marL="514350" indent="-514350">
              <a:lnSpc>
                <a:spcPct val="150000"/>
              </a:lnSpc>
              <a:buAutoNum type="arabicPeriod" startAt="10"/>
            </a:pP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만약</a:t>
            </a:r>
            <a: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, </a:t>
            </a: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해당 카드 더미에 남은 카드가 없다면 카드를 보충하지 않음</a:t>
            </a:r>
            <a:endParaRPr lang="en-US" altLang="ko-KR" sz="28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59D5331D-DB4A-4567-A096-D3352B235F7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ko-KR" dirty="0"/>
              <a:t>3</a:t>
            </a:r>
            <a:endParaRPr lang="ko-KR" altLang="en-US" dirty="0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B298E0D3-1319-422C-955D-D5600AB28CD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ko-KR" altLang="en-US" dirty="0"/>
              <a:t>게임 방법</a:t>
            </a:r>
          </a:p>
        </p:txBody>
      </p:sp>
      <p:sp>
        <p:nvSpPr>
          <p:cNvPr id="8" name="직사각형 7">
            <a:extLst>
              <a:ext uri="{FF2B5EF4-FFF2-40B4-BE49-F238E27FC236}">
                <a16:creationId xmlns:a16="http://schemas.microsoft.com/office/drawing/2014/main" id="{E9AF3044-945D-42F6-8A57-CB97A757CC73}"/>
              </a:ext>
            </a:extLst>
          </p:cNvPr>
          <p:cNvSpPr/>
          <p:nvPr/>
        </p:nvSpPr>
        <p:spPr>
          <a:xfrm>
            <a:off x="695325" y="1277373"/>
            <a:ext cx="4391580" cy="6428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ko-KR" altLang="en-US" sz="28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필수 액션 </a:t>
            </a:r>
            <a:r>
              <a:rPr lang="en-US" altLang="ko-KR" sz="28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– </a:t>
            </a:r>
            <a:r>
              <a:rPr lang="ko-KR" altLang="en-US" sz="28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장신구 카드 구매</a:t>
            </a:r>
          </a:p>
        </p:txBody>
      </p:sp>
      <p:pic>
        <p:nvPicPr>
          <p:cNvPr id="7" name="그림 6">
            <a:extLst>
              <a:ext uri="{FF2B5EF4-FFF2-40B4-BE49-F238E27FC236}">
                <a16:creationId xmlns:a16="http://schemas.microsoft.com/office/drawing/2014/main" id="{80D22BC9-3C21-408C-9C59-41665D3B5A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6725" y="1802168"/>
            <a:ext cx="5094484" cy="3480036"/>
          </a:xfrm>
          <a:prstGeom prst="rect">
            <a:avLst/>
          </a:prstGeom>
        </p:spPr>
      </p:pic>
      <p:sp>
        <p:nvSpPr>
          <p:cNvPr id="9" name="직사각형 8">
            <a:extLst>
              <a:ext uri="{FF2B5EF4-FFF2-40B4-BE49-F238E27FC236}">
                <a16:creationId xmlns:a16="http://schemas.microsoft.com/office/drawing/2014/main" id="{DA52DF28-4FCE-4485-8755-86E0C2076B12}"/>
              </a:ext>
            </a:extLst>
          </p:cNvPr>
          <p:cNvSpPr/>
          <p:nvPr/>
        </p:nvSpPr>
        <p:spPr>
          <a:xfrm>
            <a:off x="10318282" y="1973179"/>
            <a:ext cx="731519" cy="1039528"/>
          </a:xfrm>
          <a:prstGeom prst="rect">
            <a:avLst/>
          </a:prstGeom>
          <a:solidFill>
            <a:schemeClr val="bg1"/>
          </a:solidFill>
          <a:ln w="88900">
            <a:solidFill>
              <a:schemeClr val="accent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/>
          </a:p>
        </p:txBody>
      </p:sp>
      <p:sp>
        <p:nvSpPr>
          <p:cNvPr id="10" name="화살표: 굽음 9">
            <a:extLst>
              <a:ext uri="{FF2B5EF4-FFF2-40B4-BE49-F238E27FC236}">
                <a16:creationId xmlns:a16="http://schemas.microsoft.com/office/drawing/2014/main" id="{80111883-0680-4A61-9E77-327E7F8FC7DB}"/>
              </a:ext>
            </a:extLst>
          </p:cNvPr>
          <p:cNvSpPr/>
          <p:nvPr/>
        </p:nvSpPr>
        <p:spPr>
          <a:xfrm rot="2230662">
            <a:off x="8755021" y="1087460"/>
            <a:ext cx="1365204" cy="1103270"/>
          </a:xfrm>
          <a:prstGeom prst="bentArrow">
            <a:avLst>
              <a:gd name="adj1" fmla="val 12875"/>
              <a:gd name="adj2" fmla="val 17641"/>
              <a:gd name="adj3" fmla="val 25000"/>
              <a:gd name="adj4" fmla="val 88916"/>
            </a:avLst>
          </a:prstGeom>
          <a:solidFill>
            <a:schemeClr val="accent1"/>
          </a:solidFill>
          <a:ln w="762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038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2B859DAE-87E9-4E34-BDCE-1F14FA8805EB}"/>
              </a:ext>
            </a:extLst>
          </p:cNvPr>
          <p:cNvSpPr txBox="1"/>
          <p:nvPr/>
        </p:nvSpPr>
        <p:spPr>
          <a:xfrm>
            <a:off x="220559" y="1938454"/>
            <a:ext cx="7313715" cy="23571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lnSpc>
                <a:spcPct val="170000"/>
              </a:lnSpc>
              <a:buFont typeface="+mj-lt"/>
              <a:buAutoNum type="arabicPeriod" startAt="12"/>
            </a:pP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구매한 카드에 </a:t>
            </a:r>
            <a:r>
              <a:rPr lang="ko-KR" altLang="en-US" sz="3000" b="1" spc="-150" dirty="0">
                <a:solidFill>
                  <a:schemeClr val="accent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특수한 능력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이 있다면</a:t>
            </a: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, </a:t>
            </a:r>
            <a:b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</a:b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그 효과를 바로 적용</a:t>
            </a:r>
            <a:endParaRPr lang="en-US" altLang="ko-KR" sz="30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marL="514350" indent="-514350">
              <a:lnSpc>
                <a:spcPct val="170000"/>
              </a:lnSpc>
              <a:buAutoNum type="arabicPeriod" startAt="12"/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r>
              <a:rPr lang="en-US" altLang="ko-KR" sz="3000" b="1" spc="-150" dirty="0">
                <a:solidFill>
                  <a:schemeClr val="accent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5</a:t>
            </a:r>
            <a:r>
              <a:rPr lang="ko-KR" altLang="en-US" sz="3000" b="1" spc="-150" dirty="0">
                <a:solidFill>
                  <a:schemeClr val="accent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가지 종류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의 특수 능력 존재</a:t>
            </a:r>
            <a:endParaRPr lang="en-US" altLang="ko-KR" sz="30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59D5331D-DB4A-4567-A096-D3352B235F7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ko-KR" dirty="0"/>
              <a:t>3</a:t>
            </a:r>
            <a:endParaRPr lang="ko-KR" altLang="en-US" dirty="0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B298E0D3-1319-422C-955D-D5600AB28CD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ko-KR" altLang="en-US" dirty="0"/>
              <a:t>게임 방법</a:t>
            </a:r>
          </a:p>
        </p:txBody>
      </p:sp>
      <p:sp>
        <p:nvSpPr>
          <p:cNvPr id="8" name="직사각형 7">
            <a:extLst>
              <a:ext uri="{FF2B5EF4-FFF2-40B4-BE49-F238E27FC236}">
                <a16:creationId xmlns:a16="http://schemas.microsoft.com/office/drawing/2014/main" id="{E9AF3044-945D-42F6-8A57-CB97A757CC73}"/>
              </a:ext>
            </a:extLst>
          </p:cNvPr>
          <p:cNvSpPr/>
          <p:nvPr/>
        </p:nvSpPr>
        <p:spPr>
          <a:xfrm>
            <a:off x="695325" y="1277373"/>
            <a:ext cx="4391580" cy="6428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ko-KR" altLang="en-US" sz="28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필수 액션 </a:t>
            </a:r>
            <a:r>
              <a:rPr lang="en-US" altLang="ko-KR" sz="28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– </a:t>
            </a:r>
            <a:r>
              <a:rPr lang="ko-KR" altLang="en-US" sz="28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장신구 카드 구매</a:t>
            </a: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541050AD-1244-4916-857B-3691FD032B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6079" y="3247271"/>
            <a:ext cx="1518036" cy="2274005"/>
          </a:xfrm>
          <a:prstGeom prst="rect">
            <a:avLst/>
          </a:prstGeom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76477AE2-91DA-4926-95F9-95EFDF1F4A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6232" y="3332622"/>
            <a:ext cx="1505843" cy="2188654"/>
          </a:xfrm>
          <a:prstGeom prst="rect">
            <a:avLst/>
          </a:prstGeom>
        </p:spPr>
      </p:pic>
      <p:pic>
        <p:nvPicPr>
          <p:cNvPr id="11" name="그림 10">
            <a:extLst>
              <a:ext uri="{FF2B5EF4-FFF2-40B4-BE49-F238E27FC236}">
                <a16:creationId xmlns:a16="http://schemas.microsoft.com/office/drawing/2014/main" id="{D0873AFA-B215-43AC-B077-2C95E801288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5228" y="1046301"/>
            <a:ext cx="1505843" cy="2206943"/>
          </a:xfrm>
          <a:prstGeom prst="rect">
            <a:avLst/>
          </a:prstGeom>
        </p:spPr>
      </p:pic>
      <p:pic>
        <p:nvPicPr>
          <p:cNvPr id="13" name="그림 12">
            <a:extLst>
              <a:ext uri="{FF2B5EF4-FFF2-40B4-BE49-F238E27FC236}">
                <a16:creationId xmlns:a16="http://schemas.microsoft.com/office/drawing/2014/main" id="{21B9529C-94B5-49C5-9A8D-6EEF98DC16E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6270" y="1018991"/>
            <a:ext cx="1499746" cy="2274005"/>
          </a:xfrm>
          <a:prstGeom prst="rect">
            <a:avLst/>
          </a:prstGeom>
        </p:spPr>
      </p:pic>
      <p:pic>
        <p:nvPicPr>
          <p:cNvPr id="17" name="그림 16">
            <a:extLst>
              <a:ext uri="{FF2B5EF4-FFF2-40B4-BE49-F238E27FC236}">
                <a16:creationId xmlns:a16="http://schemas.microsoft.com/office/drawing/2014/main" id="{36F78C6B-CAAA-46A6-AFEF-F577592FC2E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4204" y="3292996"/>
            <a:ext cx="1511939" cy="2182557"/>
          </a:xfrm>
          <a:prstGeom prst="rect">
            <a:avLst/>
          </a:prstGeom>
        </p:spPr>
      </p:pic>
      <p:pic>
        <p:nvPicPr>
          <p:cNvPr id="19" name="그림 18">
            <a:extLst>
              <a:ext uri="{FF2B5EF4-FFF2-40B4-BE49-F238E27FC236}">
                <a16:creationId xmlns:a16="http://schemas.microsoft.com/office/drawing/2014/main" id="{881E5517-A380-44D1-B18F-ABAA76E14C4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925" y="4295638"/>
            <a:ext cx="5078189" cy="860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5180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2B859DAE-87E9-4E34-BDCE-1F14FA8805EB}"/>
              </a:ext>
            </a:extLst>
          </p:cNvPr>
          <p:cNvSpPr txBox="1"/>
          <p:nvPr/>
        </p:nvSpPr>
        <p:spPr>
          <a:xfrm>
            <a:off x="220560" y="1938454"/>
            <a:ext cx="6596166" cy="19691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endParaRPr lang="en-US" altLang="ko-KR" sz="28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이 차례가 끝난 뒤</a:t>
            </a:r>
            <a: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, </a:t>
            </a: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즉시 </a:t>
            </a:r>
            <a:r>
              <a:rPr lang="ko-KR" altLang="en-US" sz="2800" b="1" spc="-150" dirty="0">
                <a:solidFill>
                  <a:schemeClr val="accent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한 번 더 차례</a:t>
            </a: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를 진행</a:t>
            </a:r>
            <a:endParaRPr lang="en-US" altLang="ko-KR" sz="28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marL="514350" indent="-514350">
              <a:lnSpc>
                <a:spcPct val="150000"/>
              </a:lnSpc>
              <a:buAutoNum type="arabicPeriod"/>
            </a:pPr>
            <a:endParaRPr lang="en-US" altLang="ko-KR" sz="28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59D5331D-DB4A-4567-A096-D3352B235F7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ko-KR" dirty="0"/>
              <a:t>3</a:t>
            </a:r>
            <a:endParaRPr lang="ko-KR" altLang="en-US" dirty="0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B298E0D3-1319-422C-955D-D5600AB28CD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ko-KR" altLang="en-US" dirty="0"/>
              <a:t>게임 방법</a:t>
            </a:r>
          </a:p>
        </p:txBody>
      </p:sp>
      <p:sp>
        <p:nvSpPr>
          <p:cNvPr id="8" name="직사각형 7">
            <a:extLst>
              <a:ext uri="{FF2B5EF4-FFF2-40B4-BE49-F238E27FC236}">
                <a16:creationId xmlns:a16="http://schemas.microsoft.com/office/drawing/2014/main" id="{E9AF3044-945D-42F6-8A57-CB97A757CC73}"/>
              </a:ext>
            </a:extLst>
          </p:cNvPr>
          <p:cNvSpPr/>
          <p:nvPr/>
        </p:nvSpPr>
        <p:spPr>
          <a:xfrm>
            <a:off x="695325" y="1277373"/>
            <a:ext cx="4391580" cy="6428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ko-KR" altLang="en-US" sz="28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필수 액션 </a:t>
            </a:r>
            <a:r>
              <a:rPr lang="en-US" altLang="ko-KR" sz="28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– </a:t>
            </a:r>
            <a:r>
              <a:rPr lang="ko-KR" altLang="en-US" sz="28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장신구 카드 구매</a:t>
            </a:r>
          </a:p>
        </p:txBody>
      </p:sp>
      <p:pic>
        <p:nvPicPr>
          <p:cNvPr id="12" name="그림 11">
            <a:extLst>
              <a:ext uri="{FF2B5EF4-FFF2-40B4-BE49-F238E27FC236}">
                <a16:creationId xmlns:a16="http://schemas.microsoft.com/office/drawing/2014/main" id="{E2A90876-3F19-49B5-BA48-F9B7029A2C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442" y="1920205"/>
            <a:ext cx="845251" cy="860619"/>
          </a:xfrm>
          <a:prstGeom prst="rect">
            <a:avLst/>
          </a:prstGeom>
        </p:spPr>
      </p:pic>
      <p:pic>
        <p:nvPicPr>
          <p:cNvPr id="48" name="그림 47">
            <a:extLst>
              <a:ext uri="{FF2B5EF4-FFF2-40B4-BE49-F238E27FC236}">
                <a16:creationId xmlns:a16="http://schemas.microsoft.com/office/drawing/2014/main" id="{3678F431-E82C-48BB-8FDE-229DBB601B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6716" y="1598789"/>
            <a:ext cx="2201368" cy="3226295"/>
          </a:xfrm>
          <a:prstGeom prst="rect">
            <a:avLst/>
          </a:prstGeom>
        </p:spPr>
      </p:pic>
      <p:sp>
        <p:nvSpPr>
          <p:cNvPr id="53" name="직사각형 52">
            <a:extLst>
              <a:ext uri="{FF2B5EF4-FFF2-40B4-BE49-F238E27FC236}">
                <a16:creationId xmlns:a16="http://schemas.microsoft.com/office/drawing/2014/main" id="{413022C1-90A4-4480-984D-3F9B022F86B3}"/>
              </a:ext>
            </a:extLst>
          </p:cNvPr>
          <p:cNvSpPr/>
          <p:nvPr/>
        </p:nvSpPr>
        <p:spPr>
          <a:xfrm>
            <a:off x="7392931" y="1815579"/>
            <a:ext cx="120898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2400" i="1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한 번 더 </a:t>
            </a:r>
            <a:r>
              <a:rPr lang="en-US" altLang="ko-KR" sz="2400" i="1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!</a:t>
            </a:r>
            <a:endParaRPr lang="ko-KR" altLang="en-US" sz="2400" i="1" dirty="0"/>
          </a:p>
        </p:txBody>
      </p:sp>
    </p:spTree>
    <p:extLst>
      <p:ext uri="{BB962C8B-B14F-4D97-AF65-F5344CB8AC3E}">
        <p14:creationId xmlns:p14="http://schemas.microsoft.com/office/powerpoint/2010/main" val="1048956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2B859DAE-87E9-4E34-BDCE-1F14FA8805EB}"/>
              </a:ext>
            </a:extLst>
          </p:cNvPr>
          <p:cNvSpPr txBox="1"/>
          <p:nvPr/>
        </p:nvSpPr>
        <p:spPr>
          <a:xfrm>
            <a:off x="220560" y="1938454"/>
            <a:ext cx="6702044" cy="4942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altLang="ko-KR" sz="28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marL="514350" indent="-5143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이 카드를</a:t>
            </a:r>
            <a: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자기가 구매한 카드 중 </a:t>
            </a:r>
            <a:r>
              <a:rPr lang="ko-KR" altLang="en-US" sz="2800" b="1" spc="-150" dirty="0">
                <a:solidFill>
                  <a:schemeClr val="accent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보너스가 </a:t>
            </a:r>
            <a:br>
              <a:rPr lang="en-US" altLang="ko-KR" sz="2800" b="1" spc="-150" dirty="0">
                <a:solidFill>
                  <a:schemeClr val="accent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</a:br>
            <a:r>
              <a:rPr lang="ko-KR" altLang="en-US" sz="2800" b="1" spc="-150" dirty="0">
                <a:solidFill>
                  <a:schemeClr val="accent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있는 장신구 카드</a:t>
            </a: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아래에 </a:t>
            </a:r>
            <a:r>
              <a:rPr lang="ko-KR" altLang="en-US" sz="2800" b="1" spc="-150" dirty="0">
                <a:solidFill>
                  <a:schemeClr val="accent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겹쳐 놓음</a:t>
            </a:r>
            <a:endParaRPr lang="en-US" altLang="ko-KR" sz="2800" b="1" spc="-150" dirty="0">
              <a:solidFill>
                <a:schemeClr val="accent1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marL="514350" indent="-5143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이 카드의          기호를 이렇게 겹쳐 놓은 </a:t>
            </a:r>
            <a:b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</a:b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카드의 보너스와 </a:t>
            </a:r>
            <a:r>
              <a:rPr lang="ko-KR" altLang="en-US" sz="2800" b="1" spc="-150" dirty="0">
                <a:solidFill>
                  <a:schemeClr val="accent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같은 색깔의 보너스</a:t>
            </a: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로 간주</a:t>
            </a:r>
            <a:endParaRPr lang="en-US" altLang="ko-KR" sz="28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marL="514350" indent="-5143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보너스가 있는 카드를 구매해 두지 않았다면</a:t>
            </a:r>
            <a: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, </a:t>
            </a:r>
            <a:r>
              <a:rPr lang="ko-KR" altLang="en-US" sz="2800" b="1" spc="-150" dirty="0">
                <a:solidFill>
                  <a:schemeClr val="accent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이 카드를 구매할 수 없음</a:t>
            </a:r>
            <a:endParaRPr lang="en-US" altLang="ko-KR" sz="2800" b="1" spc="-150" dirty="0">
              <a:solidFill>
                <a:schemeClr val="accent1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marL="514350" indent="-5143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한번 색깔이 정해지면 이후 </a:t>
            </a:r>
            <a:r>
              <a:rPr lang="ko-KR" altLang="en-US" sz="2800" b="1" spc="-150" dirty="0">
                <a:solidFill>
                  <a:schemeClr val="accent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바꿀 수 없음</a:t>
            </a:r>
            <a:endParaRPr lang="en-US" altLang="ko-KR" sz="2800" b="1" spc="-150" dirty="0">
              <a:solidFill>
                <a:schemeClr val="accent1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marL="514350" indent="-514350">
              <a:lnSpc>
                <a:spcPct val="150000"/>
              </a:lnSpc>
              <a:buAutoNum type="arabicPeriod"/>
            </a:pPr>
            <a:endParaRPr lang="en-US" altLang="ko-KR" sz="28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59D5331D-DB4A-4567-A096-D3352B235F7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ko-KR" dirty="0"/>
              <a:t>3</a:t>
            </a:r>
            <a:endParaRPr lang="ko-KR" altLang="en-US" dirty="0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B298E0D3-1319-422C-955D-D5600AB28CD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ko-KR" altLang="en-US" dirty="0"/>
              <a:t>게임 방법</a:t>
            </a:r>
          </a:p>
        </p:txBody>
      </p:sp>
      <p:sp>
        <p:nvSpPr>
          <p:cNvPr id="8" name="직사각형 7">
            <a:extLst>
              <a:ext uri="{FF2B5EF4-FFF2-40B4-BE49-F238E27FC236}">
                <a16:creationId xmlns:a16="http://schemas.microsoft.com/office/drawing/2014/main" id="{E9AF3044-945D-42F6-8A57-CB97A757CC73}"/>
              </a:ext>
            </a:extLst>
          </p:cNvPr>
          <p:cNvSpPr/>
          <p:nvPr/>
        </p:nvSpPr>
        <p:spPr>
          <a:xfrm>
            <a:off x="695325" y="1277373"/>
            <a:ext cx="4391580" cy="6428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ko-KR" altLang="en-US" sz="28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필수 액션 </a:t>
            </a:r>
            <a:r>
              <a:rPr lang="en-US" altLang="ko-KR" sz="28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– </a:t>
            </a:r>
            <a:r>
              <a:rPr lang="ko-KR" altLang="en-US" sz="28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장신구 카드 구매</a:t>
            </a:r>
          </a:p>
        </p:txBody>
      </p:sp>
      <p:pic>
        <p:nvPicPr>
          <p:cNvPr id="9" name="그림 8">
            <a:extLst>
              <a:ext uri="{FF2B5EF4-FFF2-40B4-BE49-F238E27FC236}">
                <a16:creationId xmlns:a16="http://schemas.microsoft.com/office/drawing/2014/main" id="{7768FE39-EB22-4D43-87A0-F7A22F1C2C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442" y="1920205"/>
            <a:ext cx="845251" cy="860619"/>
          </a:xfrm>
          <a:prstGeom prst="rect">
            <a:avLst/>
          </a:prstGeom>
        </p:spPr>
      </p:pic>
      <p:pic>
        <p:nvPicPr>
          <p:cNvPr id="16" name="그림 15">
            <a:extLst>
              <a:ext uri="{FF2B5EF4-FFF2-40B4-BE49-F238E27FC236}">
                <a16:creationId xmlns:a16="http://schemas.microsoft.com/office/drawing/2014/main" id="{1E19686E-3DD8-471A-A732-60D40CED5A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8891" y="214790"/>
            <a:ext cx="2192455" cy="3324332"/>
          </a:xfrm>
          <a:prstGeom prst="rect">
            <a:avLst/>
          </a:prstGeom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854A7E54-5CB6-4A89-AC0F-E1F4261D9F0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2604" y="3049946"/>
            <a:ext cx="2192455" cy="3406902"/>
          </a:xfrm>
          <a:prstGeom prst="rect">
            <a:avLst/>
          </a:prstGeom>
        </p:spPr>
      </p:pic>
      <p:sp>
        <p:nvSpPr>
          <p:cNvPr id="18" name="직사각형 17">
            <a:extLst>
              <a:ext uri="{FF2B5EF4-FFF2-40B4-BE49-F238E27FC236}">
                <a16:creationId xmlns:a16="http://schemas.microsoft.com/office/drawing/2014/main" id="{B84FFACB-C5F6-42D0-8D69-A50EEE19090E}"/>
              </a:ext>
            </a:extLst>
          </p:cNvPr>
          <p:cNvSpPr/>
          <p:nvPr/>
        </p:nvSpPr>
        <p:spPr>
          <a:xfrm>
            <a:off x="8709150" y="4337898"/>
            <a:ext cx="251543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2400" i="1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이 카드는 이제부터 </a:t>
            </a:r>
            <a:br>
              <a:rPr lang="en-US" altLang="ko-KR" sz="2400" i="1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</a:br>
            <a:r>
              <a:rPr lang="ko-KR" altLang="en-US" sz="2400" i="1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빨간색 카드로 간주 </a:t>
            </a:r>
            <a:r>
              <a:rPr lang="en-US" altLang="ko-KR" sz="2400" i="1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!</a:t>
            </a:r>
            <a:endParaRPr lang="ko-KR" altLang="en-US" sz="2400" i="1" dirty="0"/>
          </a:p>
        </p:txBody>
      </p:sp>
      <p:pic>
        <p:nvPicPr>
          <p:cNvPr id="23" name="그림 22">
            <a:extLst>
              <a:ext uri="{FF2B5EF4-FFF2-40B4-BE49-F238E27FC236}">
                <a16:creationId xmlns:a16="http://schemas.microsoft.com/office/drawing/2014/main" id="{0139D2F5-C6B9-4929-98CD-01D2E8F7655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6662" y="3572494"/>
            <a:ext cx="683845" cy="688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1218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2B859DAE-87E9-4E34-BDCE-1F14FA8805EB}"/>
              </a:ext>
            </a:extLst>
          </p:cNvPr>
          <p:cNvSpPr txBox="1"/>
          <p:nvPr/>
        </p:nvSpPr>
        <p:spPr>
          <a:xfrm>
            <a:off x="220560" y="1938454"/>
            <a:ext cx="6596166" cy="39081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altLang="ko-KR" sz="28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marL="514350" indent="-5143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이 카드와 </a:t>
            </a:r>
            <a:r>
              <a:rPr lang="ko-KR" altLang="en-US" sz="2800" b="1" spc="-150" dirty="0">
                <a:solidFill>
                  <a:schemeClr val="accent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색깔이 동일한 토큰 </a:t>
            </a:r>
            <a:r>
              <a:rPr lang="en-US" altLang="ko-KR" sz="2800" b="1" spc="-150" dirty="0">
                <a:solidFill>
                  <a:schemeClr val="accent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1</a:t>
            </a:r>
            <a:r>
              <a:rPr lang="ko-KR" altLang="en-US" sz="2800" b="1" spc="-150" dirty="0">
                <a:solidFill>
                  <a:schemeClr val="accent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개</a:t>
            </a: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를 </a:t>
            </a:r>
            <a:b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</a:b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게임판에서 가져옴</a:t>
            </a:r>
            <a: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</a:p>
          <a:p>
            <a:pPr marL="514350" indent="-5143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게임판에 해당 색깔 토큰이 </a:t>
            </a:r>
            <a:b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</a:br>
            <a:r>
              <a:rPr lang="ko-KR" altLang="en-US" sz="2800" b="1" spc="-150" dirty="0">
                <a:solidFill>
                  <a:schemeClr val="accent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남아 있지 않다면</a:t>
            </a:r>
            <a: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이 효과를 무시</a:t>
            </a:r>
            <a:endParaRPr lang="en-US" altLang="ko-KR" sz="28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marL="514350" indent="-514350">
              <a:lnSpc>
                <a:spcPct val="150000"/>
              </a:lnSpc>
              <a:buAutoNum type="arabicPeriod"/>
            </a:pPr>
            <a:endParaRPr lang="en-US" altLang="ko-KR" sz="28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59D5331D-DB4A-4567-A096-D3352B235F7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ko-KR" dirty="0"/>
              <a:t>3</a:t>
            </a:r>
            <a:endParaRPr lang="ko-KR" altLang="en-US" dirty="0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B298E0D3-1319-422C-955D-D5600AB28CD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ko-KR" altLang="en-US" dirty="0"/>
              <a:t>게임 방법</a:t>
            </a:r>
          </a:p>
        </p:txBody>
      </p:sp>
      <p:sp>
        <p:nvSpPr>
          <p:cNvPr id="8" name="직사각형 7">
            <a:extLst>
              <a:ext uri="{FF2B5EF4-FFF2-40B4-BE49-F238E27FC236}">
                <a16:creationId xmlns:a16="http://schemas.microsoft.com/office/drawing/2014/main" id="{E9AF3044-945D-42F6-8A57-CB97A757CC73}"/>
              </a:ext>
            </a:extLst>
          </p:cNvPr>
          <p:cNvSpPr/>
          <p:nvPr/>
        </p:nvSpPr>
        <p:spPr>
          <a:xfrm>
            <a:off x="695325" y="1277373"/>
            <a:ext cx="4391580" cy="6428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ko-KR" altLang="en-US" sz="28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필수 액션 </a:t>
            </a:r>
            <a:r>
              <a:rPr lang="en-US" altLang="ko-KR" sz="28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– </a:t>
            </a:r>
            <a:r>
              <a:rPr lang="ko-KR" altLang="en-US" sz="28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장신구 카드 구매</a:t>
            </a:r>
          </a:p>
        </p:txBody>
      </p:sp>
      <p:pic>
        <p:nvPicPr>
          <p:cNvPr id="7" name="그림 6">
            <a:extLst>
              <a:ext uri="{FF2B5EF4-FFF2-40B4-BE49-F238E27FC236}">
                <a16:creationId xmlns:a16="http://schemas.microsoft.com/office/drawing/2014/main" id="{6FC82FD5-4B55-49B0-A880-EFB50C7DA9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325" y="1920205"/>
            <a:ext cx="837567" cy="860619"/>
          </a:xfrm>
          <a:prstGeom prst="rect">
            <a:avLst/>
          </a:prstGeom>
        </p:spPr>
      </p:pic>
      <p:pic>
        <p:nvPicPr>
          <p:cNvPr id="12" name="그림 11">
            <a:extLst>
              <a:ext uri="{FF2B5EF4-FFF2-40B4-BE49-F238E27FC236}">
                <a16:creationId xmlns:a16="http://schemas.microsoft.com/office/drawing/2014/main" id="{528EE910-7EB6-4EE3-BF18-CD8DC20D0D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8891" y="253290"/>
            <a:ext cx="2219193" cy="3324332"/>
          </a:xfrm>
          <a:prstGeom prst="rect">
            <a:avLst/>
          </a:prstGeom>
        </p:spPr>
      </p:pic>
      <p:pic>
        <p:nvPicPr>
          <p:cNvPr id="16" name="그림 15">
            <a:extLst>
              <a:ext uri="{FF2B5EF4-FFF2-40B4-BE49-F238E27FC236}">
                <a16:creationId xmlns:a16="http://schemas.microsoft.com/office/drawing/2014/main" id="{676E21D7-1EAF-455C-95D1-B5DBDA1F2D8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514546" y="3004690"/>
            <a:ext cx="2652967" cy="3501588"/>
          </a:xfrm>
          <a:prstGeom prst="rect">
            <a:avLst/>
          </a:prstGeom>
        </p:spPr>
      </p:pic>
      <p:sp>
        <p:nvSpPr>
          <p:cNvPr id="17" name="직사각형 16">
            <a:extLst>
              <a:ext uri="{FF2B5EF4-FFF2-40B4-BE49-F238E27FC236}">
                <a16:creationId xmlns:a16="http://schemas.microsoft.com/office/drawing/2014/main" id="{AB067477-F77D-4291-BB03-E0ABAB2F65D9}"/>
              </a:ext>
            </a:extLst>
          </p:cNvPr>
          <p:cNvSpPr/>
          <p:nvPr/>
        </p:nvSpPr>
        <p:spPr>
          <a:xfrm rot="5400000">
            <a:off x="8827469" y="3595770"/>
            <a:ext cx="527184" cy="490888"/>
          </a:xfrm>
          <a:prstGeom prst="rect">
            <a:avLst/>
          </a:prstGeom>
          <a:noFill/>
          <a:ln w="762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/>
          </a:p>
        </p:txBody>
      </p:sp>
      <p:sp>
        <p:nvSpPr>
          <p:cNvPr id="18" name="직사각형 17">
            <a:extLst>
              <a:ext uri="{FF2B5EF4-FFF2-40B4-BE49-F238E27FC236}">
                <a16:creationId xmlns:a16="http://schemas.microsoft.com/office/drawing/2014/main" id="{8A7713E6-527C-4F22-9D31-CB333D01DF23}"/>
              </a:ext>
            </a:extLst>
          </p:cNvPr>
          <p:cNvSpPr/>
          <p:nvPr/>
        </p:nvSpPr>
        <p:spPr>
          <a:xfrm rot="5400000">
            <a:off x="9302814" y="4076417"/>
            <a:ext cx="527184" cy="490888"/>
          </a:xfrm>
          <a:prstGeom prst="rect">
            <a:avLst/>
          </a:prstGeom>
          <a:noFill/>
          <a:ln w="762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/>
          </a:p>
        </p:txBody>
      </p:sp>
      <p:sp>
        <p:nvSpPr>
          <p:cNvPr id="19" name="직사각형 18">
            <a:extLst>
              <a:ext uri="{FF2B5EF4-FFF2-40B4-BE49-F238E27FC236}">
                <a16:creationId xmlns:a16="http://schemas.microsoft.com/office/drawing/2014/main" id="{9DC43C60-FE8C-4499-92E0-E49B831E8B33}"/>
              </a:ext>
            </a:extLst>
          </p:cNvPr>
          <p:cNvSpPr/>
          <p:nvPr/>
        </p:nvSpPr>
        <p:spPr>
          <a:xfrm rot="5400000">
            <a:off x="9299107" y="4576314"/>
            <a:ext cx="527184" cy="490888"/>
          </a:xfrm>
          <a:prstGeom prst="rect">
            <a:avLst/>
          </a:prstGeom>
          <a:noFill/>
          <a:ln w="762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/>
          </a:p>
        </p:txBody>
      </p:sp>
      <p:sp>
        <p:nvSpPr>
          <p:cNvPr id="20" name="직사각형 19">
            <a:extLst>
              <a:ext uri="{FF2B5EF4-FFF2-40B4-BE49-F238E27FC236}">
                <a16:creationId xmlns:a16="http://schemas.microsoft.com/office/drawing/2014/main" id="{D5979C69-5340-45FB-BC63-5F51A31709D7}"/>
              </a:ext>
            </a:extLst>
          </p:cNvPr>
          <p:cNvSpPr/>
          <p:nvPr/>
        </p:nvSpPr>
        <p:spPr>
          <a:xfrm rot="5400000">
            <a:off x="9787784" y="4571975"/>
            <a:ext cx="527184" cy="490888"/>
          </a:xfrm>
          <a:prstGeom prst="rect">
            <a:avLst/>
          </a:prstGeom>
          <a:noFill/>
          <a:ln w="762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663021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TextBox 39">
            <a:extLst>
              <a:ext uri="{FF2B5EF4-FFF2-40B4-BE49-F238E27FC236}">
                <a16:creationId xmlns:a16="http://schemas.microsoft.com/office/drawing/2014/main" id="{CFDF2F78-0554-4540-B515-DCBF02D13481}"/>
              </a:ext>
            </a:extLst>
          </p:cNvPr>
          <p:cNvSpPr txBox="1"/>
          <p:nvPr/>
        </p:nvSpPr>
        <p:spPr>
          <a:xfrm>
            <a:off x="225028" y="1107880"/>
            <a:ext cx="6167285" cy="45545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 algn="just">
              <a:lnSpc>
                <a:spcPct val="150000"/>
              </a:lnSpc>
              <a:buAutoNum type="arabicPeriod"/>
            </a:pP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승리 타일 </a:t>
            </a:r>
            <a: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1</a:t>
            </a: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개</a:t>
            </a:r>
            <a:endParaRPr lang="en-US" altLang="ko-KR" sz="28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marL="514350" indent="-514350" algn="just">
              <a:lnSpc>
                <a:spcPct val="150000"/>
              </a:lnSpc>
              <a:buAutoNum type="arabicPeriod"/>
            </a:pPr>
            <a: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3</a:t>
            </a: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단계로 구분된 장신구 카드 </a:t>
            </a:r>
            <a: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67</a:t>
            </a: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장</a:t>
            </a:r>
            <a:endParaRPr lang="en-US" altLang="ko-KR" sz="28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marL="514350" indent="-514350" algn="just">
              <a:lnSpc>
                <a:spcPct val="150000"/>
              </a:lnSpc>
              <a:buAutoNum type="arabicPeriod"/>
            </a:pP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주머니 </a:t>
            </a:r>
            <a: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1</a:t>
            </a: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개</a:t>
            </a:r>
            <a:endParaRPr lang="en-US" altLang="ko-KR" sz="28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marL="514350" indent="-514350" algn="just">
              <a:lnSpc>
                <a:spcPct val="150000"/>
              </a:lnSpc>
              <a:buAutoNum type="arabicPeriod"/>
            </a:pP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특권 두루마리 </a:t>
            </a:r>
            <a: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3</a:t>
            </a: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개</a:t>
            </a:r>
            <a:endParaRPr lang="en-US" altLang="ko-KR" sz="28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marL="514350" indent="-514350">
              <a:lnSpc>
                <a:spcPct val="150000"/>
              </a:lnSpc>
              <a:buAutoNum type="arabicPeriod"/>
            </a:pP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각종 토큰 </a:t>
            </a:r>
            <a: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25</a:t>
            </a: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개</a:t>
            </a:r>
            <a:b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</a:br>
            <a: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5</a:t>
            </a: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종류 보석</a:t>
            </a:r>
            <a: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(</a:t>
            </a: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청색</a:t>
            </a:r>
            <a: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, </a:t>
            </a: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백색</a:t>
            </a:r>
            <a: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, </a:t>
            </a: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녹색</a:t>
            </a:r>
            <a: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, </a:t>
            </a: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흑색</a:t>
            </a:r>
            <a: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, </a:t>
            </a: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적색</a:t>
            </a:r>
            <a: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) </a:t>
            </a: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각 </a:t>
            </a:r>
            <a: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4</a:t>
            </a: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개씩</a:t>
            </a:r>
            <a: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, </a:t>
            </a: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진주 </a:t>
            </a:r>
            <a: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2</a:t>
            </a: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개</a:t>
            </a:r>
            <a: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, </a:t>
            </a: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황금 </a:t>
            </a:r>
            <a: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3</a:t>
            </a: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개</a:t>
            </a:r>
            <a:endParaRPr lang="en-US" altLang="ko-KR" sz="28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CDF451F3-63E9-4884-BBF8-3B651A850AD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ko-KR" dirty="0"/>
              <a:t>2</a:t>
            </a:r>
            <a:endParaRPr lang="ko-KR" altLang="en-US" dirty="0"/>
          </a:p>
        </p:txBody>
      </p:sp>
      <p:sp>
        <p:nvSpPr>
          <p:cNvPr id="6" name="텍스트 개체 틀 5">
            <a:extLst>
              <a:ext uri="{FF2B5EF4-FFF2-40B4-BE49-F238E27FC236}">
                <a16:creationId xmlns:a16="http://schemas.microsoft.com/office/drawing/2014/main" id="{06EAC783-1624-4664-A4E7-9C0B654859E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ko-KR" altLang="en-US" dirty="0"/>
              <a:t>게임 구성물</a:t>
            </a:r>
          </a:p>
        </p:txBody>
      </p:sp>
      <p:grpSp>
        <p:nvGrpSpPr>
          <p:cNvPr id="13" name="그룹 12">
            <a:extLst>
              <a:ext uri="{FF2B5EF4-FFF2-40B4-BE49-F238E27FC236}">
                <a16:creationId xmlns:a16="http://schemas.microsoft.com/office/drawing/2014/main" id="{52BC8380-DA79-4F9A-9A9A-033C107022F4}"/>
              </a:ext>
            </a:extLst>
          </p:cNvPr>
          <p:cNvGrpSpPr/>
          <p:nvPr/>
        </p:nvGrpSpPr>
        <p:grpSpPr>
          <a:xfrm>
            <a:off x="7539171" y="282471"/>
            <a:ext cx="4276457" cy="5975619"/>
            <a:chOff x="7539171" y="282471"/>
            <a:chExt cx="4276457" cy="5975619"/>
          </a:xfrm>
        </p:grpSpPr>
        <p:pic>
          <p:nvPicPr>
            <p:cNvPr id="11" name="그림 10">
              <a:extLst>
                <a:ext uri="{FF2B5EF4-FFF2-40B4-BE49-F238E27FC236}">
                  <a16:creationId xmlns:a16="http://schemas.microsoft.com/office/drawing/2014/main" id="{4C67194D-9628-4AB0-94B6-BF7C891D3D0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16010" y="2787076"/>
              <a:ext cx="4122777" cy="3471014"/>
            </a:xfrm>
            <a:prstGeom prst="rect">
              <a:avLst/>
            </a:prstGeom>
          </p:spPr>
        </p:pic>
        <p:pic>
          <p:nvPicPr>
            <p:cNvPr id="8" name="그림 7">
              <a:extLst>
                <a:ext uri="{FF2B5EF4-FFF2-40B4-BE49-F238E27FC236}">
                  <a16:creationId xmlns:a16="http://schemas.microsoft.com/office/drawing/2014/main" id="{BD2EB9B0-64E9-42F0-BB9A-6648ABF800F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39171" y="282471"/>
              <a:ext cx="4276457" cy="2580505"/>
            </a:xfrm>
            <a:prstGeom prst="rect">
              <a:avLst/>
            </a:prstGeom>
          </p:spPr>
        </p:pic>
      </p:grpSp>
      <p:sp>
        <p:nvSpPr>
          <p:cNvPr id="15" name="타원 14">
            <a:extLst>
              <a:ext uri="{FF2B5EF4-FFF2-40B4-BE49-F238E27FC236}">
                <a16:creationId xmlns:a16="http://schemas.microsoft.com/office/drawing/2014/main" id="{54A6CA7B-A0A8-44F7-AA86-16F88BEAA1DB}"/>
              </a:ext>
            </a:extLst>
          </p:cNvPr>
          <p:cNvSpPr/>
          <p:nvPr/>
        </p:nvSpPr>
        <p:spPr>
          <a:xfrm>
            <a:off x="9127716" y="4123407"/>
            <a:ext cx="374188" cy="393594"/>
          </a:xfrm>
          <a:prstGeom prst="ellipse">
            <a:avLst/>
          </a:prstGeom>
          <a:solidFill>
            <a:schemeClr val="bg1"/>
          </a:solidFill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ko-KR" sz="2000" b="1" dirty="0">
                <a:solidFill>
                  <a:srgbClr val="FF0000"/>
                </a:solidFill>
              </a:rPr>
              <a:t>1</a:t>
            </a:r>
            <a:endParaRPr lang="ko-KR" altLang="en-US" sz="2000" b="1" dirty="0">
              <a:solidFill>
                <a:srgbClr val="FF0000"/>
              </a:solidFill>
            </a:endParaRPr>
          </a:p>
        </p:txBody>
      </p:sp>
      <p:sp>
        <p:nvSpPr>
          <p:cNvPr id="16" name="타원 15">
            <a:extLst>
              <a:ext uri="{FF2B5EF4-FFF2-40B4-BE49-F238E27FC236}">
                <a16:creationId xmlns:a16="http://schemas.microsoft.com/office/drawing/2014/main" id="{DDA97575-A228-48D1-BED9-51A4A27A382A}"/>
              </a:ext>
            </a:extLst>
          </p:cNvPr>
          <p:cNvSpPr/>
          <p:nvPr/>
        </p:nvSpPr>
        <p:spPr>
          <a:xfrm>
            <a:off x="9214343" y="5367581"/>
            <a:ext cx="374188" cy="393594"/>
          </a:xfrm>
          <a:prstGeom prst="ellipse">
            <a:avLst/>
          </a:prstGeom>
          <a:solidFill>
            <a:schemeClr val="bg1"/>
          </a:solidFill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ko-KR" sz="2000" b="1" dirty="0">
                <a:solidFill>
                  <a:srgbClr val="FF0000"/>
                </a:solidFill>
              </a:rPr>
              <a:t>2</a:t>
            </a:r>
            <a:endParaRPr lang="ko-KR" altLang="en-US" sz="2000" b="1" dirty="0">
              <a:solidFill>
                <a:srgbClr val="FF0000"/>
              </a:solidFill>
            </a:endParaRPr>
          </a:p>
        </p:txBody>
      </p:sp>
      <p:sp>
        <p:nvSpPr>
          <p:cNvPr id="17" name="타원 16">
            <a:extLst>
              <a:ext uri="{FF2B5EF4-FFF2-40B4-BE49-F238E27FC236}">
                <a16:creationId xmlns:a16="http://schemas.microsoft.com/office/drawing/2014/main" id="{6A9F435D-4108-4830-88A0-FBA267272452}"/>
              </a:ext>
            </a:extLst>
          </p:cNvPr>
          <p:cNvSpPr/>
          <p:nvPr/>
        </p:nvSpPr>
        <p:spPr>
          <a:xfrm>
            <a:off x="11624335" y="3119110"/>
            <a:ext cx="374188" cy="393594"/>
          </a:xfrm>
          <a:prstGeom prst="ellipse">
            <a:avLst/>
          </a:prstGeom>
          <a:solidFill>
            <a:schemeClr val="bg1"/>
          </a:solidFill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ko-KR" sz="2000" b="1" dirty="0">
                <a:solidFill>
                  <a:srgbClr val="FF0000"/>
                </a:solidFill>
              </a:rPr>
              <a:t>3</a:t>
            </a:r>
            <a:endParaRPr lang="ko-KR" altLang="en-US" sz="2000" b="1" dirty="0">
              <a:solidFill>
                <a:srgbClr val="FF0000"/>
              </a:solidFill>
            </a:endParaRPr>
          </a:p>
        </p:txBody>
      </p:sp>
      <p:sp>
        <p:nvSpPr>
          <p:cNvPr id="18" name="타원 17">
            <a:extLst>
              <a:ext uri="{FF2B5EF4-FFF2-40B4-BE49-F238E27FC236}">
                <a16:creationId xmlns:a16="http://schemas.microsoft.com/office/drawing/2014/main" id="{34D566BF-6B8D-47BC-AD31-44157B8E1064}"/>
              </a:ext>
            </a:extLst>
          </p:cNvPr>
          <p:cNvSpPr/>
          <p:nvPr/>
        </p:nvSpPr>
        <p:spPr>
          <a:xfrm>
            <a:off x="11441438" y="4320204"/>
            <a:ext cx="374188" cy="393594"/>
          </a:xfrm>
          <a:prstGeom prst="ellipse">
            <a:avLst/>
          </a:prstGeom>
          <a:solidFill>
            <a:schemeClr val="bg1"/>
          </a:solidFill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ko-KR" sz="2000" b="1" dirty="0">
                <a:solidFill>
                  <a:srgbClr val="FF0000"/>
                </a:solidFill>
              </a:rPr>
              <a:t>4</a:t>
            </a:r>
            <a:endParaRPr lang="ko-KR" altLang="en-US" sz="2000" b="1" dirty="0">
              <a:solidFill>
                <a:srgbClr val="FF0000"/>
              </a:solidFill>
            </a:endParaRPr>
          </a:p>
        </p:txBody>
      </p:sp>
      <p:sp>
        <p:nvSpPr>
          <p:cNvPr id="19" name="타원 18">
            <a:extLst>
              <a:ext uri="{FF2B5EF4-FFF2-40B4-BE49-F238E27FC236}">
                <a16:creationId xmlns:a16="http://schemas.microsoft.com/office/drawing/2014/main" id="{F336241D-7E4C-4E8E-88AB-C9438B007528}"/>
              </a:ext>
            </a:extLst>
          </p:cNvPr>
          <p:cNvSpPr/>
          <p:nvPr/>
        </p:nvSpPr>
        <p:spPr>
          <a:xfrm>
            <a:off x="9936238" y="2787076"/>
            <a:ext cx="374188" cy="393594"/>
          </a:xfrm>
          <a:prstGeom prst="ellipse">
            <a:avLst/>
          </a:prstGeom>
          <a:solidFill>
            <a:schemeClr val="bg1"/>
          </a:solidFill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ko-KR" sz="2000" b="1" dirty="0">
                <a:solidFill>
                  <a:srgbClr val="FF0000"/>
                </a:solidFill>
              </a:rPr>
              <a:t>5</a:t>
            </a:r>
            <a:endParaRPr lang="ko-KR" altLang="en-US" sz="2000" b="1" dirty="0">
              <a:solidFill>
                <a:srgbClr val="FF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64705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2B859DAE-87E9-4E34-BDCE-1F14FA8805EB}"/>
              </a:ext>
            </a:extLst>
          </p:cNvPr>
          <p:cNvSpPr txBox="1"/>
          <p:nvPr/>
        </p:nvSpPr>
        <p:spPr>
          <a:xfrm>
            <a:off x="220560" y="1938454"/>
            <a:ext cx="6596166" cy="19691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altLang="ko-KR" sz="28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marL="514350" indent="-5143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r>
              <a:rPr lang="ko-KR" altLang="en-US" sz="2800" b="1" spc="-150" dirty="0">
                <a:solidFill>
                  <a:schemeClr val="accent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특권 </a:t>
            </a:r>
            <a:r>
              <a:rPr lang="en-US" altLang="ko-KR" sz="2800" b="1" spc="-150" dirty="0">
                <a:solidFill>
                  <a:schemeClr val="accent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1</a:t>
            </a:r>
            <a:r>
              <a:rPr lang="ko-KR" altLang="en-US" sz="2800" b="1" spc="-150" dirty="0">
                <a:solidFill>
                  <a:schemeClr val="accent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개</a:t>
            </a: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를 획득</a:t>
            </a:r>
            <a:endParaRPr lang="en-US" altLang="ko-KR" sz="28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marL="514350" indent="-514350">
              <a:lnSpc>
                <a:spcPct val="150000"/>
              </a:lnSpc>
              <a:buAutoNum type="arabicPeriod"/>
            </a:pPr>
            <a:endParaRPr lang="en-US" altLang="ko-KR" sz="28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59D5331D-DB4A-4567-A096-D3352B235F7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ko-KR" dirty="0"/>
              <a:t>3</a:t>
            </a:r>
            <a:endParaRPr lang="ko-KR" altLang="en-US" dirty="0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B298E0D3-1319-422C-955D-D5600AB28CD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ko-KR" altLang="en-US" dirty="0"/>
              <a:t>게임 방법</a:t>
            </a:r>
          </a:p>
        </p:txBody>
      </p:sp>
      <p:sp>
        <p:nvSpPr>
          <p:cNvPr id="8" name="직사각형 7">
            <a:extLst>
              <a:ext uri="{FF2B5EF4-FFF2-40B4-BE49-F238E27FC236}">
                <a16:creationId xmlns:a16="http://schemas.microsoft.com/office/drawing/2014/main" id="{E9AF3044-945D-42F6-8A57-CB97A757CC73}"/>
              </a:ext>
            </a:extLst>
          </p:cNvPr>
          <p:cNvSpPr/>
          <p:nvPr/>
        </p:nvSpPr>
        <p:spPr>
          <a:xfrm>
            <a:off x="695325" y="1277373"/>
            <a:ext cx="4391580" cy="6428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ko-KR" altLang="en-US" sz="28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필수 액션 </a:t>
            </a:r>
            <a:r>
              <a:rPr lang="en-US" altLang="ko-KR" sz="28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– </a:t>
            </a:r>
            <a:r>
              <a:rPr lang="ko-KR" altLang="en-US" sz="28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장신구 카드 구매</a:t>
            </a:r>
          </a:p>
        </p:txBody>
      </p:sp>
      <p:pic>
        <p:nvPicPr>
          <p:cNvPr id="7" name="그림 6">
            <a:extLst>
              <a:ext uri="{FF2B5EF4-FFF2-40B4-BE49-F238E27FC236}">
                <a16:creationId xmlns:a16="http://schemas.microsoft.com/office/drawing/2014/main" id="{7D20F3E6-06B0-41E0-A85E-8D9E9CE3C5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442" y="1920205"/>
            <a:ext cx="845251" cy="860619"/>
          </a:xfrm>
          <a:prstGeom prst="rect">
            <a:avLst/>
          </a:prstGeom>
        </p:spPr>
      </p:pic>
      <p:pic>
        <p:nvPicPr>
          <p:cNvPr id="13" name="그림 12">
            <a:extLst>
              <a:ext uri="{FF2B5EF4-FFF2-40B4-BE49-F238E27FC236}">
                <a16:creationId xmlns:a16="http://schemas.microsoft.com/office/drawing/2014/main" id="{470BC85C-8C37-4C73-821E-3527CAE31B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7804" y="1634438"/>
            <a:ext cx="2210280" cy="3190646"/>
          </a:xfrm>
          <a:prstGeom prst="rect">
            <a:avLst/>
          </a:prstGeom>
        </p:spPr>
      </p:pic>
      <p:pic>
        <p:nvPicPr>
          <p:cNvPr id="14" name="그림 13">
            <a:extLst>
              <a:ext uri="{FF2B5EF4-FFF2-40B4-BE49-F238E27FC236}">
                <a16:creationId xmlns:a16="http://schemas.microsoft.com/office/drawing/2014/main" id="{34C65E9D-C820-4138-9061-978B8A68966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3874">
            <a:off x="7694193" y="3166994"/>
            <a:ext cx="805396" cy="1726884"/>
          </a:xfrm>
          <a:prstGeom prst="rect">
            <a:avLst/>
          </a:prstGeom>
        </p:spPr>
      </p:pic>
      <p:sp>
        <p:nvSpPr>
          <p:cNvPr id="2" name="직사각형 1">
            <a:extLst>
              <a:ext uri="{FF2B5EF4-FFF2-40B4-BE49-F238E27FC236}">
                <a16:creationId xmlns:a16="http://schemas.microsoft.com/office/drawing/2014/main" id="{25EA22E0-0246-46D1-B986-DFC005BAFBEF}"/>
              </a:ext>
            </a:extLst>
          </p:cNvPr>
          <p:cNvSpPr/>
          <p:nvPr/>
        </p:nvSpPr>
        <p:spPr>
          <a:xfrm>
            <a:off x="7897458" y="4937522"/>
            <a:ext cx="355097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2400" i="1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특권이 모두 상대에게 있다면 </a:t>
            </a:r>
            <a:br>
              <a:rPr lang="en-US" altLang="ko-KR" sz="2400" i="1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</a:br>
            <a:r>
              <a:rPr lang="ko-KR" altLang="en-US" sz="2400" i="1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빼앗아 올 수 있음을 기억 </a:t>
            </a:r>
            <a:r>
              <a:rPr lang="en-US" altLang="ko-KR" sz="2400" i="1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!</a:t>
            </a:r>
            <a:endParaRPr lang="ko-KR" altLang="en-US" sz="2400" i="1" dirty="0"/>
          </a:p>
        </p:txBody>
      </p:sp>
    </p:spTree>
    <p:extLst>
      <p:ext uri="{BB962C8B-B14F-4D97-AF65-F5344CB8AC3E}">
        <p14:creationId xmlns:p14="http://schemas.microsoft.com/office/powerpoint/2010/main" val="445243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2B859DAE-87E9-4E34-BDCE-1F14FA8805EB}"/>
              </a:ext>
            </a:extLst>
          </p:cNvPr>
          <p:cNvSpPr txBox="1"/>
          <p:nvPr/>
        </p:nvSpPr>
        <p:spPr>
          <a:xfrm>
            <a:off x="220560" y="1938454"/>
            <a:ext cx="6596166" cy="45545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altLang="ko-KR" sz="28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marL="514350" indent="-5143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r>
              <a:rPr lang="ko-KR" altLang="en-US" sz="2800" b="1" spc="-150" dirty="0">
                <a:solidFill>
                  <a:schemeClr val="accent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상대에게서</a:t>
            </a: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r>
              <a:rPr lang="ko-KR" altLang="en-US" sz="2800" b="1" spc="-150" dirty="0">
                <a:solidFill>
                  <a:schemeClr val="accent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보석</a:t>
            </a: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이나 </a:t>
            </a:r>
            <a:r>
              <a:rPr lang="ko-KR" altLang="en-US" sz="2800" b="1" spc="-150" dirty="0">
                <a:solidFill>
                  <a:schemeClr val="accent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진주 토큰 </a:t>
            </a:r>
            <a:r>
              <a:rPr lang="en-US" altLang="ko-KR" sz="2800" b="1" spc="-150" dirty="0">
                <a:solidFill>
                  <a:schemeClr val="accent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1</a:t>
            </a:r>
            <a:r>
              <a:rPr lang="ko-KR" altLang="en-US" sz="2800" b="1" spc="-150" dirty="0">
                <a:solidFill>
                  <a:schemeClr val="accent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개</a:t>
            </a: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를 </a:t>
            </a:r>
            <a:b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</a:br>
            <a: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가져옴</a:t>
            </a:r>
            <a:endParaRPr lang="en-US" altLang="ko-KR" sz="28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marL="514350" indent="-5143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r>
              <a:rPr lang="ko-KR" altLang="en-US" sz="2800" b="1" spc="-150" dirty="0">
                <a:solidFill>
                  <a:schemeClr val="accent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황금 토큰을 가져올 수는 없음</a:t>
            </a:r>
            <a:r>
              <a:rPr lang="en-US" altLang="ko-KR" sz="2800" b="1" spc="-150" dirty="0">
                <a:solidFill>
                  <a:schemeClr val="accent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</a:p>
          <a:p>
            <a:pPr marL="514350" indent="-5143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상대에게 보석이나 진주 토큰이 </a:t>
            </a:r>
            <a:r>
              <a:rPr lang="ko-KR" altLang="en-US" sz="2800" b="1" spc="-150" dirty="0">
                <a:solidFill>
                  <a:schemeClr val="accent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없다면</a:t>
            </a:r>
            <a:b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</a:br>
            <a: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이 효과를 무시</a:t>
            </a:r>
            <a:endParaRPr lang="en-US" altLang="ko-KR" sz="28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marL="514350" indent="-514350">
              <a:lnSpc>
                <a:spcPct val="150000"/>
              </a:lnSpc>
              <a:buAutoNum type="arabicPeriod"/>
            </a:pPr>
            <a:endParaRPr lang="en-US" altLang="ko-KR" sz="28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59D5331D-DB4A-4567-A096-D3352B235F7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ko-KR" dirty="0"/>
              <a:t>3</a:t>
            </a:r>
            <a:endParaRPr lang="ko-KR" altLang="en-US" dirty="0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B298E0D3-1319-422C-955D-D5600AB28CD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ko-KR" altLang="en-US" dirty="0"/>
              <a:t>게임 방법</a:t>
            </a:r>
          </a:p>
        </p:txBody>
      </p:sp>
      <p:sp>
        <p:nvSpPr>
          <p:cNvPr id="8" name="직사각형 7">
            <a:extLst>
              <a:ext uri="{FF2B5EF4-FFF2-40B4-BE49-F238E27FC236}">
                <a16:creationId xmlns:a16="http://schemas.microsoft.com/office/drawing/2014/main" id="{E9AF3044-945D-42F6-8A57-CB97A757CC73}"/>
              </a:ext>
            </a:extLst>
          </p:cNvPr>
          <p:cNvSpPr/>
          <p:nvPr/>
        </p:nvSpPr>
        <p:spPr>
          <a:xfrm>
            <a:off x="695325" y="1277373"/>
            <a:ext cx="4391580" cy="6428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ko-KR" altLang="en-US" sz="28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필수 액션 </a:t>
            </a:r>
            <a:r>
              <a:rPr lang="en-US" altLang="ko-KR" sz="28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– </a:t>
            </a:r>
            <a:r>
              <a:rPr lang="ko-KR" altLang="en-US" sz="28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장신구 카드 구매</a:t>
            </a:r>
          </a:p>
        </p:txBody>
      </p:sp>
      <p:pic>
        <p:nvPicPr>
          <p:cNvPr id="7" name="그림 6">
            <a:extLst>
              <a:ext uri="{FF2B5EF4-FFF2-40B4-BE49-F238E27FC236}">
                <a16:creationId xmlns:a16="http://schemas.microsoft.com/office/drawing/2014/main" id="{58FE971F-77C6-44A6-83B7-20F695236C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442" y="1920205"/>
            <a:ext cx="845251" cy="860619"/>
          </a:xfrm>
          <a:prstGeom prst="rect">
            <a:avLst/>
          </a:prstGeom>
        </p:spPr>
      </p:pic>
      <p:pic>
        <p:nvPicPr>
          <p:cNvPr id="13" name="그림 12">
            <a:extLst>
              <a:ext uri="{FF2B5EF4-FFF2-40B4-BE49-F238E27FC236}">
                <a16:creationId xmlns:a16="http://schemas.microsoft.com/office/drawing/2014/main" id="{EA9BB935-9982-46CB-A23D-6350B34DE6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7981" y="316818"/>
            <a:ext cx="2201368" cy="3199559"/>
          </a:xfrm>
          <a:prstGeom prst="rect">
            <a:avLst/>
          </a:prstGeom>
        </p:spPr>
      </p:pic>
      <p:pic>
        <p:nvPicPr>
          <p:cNvPr id="15" name="그림 14">
            <a:extLst>
              <a:ext uri="{FF2B5EF4-FFF2-40B4-BE49-F238E27FC236}">
                <a16:creationId xmlns:a16="http://schemas.microsoft.com/office/drawing/2014/main" id="{B945F9C7-8DE0-4CAA-B8B6-918AA517B17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473281" y="4807384"/>
            <a:ext cx="1299877" cy="1299877"/>
          </a:xfrm>
          <a:prstGeom prst="rect">
            <a:avLst/>
          </a:prstGeom>
        </p:spPr>
      </p:pic>
      <p:pic>
        <p:nvPicPr>
          <p:cNvPr id="16" name="그림 15">
            <a:extLst>
              <a:ext uri="{FF2B5EF4-FFF2-40B4-BE49-F238E27FC236}">
                <a16:creationId xmlns:a16="http://schemas.microsoft.com/office/drawing/2014/main" id="{7DCF1FC1-E264-4E3D-8E26-B601330FF53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486304" y="2421637"/>
            <a:ext cx="1299877" cy="1299877"/>
          </a:xfrm>
          <a:prstGeom prst="rect">
            <a:avLst/>
          </a:prstGeom>
        </p:spPr>
      </p:pic>
      <p:pic>
        <p:nvPicPr>
          <p:cNvPr id="20" name="그림 19">
            <a:extLst>
              <a:ext uri="{FF2B5EF4-FFF2-40B4-BE49-F238E27FC236}">
                <a16:creationId xmlns:a16="http://schemas.microsoft.com/office/drawing/2014/main" id="{9C9AC5F3-FC7D-4A29-ACF4-8285253C0F7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3999" y="3970560"/>
            <a:ext cx="672281" cy="666057"/>
          </a:xfrm>
          <a:prstGeom prst="rect">
            <a:avLst/>
          </a:prstGeom>
        </p:spPr>
      </p:pic>
      <p:pic>
        <p:nvPicPr>
          <p:cNvPr id="22" name="그림 21">
            <a:extLst>
              <a:ext uri="{FF2B5EF4-FFF2-40B4-BE49-F238E27FC236}">
                <a16:creationId xmlns:a16="http://schemas.microsoft.com/office/drawing/2014/main" id="{E08B7BCC-43F7-4D22-AB5C-89186409BDC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2864" y="3987835"/>
            <a:ext cx="2611855" cy="1408305"/>
          </a:xfrm>
          <a:prstGeom prst="rect">
            <a:avLst/>
          </a:prstGeom>
        </p:spPr>
      </p:pic>
      <p:sp>
        <p:nvSpPr>
          <p:cNvPr id="26" name="곱하기 기호 25">
            <a:extLst>
              <a:ext uri="{FF2B5EF4-FFF2-40B4-BE49-F238E27FC236}">
                <a16:creationId xmlns:a16="http://schemas.microsoft.com/office/drawing/2014/main" id="{C303CBBF-5809-4B30-B027-1DCCD075C5C1}"/>
              </a:ext>
            </a:extLst>
          </p:cNvPr>
          <p:cNvSpPr/>
          <p:nvPr/>
        </p:nvSpPr>
        <p:spPr>
          <a:xfrm>
            <a:off x="6908723" y="3475363"/>
            <a:ext cx="676268" cy="578753"/>
          </a:xfrm>
          <a:prstGeom prst="mathMultiply">
            <a:avLst>
              <a:gd name="adj1" fmla="val 12976"/>
            </a:avLst>
          </a:prstGeom>
          <a:solidFill>
            <a:srgbClr val="FF0000"/>
          </a:solidFill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/>
          </a:p>
        </p:txBody>
      </p:sp>
      <p:sp>
        <p:nvSpPr>
          <p:cNvPr id="28" name="직사각형 27">
            <a:extLst>
              <a:ext uri="{FF2B5EF4-FFF2-40B4-BE49-F238E27FC236}">
                <a16:creationId xmlns:a16="http://schemas.microsoft.com/office/drawing/2014/main" id="{3F347710-1BE5-45A9-94E1-690665F2D274}"/>
              </a:ext>
            </a:extLst>
          </p:cNvPr>
          <p:cNvSpPr/>
          <p:nvPr/>
        </p:nvSpPr>
        <p:spPr>
          <a:xfrm>
            <a:off x="6787011" y="3784577"/>
            <a:ext cx="900728" cy="961266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/>
          </a:p>
        </p:txBody>
      </p:sp>
      <p:sp>
        <p:nvSpPr>
          <p:cNvPr id="29" name="직사각형 28">
            <a:extLst>
              <a:ext uri="{FF2B5EF4-FFF2-40B4-BE49-F238E27FC236}">
                <a16:creationId xmlns:a16="http://schemas.microsoft.com/office/drawing/2014/main" id="{A6952627-5F2E-4E55-9CC6-8ECB6E29C4A0}"/>
              </a:ext>
            </a:extLst>
          </p:cNvPr>
          <p:cNvSpPr/>
          <p:nvPr/>
        </p:nvSpPr>
        <p:spPr>
          <a:xfrm>
            <a:off x="8136241" y="3782697"/>
            <a:ext cx="2538477" cy="1613443"/>
          </a:xfrm>
          <a:prstGeom prst="rect">
            <a:avLst/>
          </a:prstGeom>
          <a:noFill/>
          <a:ln w="762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/>
          </a:p>
        </p:txBody>
      </p:sp>
      <p:sp>
        <p:nvSpPr>
          <p:cNvPr id="27" name="타원 26">
            <a:extLst>
              <a:ext uri="{FF2B5EF4-FFF2-40B4-BE49-F238E27FC236}">
                <a16:creationId xmlns:a16="http://schemas.microsoft.com/office/drawing/2014/main" id="{A612DB39-8E2C-43B5-A28F-7E0E075B50B4}"/>
              </a:ext>
            </a:extLst>
          </p:cNvPr>
          <p:cNvSpPr/>
          <p:nvPr/>
        </p:nvSpPr>
        <p:spPr>
          <a:xfrm>
            <a:off x="8904508" y="3579484"/>
            <a:ext cx="382480" cy="370509"/>
          </a:xfrm>
          <a:prstGeom prst="ellipse">
            <a:avLst/>
          </a:prstGeom>
          <a:solidFill>
            <a:schemeClr val="bg1"/>
          </a:solidFill>
          <a:ln w="1778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25093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2B859DAE-87E9-4E34-BDCE-1F14FA8805EB}"/>
              </a:ext>
            </a:extLst>
          </p:cNvPr>
          <p:cNvSpPr txBox="1"/>
          <p:nvPr/>
        </p:nvSpPr>
        <p:spPr>
          <a:xfrm>
            <a:off x="220560" y="1871079"/>
            <a:ext cx="6596166" cy="11720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lnSpc>
                <a:spcPct val="130000"/>
              </a:lnSpc>
              <a:buFont typeface="+mj-lt"/>
              <a:buAutoNum type="arabicPeriod" startAt="14"/>
            </a:pP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몇몇 장신구 카드의 위쪽에는 </a:t>
            </a:r>
            <a:r>
              <a:rPr lang="ko-KR" altLang="en-US" sz="2800" b="1" spc="-150" dirty="0">
                <a:solidFill>
                  <a:schemeClr val="accent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왕관 기호</a:t>
            </a: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가 표시되어 있음</a:t>
            </a:r>
            <a:endParaRPr lang="en-US" altLang="ko-KR" sz="28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59D5331D-DB4A-4567-A096-D3352B235F7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ko-KR" dirty="0"/>
              <a:t>3</a:t>
            </a:r>
            <a:endParaRPr lang="ko-KR" altLang="en-US" dirty="0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B298E0D3-1319-422C-955D-D5600AB28CD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ko-KR" altLang="en-US" dirty="0"/>
              <a:t>게임 방법</a:t>
            </a:r>
          </a:p>
        </p:txBody>
      </p:sp>
      <p:sp>
        <p:nvSpPr>
          <p:cNvPr id="8" name="직사각형 7">
            <a:extLst>
              <a:ext uri="{FF2B5EF4-FFF2-40B4-BE49-F238E27FC236}">
                <a16:creationId xmlns:a16="http://schemas.microsoft.com/office/drawing/2014/main" id="{E9AF3044-945D-42F6-8A57-CB97A757CC73}"/>
              </a:ext>
            </a:extLst>
          </p:cNvPr>
          <p:cNvSpPr/>
          <p:nvPr/>
        </p:nvSpPr>
        <p:spPr>
          <a:xfrm>
            <a:off x="695325" y="1277373"/>
            <a:ext cx="4391580" cy="6428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ko-KR" altLang="en-US" sz="28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필수 액션 </a:t>
            </a:r>
            <a:r>
              <a:rPr lang="en-US" altLang="ko-KR" sz="28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– </a:t>
            </a:r>
            <a:r>
              <a:rPr lang="ko-KR" altLang="en-US" sz="28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장신구 카드 구매</a:t>
            </a:r>
          </a:p>
        </p:txBody>
      </p:sp>
      <p:pic>
        <p:nvPicPr>
          <p:cNvPr id="12" name="그림 11">
            <a:extLst>
              <a:ext uri="{FF2B5EF4-FFF2-40B4-BE49-F238E27FC236}">
                <a16:creationId xmlns:a16="http://schemas.microsoft.com/office/drawing/2014/main" id="{AF0D0E03-85D6-41F7-BE6C-A43A082312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0620" y="1174111"/>
            <a:ext cx="1793552" cy="2674980"/>
          </a:xfrm>
          <a:prstGeom prst="rect">
            <a:avLst/>
          </a:prstGeom>
        </p:spPr>
      </p:pic>
      <p:sp>
        <p:nvSpPr>
          <p:cNvPr id="13" name="타원 12">
            <a:extLst>
              <a:ext uri="{FF2B5EF4-FFF2-40B4-BE49-F238E27FC236}">
                <a16:creationId xmlns:a16="http://schemas.microsoft.com/office/drawing/2014/main" id="{E5B8AFD0-A292-4E8D-8DB1-6CD552B07035}"/>
              </a:ext>
            </a:extLst>
          </p:cNvPr>
          <p:cNvSpPr/>
          <p:nvPr/>
        </p:nvSpPr>
        <p:spPr>
          <a:xfrm>
            <a:off x="9184286" y="1286947"/>
            <a:ext cx="457196" cy="487795"/>
          </a:xfrm>
          <a:prstGeom prst="ellipse">
            <a:avLst/>
          </a:prstGeom>
          <a:noFill/>
          <a:ln w="762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/>
          </a:p>
        </p:txBody>
      </p:sp>
      <p:sp>
        <p:nvSpPr>
          <p:cNvPr id="16" name="직사각형 15">
            <a:extLst>
              <a:ext uri="{FF2B5EF4-FFF2-40B4-BE49-F238E27FC236}">
                <a16:creationId xmlns:a16="http://schemas.microsoft.com/office/drawing/2014/main" id="{02A4C8B0-125F-412E-9BE2-EB04CBA75368}"/>
              </a:ext>
            </a:extLst>
          </p:cNvPr>
          <p:cNvSpPr/>
          <p:nvPr/>
        </p:nvSpPr>
        <p:spPr>
          <a:xfrm>
            <a:off x="9017753" y="668851"/>
            <a:ext cx="89319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sz="3200" b="1" spc="-150" dirty="0">
                <a:solidFill>
                  <a:schemeClr val="accent2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왕관</a:t>
            </a:r>
            <a:endParaRPr lang="ko-KR" altLang="en-US" sz="3200" b="1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3702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2B859DAE-87E9-4E34-BDCE-1F14FA8805EB}"/>
              </a:ext>
            </a:extLst>
          </p:cNvPr>
          <p:cNvSpPr txBox="1"/>
          <p:nvPr/>
        </p:nvSpPr>
        <p:spPr>
          <a:xfrm>
            <a:off x="220560" y="1871079"/>
            <a:ext cx="6596166" cy="28525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lnSpc>
                <a:spcPct val="130000"/>
              </a:lnSpc>
              <a:buFont typeface="+mj-lt"/>
              <a:buAutoNum type="arabicPeriod" startAt="14"/>
            </a:pP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몇몇 장신구 카드의 위쪽에는 </a:t>
            </a:r>
            <a:r>
              <a:rPr lang="ko-KR" altLang="en-US" sz="2800" b="1" spc="-150" dirty="0">
                <a:solidFill>
                  <a:schemeClr val="accent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왕관 기호</a:t>
            </a: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가 표시되어 있음</a:t>
            </a:r>
            <a:endParaRPr lang="en-US" altLang="ko-KR" sz="28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marL="514350" indent="-514350">
              <a:lnSpc>
                <a:spcPct val="130000"/>
              </a:lnSpc>
              <a:buAutoNum type="arabicPeriod" startAt="14"/>
            </a:pP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왕관을 </a:t>
            </a:r>
            <a:r>
              <a:rPr lang="en-US" altLang="ko-KR" sz="2800" b="1" spc="-150" dirty="0">
                <a:solidFill>
                  <a:schemeClr val="accent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3</a:t>
            </a:r>
            <a:r>
              <a:rPr lang="ko-KR" altLang="en-US" sz="2800" b="1" spc="-150" dirty="0" err="1">
                <a:solidFill>
                  <a:schemeClr val="accent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개째</a:t>
            </a: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모으는 즉시</a:t>
            </a:r>
            <a: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r>
              <a:rPr lang="ko-KR" altLang="en-US" sz="2800" spc="-150" dirty="0" err="1">
                <a:latin typeface="나눔스퀘어" panose="020B0600000101010101" pitchFamily="50" charset="-127"/>
                <a:ea typeface="나눔스퀘어" panose="020B0600000101010101" pitchFamily="50" charset="-127"/>
              </a:rPr>
              <a:t>게임판</a:t>
            </a: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아래쪽에 남은 </a:t>
            </a:r>
            <a:r>
              <a:rPr lang="ko-KR" altLang="en-US" sz="2800" b="1" spc="-150" dirty="0">
                <a:solidFill>
                  <a:schemeClr val="accent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왕족 카드 중 </a:t>
            </a:r>
            <a:r>
              <a:rPr lang="en-US" altLang="ko-KR" sz="2800" b="1" spc="-150" dirty="0">
                <a:solidFill>
                  <a:schemeClr val="accent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1</a:t>
            </a:r>
            <a:r>
              <a:rPr lang="ko-KR" altLang="en-US" sz="2800" b="1" spc="-150" dirty="0">
                <a:solidFill>
                  <a:schemeClr val="accent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장</a:t>
            </a: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을 골라 가져오고 </a:t>
            </a:r>
            <a:b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</a:b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해당하는 능력의 효과를 적용</a:t>
            </a:r>
            <a:endParaRPr lang="en-US" altLang="ko-KR" sz="28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59D5331D-DB4A-4567-A096-D3352B235F7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ko-KR" dirty="0"/>
              <a:t>3</a:t>
            </a:r>
            <a:endParaRPr lang="ko-KR" altLang="en-US" dirty="0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B298E0D3-1319-422C-955D-D5600AB28CD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ko-KR" altLang="en-US" dirty="0"/>
              <a:t>게임 방법</a:t>
            </a:r>
          </a:p>
        </p:txBody>
      </p:sp>
      <p:sp>
        <p:nvSpPr>
          <p:cNvPr id="8" name="직사각형 7">
            <a:extLst>
              <a:ext uri="{FF2B5EF4-FFF2-40B4-BE49-F238E27FC236}">
                <a16:creationId xmlns:a16="http://schemas.microsoft.com/office/drawing/2014/main" id="{E9AF3044-945D-42F6-8A57-CB97A757CC73}"/>
              </a:ext>
            </a:extLst>
          </p:cNvPr>
          <p:cNvSpPr/>
          <p:nvPr/>
        </p:nvSpPr>
        <p:spPr>
          <a:xfrm>
            <a:off x="695325" y="1277373"/>
            <a:ext cx="4391580" cy="6428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ko-KR" altLang="en-US" sz="28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필수 액션 </a:t>
            </a:r>
            <a:r>
              <a:rPr lang="en-US" altLang="ko-KR" sz="28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– </a:t>
            </a:r>
            <a:r>
              <a:rPr lang="ko-KR" altLang="en-US" sz="28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장신구 카드 구매</a:t>
            </a:r>
          </a:p>
        </p:txBody>
      </p:sp>
      <p:pic>
        <p:nvPicPr>
          <p:cNvPr id="9" name="그림 8">
            <a:extLst>
              <a:ext uri="{FF2B5EF4-FFF2-40B4-BE49-F238E27FC236}">
                <a16:creationId xmlns:a16="http://schemas.microsoft.com/office/drawing/2014/main" id="{06A957E7-75C7-4C1F-B5CB-C461DB8824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9857" y="3756879"/>
            <a:ext cx="4663631" cy="1818816"/>
          </a:xfrm>
          <a:prstGeom prst="rect">
            <a:avLst/>
          </a:prstGeom>
        </p:spPr>
      </p:pic>
      <p:pic>
        <p:nvPicPr>
          <p:cNvPr id="12" name="그림 11">
            <a:extLst>
              <a:ext uri="{FF2B5EF4-FFF2-40B4-BE49-F238E27FC236}">
                <a16:creationId xmlns:a16="http://schemas.microsoft.com/office/drawing/2014/main" id="{AF0D0E03-85D6-41F7-BE6C-A43A082312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4898" y="484649"/>
            <a:ext cx="1793552" cy="2674980"/>
          </a:xfrm>
          <a:prstGeom prst="rect">
            <a:avLst/>
          </a:prstGeom>
        </p:spPr>
      </p:pic>
      <p:pic>
        <p:nvPicPr>
          <p:cNvPr id="17" name="그림 16">
            <a:extLst>
              <a:ext uri="{FF2B5EF4-FFF2-40B4-BE49-F238E27FC236}">
                <a16:creationId xmlns:a16="http://schemas.microsoft.com/office/drawing/2014/main" id="{F9C65943-583B-44B9-8610-C4963F5B85D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9175" y="999642"/>
            <a:ext cx="1864997" cy="2827820"/>
          </a:xfrm>
          <a:prstGeom prst="rect">
            <a:avLst/>
          </a:prstGeom>
        </p:spPr>
      </p:pic>
      <p:sp>
        <p:nvSpPr>
          <p:cNvPr id="2" name="직사각형 1">
            <a:extLst>
              <a:ext uri="{FF2B5EF4-FFF2-40B4-BE49-F238E27FC236}">
                <a16:creationId xmlns:a16="http://schemas.microsoft.com/office/drawing/2014/main" id="{773FFF7F-F7B3-4768-99FE-6CB55C331630}"/>
              </a:ext>
            </a:extLst>
          </p:cNvPr>
          <p:cNvSpPr/>
          <p:nvPr/>
        </p:nvSpPr>
        <p:spPr>
          <a:xfrm>
            <a:off x="7626186" y="5575695"/>
            <a:ext cx="355097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24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점수와 효과를 지닌 왕족 카드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52454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2B859DAE-87E9-4E34-BDCE-1F14FA8805EB}"/>
              </a:ext>
            </a:extLst>
          </p:cNvPr>
          <p:cNvSpPr txBox="1"/>
          <p:nvPr/>
        </p:nvSpPr>
        <p:spPr>
          <a:xfrm>
            <a:off x="220560" y="1871079"/>
            <a:ext cx="6596166" cy="45329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lnSpc>
                <a:spcPct val="130000"/>
              </a:lnSpc>
              <a:buFont typeface="+mj-lt"/>
              <a:buAutoNum type="arabicPeriod" startAt="14"/>
            </a:pP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몇몇 장신구 카드의 위쪽에는 </a:t>
            </a:r>
            <a:r>
              <a:rPr lang="ko-KR" altLang="en-US" sz="2800" b="1" spc="-150" dirty="0">
                <a:solidFill>
                  <a:schemeClr val="accent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왕관 기호</a:t>
            </a: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가 표시되어 있음</a:t>
            </a:r>
            <a:endParaRPr lang="en-US" altLang="ko-KR" sz="28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marL="514350" indent="-514350">
              <a:lnSpc>
                <a:spcPct val="130000"/>
              </a:lnSpc>
              <a:buAutoNum type="arabicPeriod" startAt="14"/>
            </a:pP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왕관을 </a:t>
            </a:r>
            <a:r>
              <a:rPr lang="en-US" altLang="ko-KR" sz="2800" b="1" spc="-150" dirty="0">
                <a:solidFill>
                  <a:schemeClr val="accent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3</a:t>
            </a:r>
            <a:r>
              <a:rPr lang="ko-KR" altLang="en-US" sz="2800" b="1" spc="-150" dirty="0" err="1">
                <a:solidFill>
                  <a:schemeClr val="accent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개째</a:t>
            </a: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모으는 즉시</a:t>
            </a:r>
            <a: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r>
              <a:rPr lang="ko-KR" altLang="en-US" sz="2800" spc="-150" dirty="0" err="1">
                <a:latin typeface="나눔스퀘어" panose="020B0600000101010101" pitchFamily="50" charset="-127"/>
                <a:ea typeface="나눔스퀘어" panose="020B0600000101010101" pitchFamily="50" charset="-127"/>
              </a:rPr>
              <a:t>게임판</a:t>
            </a: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아래쪽에 남은 </a:t>
            </a:r>
            <a:r>
              <a:rPr lang="ko-KR" altLang="en-US" sz="2800" b="1" spc="-150" dirty="0">
                <a:solidFill>
                  <a:schemeClr val="accent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왕족 카드 중 </a:t>
            </a:r>
            <a:r>
              <a:rPr lang="en-US" altLang="ko-KR" sz="2800" b="1" spc="-150" dirty="0">
                <a:solidFill>
                  <a:schemeClr val="accent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1</a:t>
            </a:r>
            <a:r>
              <a:rPr lang="ko-KR" altLang="en-US" sz="2800" b="1" spc="-150" dirty="0">
                <a:solidFill>
                  <a:schemeClr val="accent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장</a:t>
            </a: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을 골라 가져오고 </a:t>
            </a:r>
            <a:b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</a:b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해당하는 능력의 효과를 적용</a:t>
            </a:r>
            <a:endParaRPr lang="en-US" altLang="ko-KR" sz="28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marL="514350" indent="-514350">
              <a:lnSpc>
                <a:spcPct val="130000"/>
              </a:lnSpc>
              <a:buAutoNum type="arabicPeriod" startAt="14"/>
            </a:pP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왕관을 </a:t>
            </a:r>
            <a:r>
              <a:rPr lang="en-US" altLang="ko-KR" sz="2800" b="1" spc="-150" dirty="0">
                <a:solidFill>
                  <a:schemeClr val="accent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6</a:t>
            </a:r>
            <a:r>
              <a:rPr lang="ko-KR" altLang="en-US" sz="2800" b="1" spc="-150" dirty="0" err="1">
                <a:solidFill>
                  <a:schemeClr val="accent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개째</a:t>
            </a: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모으는 즉시</a:t>
            </a:r>
            <a: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r>
              <a:rPr lang="ko-KR" altLang="en-US" sz="2800" spc="-150" dirty="0" err="1">
                <a:latin typeface="나눔스퀘어" panose="020B0600000101010101" pitchFamily="50" charset="-127"/>
                <a:ea typeface="나눔스퀘어" panose="020B0600000101010101" pitchFamily="50" charset="-127"/>
              </a:rPr>
              <a:t>게임판</a:t>
            </a: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아래쪽에 남은 </a:t>
            </a:r>
            <a:r>
              <a:rPr lang="ko-KR" altLang="en-US" sz="2800" b="1" spc="-150" dirty="0">
                <a:solidFill>
                  <a:schemeClr val="accent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왕족 카드 중 </a:t>
            </a:r>
            <a:r>
              <a:rPr lang="en-US" altLang="ko-KR" sz="2800" b="1" spc="-150" dirty="0">
                <a:solidFill>
                  <a:schemeClr val="accent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1</a:t>
            </a:r>
            <a:r>
              <a:rPr lang="ko-KR" altLang="en-US" sz="2800" b="1" spc="-150" dirty="0">
                <a:solidFill>
                  <a:schemeClr val="accent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장</a:t>
            </a: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을 골라 가져오고 </a:t>
            </a:r>
            <a:b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</a:b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해당하는 능력의 효과를 적용</a:t>
            </a:r>
            <a:endParaRPr lang="en-US" altLang="ko-KR" sz="28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59D5331D-DB4A-4567-A096-D3352B235F7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ko-KR" dirty="0"/>
              <a:t>3</a:t>
            </a:r>
            <a:endParaRPr lang="ko-KR" altLang="en-US" dirty="0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B298E0D3-1319-422C-955D-D5600AB28CD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ko-KR" altLang="en-US" dirty="0"/>
              <a:t>게임 방법</a:t>
            </a:r>
          </a:p>
        </p:txBody>
      </p:sp>
      <p:sp>
        <p:nvSpPr>
          <p:cNvPr id="8" name="직사각형 7">
            <a:extLst>
              <a:ext uri="{FF2B5EF4-FFF2-40B4-BE49-F238E27FC236}">
                <a16:creationId xmlns:a16="http://schemas.microsoft.com/office/drawing/2014/main" id="{E9AF3044-945D-42F6-8A57-CB97A757CC73}"/>
              </a:ext>
            </a:extLst>
          </p:cNvPr>
          <p:cNvSpPr/>
          <p:nvPr/>
        </p:nvSpPr>
        <p:spPr>
          <a:xfrm>
            <a:off x="695325" y="1277373"/>
            <a:ext cx="4391580" cy="6428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ko-KR" altLang="en-US" sz="28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필수 액션 </a:t>
            </a:r>
            <a:r>
              <a:rPr lang="en-US" altLang="ko-KR" sz="28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– </a:t>
            </a:r>
            <a:r>
              <a:rPr lang="ko-KR" altLang="en-US" sz="28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장신구 카드 구매</a:t>
            </a:r>
          </a:p>
        </p:txBody>
      </p:sp>
      <p:pic>
        <p:nvPicPr>
          <p:cNvPr id="23" name="그림 22">
            <a:extLst>
              <a:ext uri="{FF2B5EF4-FFF2-40B4-BE49-F238E27FC236}">
                <a16:creationId xmlns:a16="http://schemas.microsoft.com/office/drawing/2014/main" id="{107E8511-C3F0-4AC0-8653-EE032573D8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7082" y="947698"/>
            <a:ext cx="2400635" cy="3820058"/>
          </a:xfrm>
          <a:prstGeom prst="rect">
            <a:avLst/>
          </a:prstGeom>
        </p:spPr>
      </p:pic>
      <p:sp>
        <p:nvSpPr>
          <p:cNvPr id="24" name="사각형: 둥근 모서리 23">
            <a:extLst>
              <a:ext uri="{FF2B5EF4-FFF2-40B4-BE49-F238E27FC236}">
                <a16:creationId xmlns:a16="http://schemas.microsoft.com/office/drawing/2014/main" id="{FAB66EC9-A711-4109-B431-0537077BD9EA}"/>
              </a:ext>
            </a:extLst>
          </p:cNvPr>
          <p:cNvSpPr/>
          <p:nvPr/>
        </p:nvSpPr>
        <p:spPr>
          <a:xfrm>
            <a:off x="8477082" y="3984859"/>
            <a:ext cx="2400636" cy="763647"/>
          </a:xfrm>
          <a:prstGeom prst="roundRect">
            <a:avLst/>
          </a:prstGeom>
          <a:noFill/>
          <a:ln w="889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/>
          </a:p>
        </p:txBody>
      </p:sp>
      <p:sp>
        <p:nvSpPr>
          <p:cNvPr id="25" name="직사각형 24">
            <a:extLst>
              <a:ext uri="{FF2B5EF4-FFF2-40B4-BE49-F238E27FC236}">
                <a16:creationId xmlns:a16="http://schemas.microsoft.com/office/drawing/2014/main" id="{E5C75D3F-4DD3-40B1-B361-BC96A92DF316}"/>
              </a:ext>
            </a:extLst>
          </p:cNvPr>
          <p:cNvSpPr/>
          <p:nvPr/>
        </p:nvSpPr>
        <p:spPr>
          <a:xfrm>
            <a:off x="7727987" y="4890254"/>
            <a:ext cx="3898824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ko-KR" altLang="en-US" sz="24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왕관 </a:t>
            </a:r>
            <a:r>
              <a:rPr lang="en-US" altLang="ko-KR" sz="24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3</a:t>
            </a:r>
            <a:r>
              <a:rPr lang="ko-KR" altLang="en-US" sz="2400" spc="-150" dirty="0" err="1">
                <a:latin typeface="나눔스퀘어" panose="020B0600000101010101" pitchFamily="50" charset="-127"/>
                <a:ea typeface="나눔스퀘어" panose="020B0600000101010101" pitchFamily="50" charset="-127"/>
              </a:rPr>
              <a:t>개째에</a:t>
            </a:r>
            <a:r>
              <a:rPr lang="ko-KR" altLang="en-US" sz="24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한 번</a:t>
            </a:r>
            <a:br>
              <a:rPr lang="en-US" altLang="ko-KR" sz="24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</a:br>
            <a:r>
              <a:rPr lang="ko-KR" altLang="en-US" sz="24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왕관 </a:t>
            </a:r>
            <a:r>
              <a:rPr lang="en-US" altLang="ko-KR" sz="24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6</a:t>
            </a:r>
            <a:r>
              <a:rPr lang="ko-KR" altLang="en-US" sz="2400" spc="-150" dirty="0" err="1">
                <a:latin typeface="나눔스퀘어" panose="020B0600000101010101" pitchFamily="50" charset="-127"/>
                <a:ea typeface="나눔스퀘어" panose="020B0600000101010101" pitchFamily="50" charset="-127"/>
              </a:rPr>
              <a:t>개째에</a:t>
            </a:r>
            <a:r>
              <a:rPr lang="ko-KR" altLang="en-US" sz="24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한 번</a:t>
            </a:r>
            <a:br>
              <a:rPr lang="en-US" altLang="ko-KR" sz="24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</a:br>
            <a:r>
              <a:rPr lang="ko-KR" altLang="en-US" sz="24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왕족 카드를 얻을 기회는 총 </a:t>
            </a:r>
            <a:r>
              <a:rPr lang="en-US" altLang="ko-KR" sz="24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2</a:t>
            </a:r>
            <a:r>
              <a:rPr lang="ko-KR" altLang="en-US" sz="24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번</a:t>
            </a:r>
            <a:endParaRPr lang="ko-KR" altLang="en-US" sz="2400" dirty="0"/>
          </a:p>
        </p:txBody>
      </p:sp>
    </p:spTree>
    <p:extLst>
      <p:ext uri="{BB962C8B-B14F-4D97-AF65-F5344CB8AC3E}">
        <p14:creationId xmlns:p14="http://schemas.microsoft.com/office/powerpoint/2010/main" val="4047254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2B859DAE-87E9-4E34-BDCE-1F14FA8805EB}"/>
              </a:ext>
            </a:extLst>
          </p:cNvPr>
          <p:cNvSpPr txBox="1"/>
          <p:nvPr/>
        </p:nvSpPr>
        <p:spPr>
          <a:xfrm>
            <a:off x="220560" y="1938454"/>
            <a:ext cx="5875440" cy="26155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lnSpc>
                <a:spcPct val="150000"/>
              </a:lnSpc>
              <a:buFont typeface="+mj-lt"/>
              <a:buAutoNum type="arabicPeriod" startAt="17"/>
            </a:pP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왕족 카드를 가져오는 것은 액션으로 간주하지 않음</a:t>
            </a:r>
            <a: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</a:p>
          <a:p>
            <a:pPr marL="514350" indent="-514350">
              <a:lnSpc>
                <a:spcPct val="150000"/>
              </a:lnSpc>
              <a:buAutoNum type="arabicPeriod" startAt="17"/>
            </a:pP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가져온 왕족 카드는 자기가 구매한 </a:t>
            </a:r>
            <a:b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</a:b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장신구 카드 옆에 둠</a:t>
            </a:r>
            <a:endParaRPr lang="en-US" altLang="ko-KR" sz="28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59D5331D-DB4A-4567-A096-D3352B235F7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ko-KR" dirty="0"/>
              <a:t>3</a:t>
            </a:r>
            <a:endParaRPr lang="ko-KR" altLang="en-US" dirty="0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B298E0D3-1319-422C-955D-D5600AB28CD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ko-KR" altLang="en-US" dirty="0"/>
              <a:t>게임 방법</a:t>
            </a:r>
          </a:p>
        </p:txBody>
      </p:sp>
      <p:sp>
        <p:nvSpPr>
          <p:cNvPr id="8" name="직사각형 7">
            <a:extLst>
              <a:ext uri="{FF2B5EF4-FFF2-40B4-BE49-F238E27FC236}">
                <a16:creationId xmlns:a16="http://schemas.microsoft.com/office/drawing/2014/main" id="{E9AF3044-945D-42F6-8A57-CB97A757CC73}"/>
              </a:ext>
            </a:extLst>
          </p:cNvPr>
          <p:cNvSpPr/>
          <p:nvPr/>
        </p:nvSpPr>
        <p:spPr>
          <a:xfrm>
            <a:off x="695325" y="1277373"/>
            <a:ext cx="4391580" cy="6428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ko-KR" altLang="en-US" sz="28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필수 액션 </a:t>
            </a:r>
            <a:r>
              <a:rPr lang="en-US" altLang="ko-KR" sz="28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– </a:t>
            </a:r>
            <a:r>
              <a:rPr lang="ko-KR" altLang="en-US" sz="28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장신구 카드 구매</a:t>
            </a:r>
          </a:p>
        </p:txBody>
      </p:sp>
      <p:pic>
        <p:nvPicPr>
          <p:cNvPr id="10" name="그림 9">
            <a:extLst>
              <a:ext uri="{FF2B5EF4-FFF2-40B4-BE49-F238E27FC236}">
                <a16:creationId xmlns:a16="http://schemas.microsoft.com/office/drawing/2014/main" id="{D9784D53-8C07-43BB-8FDA-AA64F5D8DD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441" y="2554381"/>
            <a:ext cx="5035574" cy="1958776"/>
          </a:xfrm>
          <a:prstGeom prst="rect">
            <a:avLst/>
          </a:prstGeom>
        </p:spPr>
      </p:pic>
      <p:pic>
        <p:nvPicPr>
          <p:cNvPr id="11" name="그림 10">
            <a:extLst>
              <a:ext uri="{FF2B5EF4-FFF2-40B4-BE49-F238E27FC236}">
                <a16:creationId xmlns:a16="http://schemas.microsoft.com/office/drawing/2014/main" id="{DF5864D1-3F76-4440-A84A-7F8DB3769E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744290" y="628952"/>
            <a:ext cx="1299877" cy="1299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6852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2B859DAE-87E9-4E34-BDCE-1F14FA8805EB}"/>
              </a:ext>
            </a:extLst>
          </p:cNvPr>
          <p:cNvSpPr txBox="1"/>
          <p:nvPr/>
        </p:nvSpPr>
        <p:spPr>
          <a:xfrm>
            <a:off x="220560" y="1938454"/>
            <a:ext cx="6596166" cy="39081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lnSpc>
                <a:spcPct val="150000"/>
              </a:lnSpc>
              <a:buAutoNum type="arabicPeriod"/>
            </a:pP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필수 액션을 끝마치고 나면</a:t>
            </a:r>
            <a: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, </a:t>
            </a:r>
            <a:r>
              <a:rPr lang="ko-KR" altLang="en-US" sz="2800" b="1" spc="-150" dirty="0">
                <a:solidFill>
                  <a:schemeClr val="accent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자기가 가진 </a:t>
            </a:r>
            <a:br>
              <a:rPr lang="en-US" altLang="ko-KR" sz="2800" b="1" spc="-150" dirty="0">
                <a:solidFill>
                  <a:schemeClr val="accent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</a:br>
            <a:r>
              <a:rPr lang="ko-KR" altLang="en-US" sz="2800" b="1" spc="-150" dirty="0">
                <a:solidFill>
                  <a:schemeClr val="accent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토큰</a:t>
            </a:r>
            <a: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(</a:t>
            </a: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보석</a:t>
            </a:r>
            <a: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, </a:t>
            </a: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진주</a:t>
            </a:r>
            <a: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, </a:t>
            </a: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황금</a:t>
            </a:r>
            <a: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)</a:t>
            </a: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의 </a:t>
            </a:r>
            <a:r>
              <a:rPr lang="ko-KR" altLang="en-US" sz="2800" b="1" spc="-150" dirty="0">
                <a:solidFill>
                  <a:schemeClr val="accent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개수를 확인</a:t>
            </a:r>
            <a:endParaRPr lang="en-US" altLang="ko-KR" sz="2800" b="1" spc="-150" dirty="0">
              <a:solidFill>
                <a:schemeClr val="accent1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marL="514350" indent="-514350">
              <a:lnSpc>
                <a:spcPct val="150000"/>
              </a:lnSpc>
              <a:buAutoNum type="arabicPeriod"/>
            </a:pP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가진 토큰의 총 개수가 </a:t>
            </a:r>
            <a: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10</a:t>
            </a: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개보다 많다면</a:t>
            </a:r>
            <a: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, </a:t>
            </a:r>
            <a:b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</a:br>
            <a:r>
              <a:rPr lang="en-US" altLang="ko-KR" sz="2800" b="1" spc="-150" dirty="0">
                <a:solidFill>
                  <a:schemeClr val="accent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10</a:t>
            </a:r>
            <a:r>
              <a:rPr lang="ko-KR" altLang="en-US" sz="2800" b="1" spc="-150" dirty="0">
                <a:solidFill>
                  <a:schemeClr val="accent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개만 남기고</a:t>
            </a: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나머지를 버려야 함</a:t>
            </a:r>
            <a: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</a:p>
          <a:p>
            <a:pPr marL="514350" indent="-514350">
              <a:lnSpc>
                <a:spcPct val="150000"/>
              </a:lnSpc>
              <a:buAutoNum type="arabicPeriod"/>
            </a:pP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어떤 토큰을 버릴지 선택 한 뒤</a:t>
            </a:r>
            <a: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, </a:t>
            </a:r>
            <a:b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</a:b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버리기로 한 토큰을 모두 주머니에 넣음</a:t>
            </a:r>
            <a:endParaRPr lang="en-US" altLang="ko-KR" sz="28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59D5331D-DB4A-4567-A096-D3352B235F7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ko-KR" dirty="0"/>
              <a:t>3</a:t>
            </a:r>
            <a:endParaRPr lang="ko-KR" altLang="en-US" dirty="0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B298E0D3-1319-422C-955D-D5600AB28CD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ko-KR" altLang="en-US" dirty="0"/>
              <a:t>게임 방법</a:t>
            </a:r>
          </a:p>
        </p:txBody>
      </p:sp>
      <p:sp>
        <p:nvSpPr>
          <p:cNvPr id="9" name="직사각형 8">
            <a:extLst>
              <a:ext uri="{FF2B5EF4-FFF2-40B4-BE49-F238E27FC236}">
                <a16:creationId xmlns:a16="http://schemas.microsoft.com/office/drawing/2014/main" id="{98A0C582-4459-402E-AB53-6F20CFD710E0}"/>
              </a:ext>
            </a:extLst>
          </p:cNvPr>
          <p:cNvSpPr/>
          <p:nvPr/>
        </p:nvSpPr>
        <p:spPr>
          <a:xfrm>
            <a:off x="695325" y="1277373"/>
            <a:ext cx="1819275" cy="6428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ko-KR" altLang="en-US" sz="2800">
                <a:latin typeface="나눔스퀘어" panose="020B0600000101010101" pitchFamily="50" charset="-127"/>
                <a:ea typeface="나눔스퀘어" panose="020B0600000101010101" pitchFamily="50" charset="-127"/>
              </a:rPr>
              <a:t>차례 종료</a:t>
            </a:r>
            <a:endParaRPr lang="ko-KR" altLang="en-US" sz="280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pic>
        <p:nvPicPr>
          <p:cNvPr id="12" name="그림 11">
            <a:extLst>
              <a:ext uri="{FF2B5EF4-FFF2-40B4-BE49-F238E27FC236}">
                <a16:creationId xmlns:a16="http://schemas.microsoft.com/office/drawing/2014/main" id="{3DA88CAA-528C-4921-A4FF-0DBD7F3EA2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2129" y="1277373"/>
            <a:ext cx="5883150" cy="2152075"/>
          </a:xfrm>
          <a:prstGeom prst="rect">
            <a:avLst/>
          </a:prstGeom>
        </p:spPr>
      </p:pic>
      <p:pic>
        <p:nvPicPr>
          <p:cNvPr id="14" name="그림 13">
            <a:extLst>
              <a:ext uri="{FF2B5EF4-FFF2-40B4-BE49-F238E27FC236}">
                <a16:creationId xmlns:a16="http://schemas.microsoft.com/office/drawing/2014/main" id="{1F3E2E9B-15DC-4619-AE77-01F8D44970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213093">
            <a:off x="9369751" y="4137145"/>
            <a:ext cx="2334076" cy="2161819"/>
          </a:xfrm>
          <a:prstGeom prst="rect">
            <a:avLst/>
          </a:prstGeom>
        </p:spPr>
      </p:pic>
      <p:sp>
        <p:nvSpPr>
          <p:cNvPr id="15" name="화살표: 굽음 14">
            <a:extLst>
              <a:ext uri="{FF2B5EF4-FFF2-40B4-BE49-F238E27FC236}">
                <a16:creationId xmlns:a16="http://schemas.microsoft.com/office/drawing/2014/main" id="{BA2898C9-37AA-4B5C-95D2-8714F9FA65B7}"/>
              </a:ext>
            </a:extLst>
          </p:cNvPr>
          <p:cNvSpPr/>
          <p:nvPr/>
        </p:nvSpPr>
        <p:spPr>
          <a:xfrm rot="2528667" flipV="1">
            <a:off x="8972452" y="2956741"/>
            <a:ext cx="1419271" cy="1310882"/>
          </a:xfrm>
          <a:prstGeom prst="bentArrow">
            <a:avLst>
              <a:gd name="adj1" fmla="val 12858"/>
              <a:gd name="adj2" fmla="val 15771"/>
              <a:gd name="adj3" fmla="val 25000"/>
              <a:gd name="adj4" fmla="val 72940"/>
            </a:avLst>
          </a:prstGeom>
          <a:solidFill>
            <a:schemeClr val="accent1"/>
          </a:solidFill>
          <a:ln w="762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16" name="직사각형 15">
            <a:extLst>
              <a:ext uri="{FF2B5EF4-FFF2-40B4-BE49-F238E27FC236}">
                <a16:creationId xmlns:a16="http://schemas.microsoft.com/office/drawing/2014/main" id="{B918FD64-C04E-42A2-A0A3-439B0AA280F0}"/>
              </a:ext>
            </a:extLst>
          </p:cNvPr>
          <p:cNvSpPr/>
          <p:nvPr/>
        </p:nvSpPr>
        <p:spPr>
          <a:xfrm>
            <a:off x="9424000" y="3239637"/>
            <a:ext cx="244810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ko-KR" altLang="en-US" sz="2400" b="1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하나를 버려야 한다 </a:t>
            </a:r>
            <a:endParaRPr lang="ko-KR" altLang="en-US" sz="2400" b="1" dirty="0"/>
          </a:p>
        </p:txBody>
      </p:sp>
      <p:sp>
        <p:nvSpPr>
          <p:cNvPr id="17" name="직사각형 16">
            <a:extLst>
              <a:ext uri="{FF2B5EF4-FFF2-40B4-BE49-F238E27FC236}">
                <a16:creationId xmlns:a16="http://schemas.microsoft.com/office/drawing/2014/main" id="{172F02C3-D40C-4C8B-86B9-61398A689F3D}"/>
              </a:ext>
            </a:extLst>
          </p:cNvPr>
          <p:cNvSpPr/>
          <p:nvPr/>
        </p:nvSpPr>
        <p:spPr>
          <a:xfrm>
            <a:off x="8611438" y="1266812"/>
            <a:ext cx="114453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sz="2400" b="1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총 </a:t>
            </a:r>
            <a:r>
              <a:rPr lang="en-US" altLang="ko-KR" sz="2400" b="1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11</a:t>
            </a:r>
            <a:r>
              <a:rPr lang="ko-KR" altLang="en-US" sz="2400" b="1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개</a:t>
            </a:r>
            <a:br>
              <a:rPr lang="en-US" altLang="ko-KR" sz="2400" b="1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</a:br>
            <a:endParaRPr lang="ko-KR" altLang="en-US" sz="2400" dirty="0"/>
          </a:p>
        </p:txBody>
      </p:sp>
    </p:spTree>
    <p:extLst>
      <p:ext uri="{BB962C8B-B14F-4D97-AF65-F5344CB8AC3E}">
        <p14:creationId xmlns:p14="http://schemas.microsoft.com/office/powerpoint/2010/main" val="398224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2B859DAE-87E9-4E34-BDCE-1F14FA8805EB}"/>
              </a:ext>
            </a:extLst>
          </p:cNvPr>
          <p:cNvSpPr txBox="1"/>
          <p:nvPr/>
        </p:nvSpPr>
        <p:spPr>
          <a:xfrm>
            <a:off x="220560" y="1938454"/>
            <a:ext cx="6596166" cy="26155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lnSpc>
                <a:spcPct val="150000"/>
              </a:lnSpc>
              <a:buFont typeface="+mj-lt"/>
              <a:buAutoNum type="arabicPeriod" startAt="4"/>
            </a:pP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마지막으로</a:t>
            </a:r>
            <a: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, </a:t>
            </a:r>
            <a:r>
              <a:rPr lang="ko-KR" altLang="en-US" sz="2800" b="1" spc="-150" dirty="0">
                <a:solidFill>
                  <a:schemeClr val="accent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승리 조건 세 가지</a:t>
            </a: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중 </a:t>
            </a:r>
            <a:b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</a:b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하나라도 만족했는지 확인</a:t>
            </a:r>
            <a:endParaRPr lang="en-US" altLang="ko-KR" sz="28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marL="514350" indent="-514350">
              <a:lnSpc>
                <a:spcPct val="150000"/>
              </a:lnSpc>
              <a:buAutoNum type="arabicPeriod" startAt="4"/>
            </a:pP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만약 승리 조건을 </a:t>
            </a:r>
            <a:r>
              <a:rPr lang="ko-KR" altLang="en-US" sz="2800" b="1" spc="-150" dirty="0">
                <a:solidFill>
                  <a:schemeClr val="accent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만족했다면 즉시 승리</a:t>
            </a:r>
            <a:b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</a:b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그렇지 않다면 상대의 차례가 시작</a:t>
            </a:r>
            <a:endParaRPr lang="en-US" altLang="ko-KR" sz="28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59D5331D-DB4A-4567-A096-D3352B235F7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ko-KR" dirty="0"/>
              <a:t>3</a:t>
            </a:r>
            <a:endParaRPr lang="ko-KR" altLang="en-US" dirty="0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B298E0D3-1319-422C-955D-D5600AB28CD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ko-KR" altLang="en-US" dirty="0"/>
              <a:t>게임 방법</a:t>
            </a:r>
          </a:p>
        </p:txBody>
      </p:sp>
      <p:sp>
        <p:nvSpPr>
          <p:cNvPr id="9" name="직사각형 8">
            <a:extLst>
              <a:ext uri="{FF2B5EF4-FFF2-40B4-BE49-F238E27FC236}">
                <a16:creationId xmlns:a16="http://schemas.microsoft.com/office/drawing/2014/main" id="{98A0C582-4459-402E-AB53-6F20CFD710E0}"/>
              </a:ext>
            </a:extLst>
          </p:cNvPr>
          <p:cNvSpPr/>
          <p:nvPr/>
        </p:nvSpPr>
        <p:spPr>
          <a:xfrm>
            <a:off x="695325" y="1277373"/>
            <a:ext cx="1819275" cy="6428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ko-KR" altLang="en-US" sz="2800">
                <a:latin typeface="나눔스퀘어" panose="020B0600000101010101" pitchFamily="50" charset="-127"/>
                <a:ea typeface="나눔스퀘어" panose="020B0600000101010101" pitchFamily="50" charset="-127"/>
              </a:rPr>
              <a:t>차례 종료</a:t>
            </a:r>
            <a:endParaRPr lang="ko-KR" altLang="en-US" sz="280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pic>
        <p:nvPicPr>
          <p:cNvPr id="14" name="그림 13">
            <a:extLst>
              <a:ext uri="{FF2B5EF4-FFF2-40B4-BE49-F238E27FC236}">
                <a16:creationId xmlns:a16="http://schemas.microsoft.com/office/drawing/2014/main" id="{CC9972C9-3617-4DB3-A234-0FE32D4FDEC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4" t="5286" r="11423" b="15768"/>
          <a:stretch/>
        </p:blipFill>
        <p:spPr>
          <a:xfrm>
            <a:off x="7578480" y="2031629"/>
            <a:ext cx="3829717" cy="2794741"/>
          </a:xfrm>
          <a:prstGeom prst="rect">
            <a:avLst/>
          </a:prstGeom>
        </p:spPr>
      </p:pic>
      <p:sp>
        <p:nvSpPr>
          <p:cNvPr id="15" name="직사각형 14">
            <a:extLst>
              <a:ext uri="{FF2B5EF4-FFF2-40B4-BE49-F238E27FC236}">
                <a16:creationId xmlns:a16="http://schemas.microsoft.com/office/drawing/2014/main" id="{96636D68-9005-4451-9E1C-151B4A2916B8}"/>
              </a:ext>
            </a:extLst>
          </p:cNvPr>
          <p:cNvSpPr/>
          <p:nvPr/>
        </p:nvSpPr>
        <p:spPr>
          <a:xfrm>
            <a:off x="7268209" y="4742821"/>
            <a:ext cx="445025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2400" i="1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승리 타일에 표기된 승리 조건 세 가지</a:t>
            </a:r>
            <a:endParaRPr lang="ko-KR" altLang="en-US" sz="2400" i="1" dirty="0"/>
          </a:p>
        </p:txBody>
      </p:sp>
    </p:spTree>
    <p:extLst>
      <p:ext uri="{BB962C8B-B14F-4D97-AF65-F5344CB8AC3E}">
        <p14:creationId xmlns:p14="http://schemas.microsoft.com/office/powerpoint/2010/main" val="1721072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9BD005E0-4A12-460A-93A5-DDB6B8FAD98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ko-KR" dirty="0"/>
              <a:t>3</a:t>
            </a:r>
            <a:endParaRPr lang="ko-KR" altLang="en-US" dirty="0"/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C428FF6C-9832-4009-B1B8-396E35A4D52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ko-KR" altLang="en-US" dirty="0"/>
              <a:t>게임 종료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2B1DC34-30C8-416B-9FE7-E37BD82BF83D}"/>
              </a:ext>
            </a:extLst>
          </p:cNvPr>
          <p:cNvSpPr txBox="1"/>
          <p:nvPr/>
        </p:nvSpPr>
        <p:spPr>
          <a:xfrm>
            <a:off x="723900" y="1179967"/>
            <a:ext cx="6092825" cy="48776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28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어떤 플레이어가 자기 차례를 끝마칠 때</a:t>
            </a:r>
            <a:r>
              <a:rPr lang="en-US" altLang="ko-KR" sz="28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,</a:t>
            </a:r>
            <a:r>
              <a:rPr lang="ko-KR" altLang="en-US" sz="28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다음 </a:t>
            </a:r>
            <a:r>
              <a:rPr lang="ko-KR" altLang="en-US" sz="2800" b="1" dirty="0">
                <a:solidFill>
                  <a:schemeClr val="accent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승리 조건 중 한 가지 이상</a:t>
            </a:r>
            <a:r>
              <a:rPr lang="ko-KR" altLang="en-US" sz="28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을 </a:t>
            </a:r>
            <a:br>
              <a:rPr lang="en-US" altLang="ko-KR" sz="2800" dirty="0">
                <a:latin typeface="나눔스퀘어" panose="020B0600000101010101" pitchFamily="50" charset="-127"/>
                <a:ea typeface="나눔스퀘어" panose="020B0600000101010101" pitchFamily="50" charset="-127"/>
              </a:rPr>
            </a:br>
            <a:r>
              <a:rPr lang="ko-KR" altLang="en-US" sz="28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만족한 상태라면 게임이 즉시 종료되고 </a:t>
            </a:r>
            <a:br>
              <a:rPr lang="en-US" altLang="ko-KR" sz="2800" dirty="0">
                <a:latin typeface="나눔스퀘어" panose="020B0600000101010101" pitchFamily="50" charset="-127"/>
                <a:ea typeface="나눔스퀘어" panose="020B0600000101010101" pitchFamily="50" charset="-127"/>
              </a:rPr>
            </a:br>
            <a:r>
              <a:rPr lang="ko-KR" altLang="en-US" sz="28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그 플레이어가 </a:t>
            </a:r>
            <a:r>
              <a:rPr lang="ko-KR" altLang="en-US" sz="2800" b="1" dirty="0">
                <a:solidFill>
                  <a:schemeClr val="accent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게임에서 승리</a:t>
            </a:r>
            <a:endParaRPr lang="en-US" altLang="ko-KR" sz="2800" b="1" dirty="0">
              <a:solidFill>
                <a:schemeClr val="accent1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marL="514350" indent="-5143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ko-KR" altLang="en-US" sz="2800" b="1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승점 </a:t>
            </a:r>
            <a:r>
              <a:rPr lang="en-US" altLang="ko-KR" sz="2800" b="1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20</a:t>
            </a:r>
            <a:r>
              <a:rPr lang="ko-KR" altLang="en-US" sz="2800" b="1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점 이상 모으기</a:t>
            </a:r>
            <a:endParaRPr lang="en-US" altLang="ko-KR" sz="2800" b="1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marL="514350" indent="-5143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ko-KR" altLang="en-US" sz="2800" b="1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왕관 </a:t>
            </a:r>
            <a:r>
              <a:rPr lang="en-US" altLang="ko-KR" sz="2800" b="1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10</a:t>
            </a:r>
            <a:r>
              <a:rPr lang="ko-KR" altLang="en-US" sz="2800" b="1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개 이상 모으기</a:t>
            </a:r>
            <a:endParaRPr lang="en-US" altLang="ko-KR" sz="2800" b="1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marL="514350" indent="-5143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ko-KR" altLang="en-US" sz="2800" b="1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한 색깔의 카드들을 통해 </a:t>
            </a:r>
            <a:br>
              <a:rPr lang="en-US" altLang="ko-KR" sz="2800" b="1" dirty="0">
                <a:latin typeface="나눔스퀘어" panose="020B0600000101010101" pitchFamily="50" charset="-127"/>
                <a:ea typeface="나눔스퀘어" panose="020B0600000101010101" pitchFamily="50" charset="-127"/>
              </a:rPr>
            </a:br>
            <a:r>
              <a:rPr lang="ko-KR" altLang="en-US" sz="2800" b="1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승점 </a:t>
            </a:r>
            <a:r>
              <a:rPr lang="en-US" altLang="ko-KR" sz="2800" b="1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10</a:t>
            </a:r>
            <a:r>
              <a:rPr lang="ko-KR" altLang="en-US" sz="2800" b="1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점 이상 모으기</a:t>
            </a:r>
            <a:endParaRPr lang="en-US" altLang="ko-KR" sz="2800" b="1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pic>
        <p:nvPicPr>
          <p:cNvPr id="14" name="그림 13">
            <a:extLst>
              <a:ext uri="{FF2B5EF4-FFF2-40B4-BE49-F238E27FC236}">
                <a16:creationId xmlns:a16="http://schemas.microsoft.com/office/drawing/2014/main" id="{ECFDA22D-99D7-4BDE-ADC5-2F0C65D6B28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4" t="5286" r="11423" b="15768"/>
          <a:stretch/>
        </p:blipFill>
        <p:spPr>
          <a:xfrm>
            <a:off x="7578480" y="2031629"/>
            <a:ext cx="3829717" cy="2794741"/>
          </a:xfrm>
          <a:prstGeom prst="rect">
            <a:avLst/>
          </a:prstGeom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id="{BB5D1472-F25F-4F01-9D57-83DDADA60F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3326" y="5485527"/>
            <a:ext cx="513782" cy="523123"/>
          </a:xfrm>
          <a:prstGeom prst="rect">
            <a:avLst/>
          </a:prstGeom>
        </p:spPr>
      </p:pic>
      <p:sp>
        <p:nvSpPr>
          <p:cNvPr id="2" name="직사각형 1">
            <a:extLst>
              <a:ext uri="{FF2B5EF4-FFF2-40B4-BE49-F238E27FC236}">
                <a16:creationId xmlns:a16="http://schemas.microsoft.com/office/drawing/2014/main" id="{80951747-C8C2-4FCE-9CC3-846D8EE1519C}"/>
              </a:ext>
            </a:extLst>
          </p:cNvPr>
          <p:cNvSpPr/>
          <p:nvPr/>
        </p:nvSpPr>
        <p:spPr>
          <a:xfrm>
            <a:off x="4563336" y="5475805"/>
            <a:ext cx="234551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2800" b="1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(</a:t>
            </a:r>
            <a:r>
              <a:rPr lang="ko-KR" altLang="en-US" sz="2800" b="1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    카드 포함</a:t>
            </a:r>
            <a:r>
              <a:rPr lang="en-US" altLang="ko-KR" sz="2800" b="1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)</a:t>
            </a:r>
            <a:endParaRPr lang="ko-KR" alt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1951940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9BD005E0-4A12-460A-93A5-DDB6B8FAD98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ko-KR" dirty="0"/>
              <a:t>3</a:t>
            </a:r>
            <a:endParaRPr lang="ko-KR" altLang="en-US" dirty="0"/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C428FF6C-9832-4009-B1B8-396E35A4D52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ko-KR" altLang="en-US" dirty="0"/>
              <a:t>게임 종료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2B1DC34-30C8-416B-9FE7-E37BD82BF83D}"/>
              </a:ext>
            </a:extLst>
          </p:cNvPr>
          <p:cNvSpPr txBox="1"/>
          <p:nvPr/>
        </p:nvSpPr>
        <p:spPr>
          <a:xfrm>
            <a:off x="8332043" y="3087129"/>
            <a:ext cx="2791699" cy="17010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2400" b="1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한</a:t>
            </a:r>
            <a:r>
              <a:rPr lang="ko-KR" altLang="en-US" sz="1600" b="1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r>
              <a:rPr lang="ko-KR" altLang="en-US" sz="2400" b="1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색깔의</a:t>
            </a:r>
            <a:r>
              <a:rPr lang="ko-KR" altLang="en-US" sz="1600" b="1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r>
              <a:rPr lang="ko-KR" altLang="en-US" sz="2400" b="1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카드들을 </a:t>
            </a:r>
            <a:br>
              <a:rPr lang="en-US" altLang="ko-KR" sz="2400" b="1" dirty="0">
                <a:latin typeface="나눔스퀘어" panose="020B0600000101010101" pitchFamily="50" charset="-127"/>
                <a:ea typeface="나눔스퀘어" panose="020B0600000101010101" pitchFamily="50" charset="-127"/>
              </a:rPr>
            </a:br>
            <a:r>
              <a:rPr lang="ko-KR" altLang="en-US" sz="2400" b="1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통해</a:t>
            </a:r>
            <a:r>
              <a:rPr lang="ko-KR" altLang="en-US" sz="1600" b="1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r>
              <a:rPr lang="ko-KR" altLang="en-US" sz="2400" b="1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승점</a:t>
            </a:r>
            <a:r>
              <a:rPr lang="ko-KR" altLang="en-US" sz="1600" b="1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r>
              <a:rPr lang="en-US" altLang="ko-KR" sz="2400" b="1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10</a:t>
            </a:r>
            <a:r>
              <a:rPr lang="ko-KR" altLang="en-US" sz="2400" b="1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점</a:t>
            </a:r>
            <a:r>
              <a:rPr lang="ko-KR" altLang="en-US" sz="1600" b="1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r>
              <a:rPr lang="ko-KR" altLang="en-US" sz="2400" b="1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이상 </a:t>
            </a:r>
            <a:br>
              <a:rPr lang="en-US" altLang="ko-KR" sz="2400" b="1" dirty="0">
                <a:latin typeface="나눔스퀘어" panose="020B0600000101010101" pitchFamily="50" charset="-127"/>
                <a:ea typeface="나눔스퀘어" panose="020B0600000101010101" pitchFamily="50" charset="-127"/>
              </a:rPr>
            </a:br>
            <a:r>
              <a:rPr lang="ko-KR" altLang="en-US" sz="2400" b="1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모으기</a:t>
            </a:r>
            <a:endParaRPr lang="en-US" altLang="ko-KR" sz="2400" b="1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pic>
        <p:nvPicPr>
          <p:cNvPr id="14" name="그림 13">
            <a:extLst>
              <a:ext uri="{FF2B5EF4-FFF2-40B4-BE49-F238E27FC236}">
                <a16:creationId xmlns:a16="http://schemas.microsoft.com/office/drawing/2014/main" id="{ECFDA22D-99D7-4BDE-ADC5-2F0C65D6B28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4" t="5286" r="11423" b="15768"/>
          <a:stretch/>
        </p:blipFill>
        <p:spPr>
          <a:xfrm>
            <a:off x="4937763" y="949649"/>
            <a:ext cx="2664409" cy="1944356"/>
          </a:xfrm>
          <a:prstGeom prst="rect">
            <a:avLst/>
          </a:prstGeom>
        </p:spPr>
      </p:pic>
      <p:pic>
        <p:nvPicPr>
          <p:cNvPr id="15" name="그림 14">
            <a:extLst>
              <a:ext uri="{FF2B5EF4-FFF2-40B4-BE49-F238E27FC236}">
                <a16:creationId xmlns:a16="http://schemas.microsoft.com/office/drawing/2014/main" id="{8CE08372-88EF-4B44-A87F-B2DCC45399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7971" y="3441262"/>
            <a:ext cx="3862624" cy="1998101"/>
          </a:xfrm>
          <a:prstGeom prst="rect">
            <a:avLst/>
          </a:prstGeom>
        </p:spPr>
      </p:pic>
      <p:pic>
        <p:nvPicPr>
          <p:cNvPr id="19" name="그림 18">
            <a:extLst>
              <a:ext uri="{FF2B5EF4-FFF2-40B4-BE49-F238E27FC236}">
                <a16:creationId xmlns:a16="http://schemas.microsoft.com/office/drawing/2014/main" id="{5486D287-63FC-4945-9096-3B7C84A96AB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779" y="3660706"/>
            <a:ext cx="3958071" cy="1998101"/>
          </a:xfrm>
          <a:prstGeom prst="rect">
            <a:avLst/>
          </a:prstGeom>
        </p:spPr>
      </p:pic>
      <p:pic>
        <p:nvPicPr>
          <p:cNvPr id="22" name="그림 21">
            <a:extLst>
              <a:ext uri="{FF2B5EF4-FFF2-40B4-BE49-F238E27FC236}">
                <a16:creationId xmlns:a16="http://schemas.microsoft.com/office/drawing/2014/main" id="{C09D2C3B-D497-42F0-9FD3-77066BE4690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4954" y="3052304"/>
            <a:ext cx="1091574" cy="2776016"/>
          </a:xfrm>
          <a:prstGeom prst="rect">
            <a:avLst/>
          </a:prstGeom>
        </p:spPr>
      </p:pic>
      <p:sp>
        <p:nvSpPr>
          <p:cNvPr id="24" name="직사각형 23">
            <a:extLst>
              <a:ext uri="{FF2B5EF4-FFF2-40B4-BE49-F238E27FC236}">
                <a16:creationId xmlns:a16="http://schemas.microsoft.com/office/drawing/2014/main" id="{0F1A1BA1-9094-45FC-9E9F-5A90ECF06EA5}"/>
              </a:ext>
            </a:extLst>
          </p:cNvPr>
          <p:cNvSpPr/>
          <p:nvPr/>
        </p:nvSpPr>
        <p:spPr>
          <a:xfrm>
            <a:off x="871417" y="3154504"/>
            <a:ext cx="3028393" cy="53764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30000"/>
              </a:lnSpc>
            </a:pPr>
            <a:r>
              <a:rPr lang="ko-KR" altLang="en-US" sz="2400" b="1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승점 </a:t>
            </a:r>
            <a:r>
              <a:rPr lang="en-US" altLang="ko-KR" sz="2400" b="1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20</a:t>
            </a:r>
            <a:r>
              <a:rPr lang="ko-KR" altLang="en-US" sz="2400" b="1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점 이상 모으기</a:t>
            </a:r>
            <a:endParaRPr lang="en-US" altLang="ko-KR" sz="2400" b="1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25" name="직사각형 24">
            <a:extLst>
              <a:ext uri="{FF2B5EF4-FFF2-40B4-BE49-F238E27FC236}">
                <a16:creationId xmlns:a16="http://schemas.microsoft.com/office/drawing/2014/main" id="{ABAF8DD4-C464-4D74-8285-BD3FE074638B}"/>
              </a:ext>
            </a:extLst>
          </p:cNvPr>
          <p:cNvSpPr/>
          <p:nvPr/>
        </p:nvSpPr>
        <p:spPr>
          <a:xfrm>
            <a:off x="4713011" y="3154504"/>
            <a:ext cx="3028393" cy="53764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30000"/>
              </a:lnSpc>
            </a:pPr>
            <a:r>
              <a:rPr lang="ko-KR" altLang="en-US" sz="2400" b="1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왕관 </a:t>
            </a:r>
            <a:r>
              <a:rPr lang="en-US" altLang="ko-KR" sz="2400" b="1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10</a:t>
            </a:r>
            <a:r>
              <a:rPr lang="ko-KR" altLang="en-US" sz="2400" b="1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개 이상 모으기</a:t>
            </a:r>
            <a:endParaRPr lang="en-US" altLang="ko-KR" sz="2400" b="1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cxnSp>
        <p:nvCxnSpPr>
          <p:cNvPr id="27" name="직선 연결선 26">
            <a:extLst>
              <a:ext uri="{FF2B5EF4-FFF2-40B4-BE49-F238E27FC236}">
                <a16:creationId xmlns:a16="http://schemas.microsoft.com/office/drawing/2014/main" id="{60C3D880-8C08-4463-9E0D-1C727841CDD5}"/>
              </a:ext>
            </a:extLst>
          </p:cNvPr>
          <p:cNvCxnSpPr>
            <a:cxnSpLocks/>
          </p:cNvCxnSpPr>
          <p:nvPr/>
        </p:nvCxnSpPr>
        <p:spPr>
          <a:xfrm>
            <a:off x="500514" y="2050181"/>
            <a:ext cx="4331368" cy="0"/>
          </a:xfrm>
          <a:prstGeom prst="line">
            <a:avLst/>
          </a:prstGeom>
          <a:ln w="762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직선 연결선 27">
            <a:extLst>
              <a:ext uri="{FF2B5EF4-FFF2-40B4-BE49-F238E27FC236}">
                <a16:creationId xmlns:a16="http://schemas.microsoft.com/office/drawing/2014/main" id="{1F7F155F-6BE1-4453-82E5-9D6153D3BBC0}"/>
              </a:ext>
            </a:extLst>
          </p:cNvPr>
          <p:cNvCxnSpPr>
            <a:cxnSpLocks/>
          </p:cNvCxnSpPr>
          <p:nvPr/>
        </p:nvCxnSpPr>
        <p:spPr>
          <a:xfrm>
            <a:off x="7741404" y="2050181"/>
            <a:ext cx="4155421" cy="0"/>
          </a:xfrm>
          <a:prstGeom prst="line">
            <a:avLst/>
          </a:prstGeom>
          <a:ln w="762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89736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CDF451F3-63E9-4884-BBF8-3B651A850AD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ko-KR" dirty="0"/>
              <a:t>2</a:t>
            </a:r>
            <a:endParaRPr lang="ko-KR" altLang="en-US" dirty="0"/>
          </a:p>
        </p:txBody>
      </p:sp>
      <p:sp>
        <p:nvSpPr>
          <p:cNvPr id="6" name="텍스트 개체 틀 5">
            <a:extLst>
              <a:ext uri="{FF2B5EF4-FFF2-40B4-BE49-F238E27FC236}">
                <a16:creationId xmlns:a16="http://schemas.microsoft.com/office/drawing/2014/main" id="{06EAC783-1624-4664-A4E7-9C0B654859E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ko-KR" altLang="en-US" dirty="0"/>
              <a:t>게임 구성물</a:t>
            </a:r>
          </a:p>
        </p:txBody>
      </p:sp>
      <p:pic>
        <p:nvPicPr>
          <p:cNvPr id="14" name="그림 13">
            <a:extLst>
              <a:ext uri="{FF2B5EF4-FFF2-40B4-BE49-F238E27FC236}">
                <a16:creationId xmlns:a16="http://schemas.microsoft.com/office/drawing/2014/main" id="{8E7EF808-1113-455A-9ADD-DDB5914E55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3981" y="2164610"/>
            <a:ext cx="3651821" cy="19691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2" name="직사각형 21">
            <a:extLst>
              <a:ext uri="{FF2B5EF4-FFF2-40B4-BE49-F238E27FC236}">
                <a16:creationId xmlns:a16="http://schemas.microsoft.com/office/drawing/2014/main" id="{7A5EB72A-5D23-45E9-93E8-EA8B8F1C34A3}"/>
              </a:ext>
            </a:extLst>
          </p:cNvPr>
          <p:cNvSpPr/>
          <p:nvPr/>
        </p:nvSpPr>
        <p:spPr>
          <a:xfrm>
            <a:off x="7288332" y="1579835"/>
            <a:ext cx="168507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3200" b="1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보석 토큰</a:t>
            </a:r>
            <a:endParaRPr lang="ko-KR" altLang="en-US" sz="3200" b="1" dirty="0"/>
          </a:p>
        </p:txBody>
      </p:sp>
      <p:sp>
        <p:nvSpPr>
          <p:cNvPr id="24" name="직사각형 23">
            <a:extLst>
              <a:ext uri="{FF2B5EF4-FFF2-40B4-BE49-F238E27FC236}">
                <a16:creationId xmlns:a16="http://schemas.microsoft.com/office/drawing/2014/main" id="{D9CEF87D-C8D7-4996-A675-8D83399D0148}"/>
              </a:ext>
            </a:extLst>
          </p:cNvPr>
          <p:cNvSpPr/>
          <p:nvPr/>
        </p:nvSpPr>
        <p:spPr>
          <a:xfrm>
            <a:off x="9869429" y="1579835"/>
            <a:ext cx="168507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3200" b="1" spc="-150" dirty="0">
                <a:solidFill>
                  <a:schemeClr val="accent2">
                    <a:lumMod val="7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진주 토큰</a:t>
            </a:r>
            <a:endParaRPr lang="ko-KR" altLang="en-US" sz="32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25" name="직사각형 24">
            <a:extLst>
              <a:ext uri="{FF2B5EF4-FFF2-40B4-BE49-F238E27FC236}">
                <a16:creationId xmlns:a16="http://schemas.microsoft.com/office/drawing/2014/main" id="{2DFF2512-C731-44B9-83DD-BDD162F86AEC}"/>
              </a:ext>
            </a:extLst>
          </p:cNvPr>
          <p:cNvSpPr/>
          <p:nvPr/>
        </p:nvSpPr>
        <p:spPr>
          <a:xfrm>
            <a:off x="8946528" y="4133789"/>
            <a:ext cx="168507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3200" b="1" spc="-150" dirty="0">
                <a:solidFill>
                  <a:schemeClr val="accent4">
                    <a:lumMod val="7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황금 토큰</a:t>
            </a:r>
            <a:endParaRPr lang="ko-KR" altLang="en-US" sz="3200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5AE745E-5DA9-4914-96FB-93D76BCB28E8}"/>
              </a:ext>
            </a:extLst>
          </p:cNvPr>
          <p:cNvSpPr txBox="1"/>
          <p:nvPr/>
        </p:nvSpPr>
        <p:spPr>
          <a:xfrm>
            <a:off x="225028" y="1107880"/>
            <a:ext cx="6167285" cy="45545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 algn="just">
              <a:lnSpc>
                <a:spcPct val="150000"/>
              </a:lnSpc>
              <a:buAutoNum type="arabicPeriod"/>
            </a:pP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승리 타일 </a:t>
            </a:r>
            <a: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1</a:t>
            </a: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개</a:t>
            </a:r>
            <a:endParaRPr lang="en-US" altLang="ko-KR" sz="28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marL="514350" indent="-514350" algn="just">
              <a:lnSpc>
                <a:spcPct val="150000"/>
              </a:lnSpc>
              <a:buAutoNum type="arabicPeriod"/>
            </a:pPr>
            <a: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3</a:t>
            </a: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단계로 구분된 장신구 카드 </a:t>
            </a:r>
            <a: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67</a:t>
            </a: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장</a:t>
            </a:r>
            <a:endParaRPr lang="en-US" altLang="ko-KR" sz="28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marL="514350" indent="-514350" algn="just">
              <a:lnSpc>
                <a:spcPct val="150000"/>
              </a:lnSpc>
              <a:buAutoNum type="arabicPeriod"/>
            </a:pP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주머니 </a:t>
            </a:r>
            <a: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1</a:t>
            </a: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개</a:t>
            </a:r>
            <a:endParaRPr lang="en-US" altLang="ko-KR" sz="28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marL="514350" indent="-514350" algn="just">
              <a:lnSpc>
                <a:spcPct val="150000"/>
              </a:lnSpc>
              <a:buAutoNum type="arabicPeriod"/>
            </a:pP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특권 두루마리 </a:t>
            </a:r>
            <a: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3</a:t>
            </a: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개</a:t>
            </a:r>
            <a:endParaRPr lang="en-US" altLang="ko-KR" sz="28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marL="514350" indent="-514350">
              <a:lnSpc>
                <a:spcPct val="150000"/>
              </a:lnSpc>
              <a:buAutoNum type="arabicPeriod"/>
            </a:pP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각종 토큰 </a:t>
            </a:r>
            <a: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25</a:t>
            </a: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개</a:t>
            </a:r>
            <a:b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</a:br>
            <a: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5</a:t>
            </a: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종류 보석</a:t>
            </a:r>
            <a: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(</a:t>
            </a: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청색</a:t>
            </a:r>
            <a: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, </a:t>
            </a: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백색</a:t>
            </a:r>
            <a: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, </a:t>
            </a: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녹색</a:t>
            </a:r>
            <a: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, </a:t>
            </a: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흑색</a:t>
            </a:r>
            <a: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, </a:t>
            </a: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적색</a:t>
            </a:r>
            <a: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) </a:t>
            </a: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각 </a:t>
            </a:r>
            <a: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4</a:t>
            </a: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개씩</a:t>
            </a:r>
            <a: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, </a:t>
            </a: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진주 </a:t>
            </a:r>
            <a: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2</a:t>
            </a: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개</a:t>
            </a:r>
            <a: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, </a:t>
            </a: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황금 </a:t>
            </a:r>
            <a: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3</a:t>
            </a: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개</a:t>
            </a:r>
            <a:endParaRPr lang="en-US" altLang="ko-KR" sz="28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37750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C9F36641-BFFC-43CD-9232-8B9CC758051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ko-KR" dirty="0"/>
              <a:t>3</a:t>
            </a:r>
            <a:endParaRPr lang="ko-KR" altLang="en-US" dirty="0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C66BE46D-3C0C-456F-A38E-2734E26D10F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ko-KR" altLang="en-US"/>
              <a:t>게임 요약</a:t>
            </a:r>
            <a:endParaRPr lang="ko-KR" altLang="en-US" dirty="0"/>
          </a:p>
        </p:txBody>
      </p:sp>
      <p:sp>
        <p:nvSpPr>
          <p:cNvPr id="5" name="직사각형 4">
            <a:extLst>
              <a:ext uri="{FF2B5EF4-FFF2-40B4-BE49-F238E27FC236}">
                <a16:creationId xmlns:a16="http://schemas.microsoft.com/office/drawing/2014/main" id="{B49D1387-13C8-72A3-77AF-7F4E82AFAEDE}"/>
              </a:ext>
            </a:extLst>
          </p:cNvPr>
          <p:cNvSpPr/>
          <p:nvPr/>
        </p:nvSpPr>
        <p:spPr>
          <a:xfrm>
            <a:off x="1046207" y="1304728"/>
            <a:ext cx="10099590" cy="568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ko-KR" altLang="en-US" sz="3200" b="1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게임준비 </a:t>
            </a:r>
            <a:r>
              <a:rPr lang="en-US" altLang="ko-KR" sz="3200" b="1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: </a:t>
            </a:r>
            <a:r>
              <a:rPr lang="ko-KR" altLang="en-US" sz="2800" b="1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장신구 카드</a:t>
            </a:r>
            <a:r>
              <a:rPr lang="en-US" altLang="ko-KR" sz="2800" b="1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, </a:t>
            </a:r>
            <a:r>
              <a:rPr lang="ko-KR" altLang="en-US" sz="2800" b="1" dirty="0" err="1">
                <a:latin typeface="나눔스퀘어" panose="020B0600000101010101" pitchFamily="50" charset="-127"/>
                <a:ea typeface="나눔스퀘어" panose="020B0600000101010101" pitchFamily="50" charset="-127"/>
              </a:rPr>
              <a:t>게임판</a:t>
            </a:r>
            <a:r>
              <a:rPr lang="en-US" altLang="ko-KR" sz="2800" b="1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, </a:t>
            </a:r>
            <a:r>
              <a:rPr lang="ko-KR" altLang="en-US" sz="2800" b="1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토큰</a:t>
            </a:r>
            <a:r>
              <a:rPr lang="en-US" altLang="ko-KR" sz="2800" b="1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, </a:t>
            </a:r>
            <a:r>
              <a:rPr lang="ko-KR" altLang="en-US" sz="2800" b="1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왕족 카드</a:t>
            </a:r>
            <a:r>
              <a:rPr lang="en-US" altLang="ko-KR" sz="2800" b="1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, </a:t>
            </a:r>
            <a:r>
              <a:rPr lang="ko-KR" altLang="en-US" sz="2800" b="1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특권</a:t>
            </a:r>
            <a:endParaRPr lang="ko-KR" altLang="en-US" sz="340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7" name="직사각형 6">
            <a:extLst>
              <a:ext uri="{FF2B5EF4-FFF2-40B4-BE49-F238E27FC236}">
                <a16:creationId xmlns:a16="http://schemas.microsoft.com/office/drawing/2014/main" id="{933E89EA-494B-23F0-EB3D-BA1DAC1B0D21}"/>
              </a:ext>
            </a:extLst>
          </p:cNvPr>
          <p:cNvSpPr/>
          <p:nvPr/>
        </p:nvSpPr>
        <p:spPr>
          <a:xfrm>
            <a:off x="1046207" y="5411418"/>
            <a:ext cx="10099590" cy="568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ko-KR" altLang="en-US" sz="3200" b="1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게임 종료 </a:t>
            </a:r>
            <a:r>
              <a:rPr lang="en-US" altLang="ko-KR" sz="3200" b="1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: </a:t>
            </a:r>
            <a:r>
              <a:rPr lang="ko-KR" altLang="en-US" sz="2800" b="1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세 가지 승리 조건 중 하나를 먼저 달성하면 승리</a:t>
            </a:r>
          </a:p>
        </p:txBody>
      </p:sp>
      <p:sp>
        <p:nvSpPr>
          <p:cNvPr id="12" name="직사각형 11">
            <a:extLst>
              <a:ext uri="{FF2B5EF4-FFF2-40B4-BE49-F238E27FC236}">
                <a16:creationId xmlns:a16="http://schemas.microsoft.com/office/drawing/2014/main" id="{8CB449BB-F224-4267-9913-9A7BEDE98618}"/>
              </a:ext>
            </a:extLst>
          </p:cNvPr>
          <p:cNvSpPr/>
          <p:nvPr/>
        </p:nvSpPr>
        <p:spPr>
          <a:xfrm>
            <a:off x="1041687" y="3076628"/>
            <a:ext cx="4976451" cy="161134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ko-KR" sz="3200" b="1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2. </a:t>
            </a:r>
            <a:r>
              <a:rPr lang="ko-KR" altLang="en-US" sz="3200" b="1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필수 액션</a:t>
            </a:r>
            <a:endParaRPr lang="ko-KR" altLang="en-US" sz="320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13" name="직사각형 12">
            <a:extLst>
              <a:ext uri="{FF2B5EF4-FFF2-40B4-BE49-F238E27FC236}">
                <a16:creationId xmlns:a16="http://schemas.microsoft.com/office/drawing/2014/main" id="{1A7A5A6A-CD8E-4BA9-B59E-617B615D6171}"/>
              </a:ext>
            </a:extLst>
          </p:cNvPr>
          <p:cNvSpPr/>
          <p:nvPr/>
        </p:nvSpPr>
        <p:spPr>
          <a:xfrm>
            <a:off x="1050724" y="4765295"/>
            <a:ext cx="10099590" cy="568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ko-KR" sz="3200" b="1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3. </a:t>
            </a:r>
            <a:r>
              <a:rPr lang="ko-KR" altLang="en-US" sz="3200" b="1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차례 종료</a:t>
            </a:r>
            <a:endParaRPr lang="ko-KR" altLang="en-US" sz="320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14" name="직사각형 13">
            <a:extLst>
              <a:ext uri="{FF2B5EF4-FFF2-40B4-BE49-F238E27FC236}">
                <a16:creationId xmlns:a16="http://schemas.microsoft.com/office/drawing/2014/main" id="{A19F0DEE-D9D6-4975-9AEE-6CC1AE9907FC}"/>
              </a:ext>
            </a:extLst>
          </p:cNvPr>
          <p:cNvSpPr/>
          <p:nvPr/>
        </p:nvSpPr>
        <p:spPr>
          <a:xfrm>
            <a:off x="6173862" y="3639517"/>
            <a:ext cx="4967416" cy="48556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ko-KR" sz="2800" b="1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b. </a:t>
            </a:r>
            <a:r>
              <a:rPr lang="ko-KR" altLang="en-US" sz="2800" b="1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황금 토큰과 카드 가져오기</a:t>
            </a:r>
            <a:endParaRPr lang="ko-KR" altLang="en-US" sz="280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16" name="직사각형 15">
            <a:extLst>
              <a:ext uri="{FF2B5EF4-FFF2-40B4-BE49-F238E27FC236}">
                <a16:creationId xmlns:a16="http://schemas.microsoft.com/office/drawing/2014/main" id="{F1E879D4-A4BA-4481-BA07-AAFA4F2B50AB}"/>
              </a:ext>
            </a:extLst>
          </p:cNvPr>
          <p:cNvSpPr/>
          <p:nvPr/>
        </p:nvSpPr>
        <p:spPr>
          <a:xfrm>
            <a:off x="6173862" y="3076628"/>
            <a:ext cx="4967416" cy="48556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ko-KR" sz="2800" b="1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a. </a:t>
            </a:r>
            <a:r>
              <a:rPr lang="ko-KR" altLang="en-US" sz="2800" b="1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토큰 가져오기</a:t>
            </a:r>
            <a:endParaRPr lang="ko-KR" altLang="en-US" sz="280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17" name="직사각형 16">
            <a:extLst>
              <a:ext uri="{FF2B5EF4-FFF2-40B4-BE49-F238E27FC236}">
                <a16:creationId xmlns:a16="http://schemas.microsoft.com/office/drawing/2014/main" id="{38680F09-B700-4A62-9E3F-F557C44B573F}"/>
              </a:ext>
            </a:extLst>
          </p:cNvPr>
          <p:cNvSpPr/>
          <p:nvPr/>
        </p:nvSpPr>
        <p:spPr>
          <a:xfrm>
            <a:off x="1046202" y="1950850"/>
            <a:ext cx="4976451" cy="104845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ko-KR" sz="3200" b="1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1. </a:t>
            </a:r>
            <a:r>
              <a:rPr lang="ko-KR" altLang="en-US" sz="3200" b="1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선택 액션</a:t>
            </a:r>
            <a:endParaRPr lang="ko-KR" altLang="en-US" sz="320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18" name="직사각형 17">
            <a:extLst>
              <a:ext uri="{FF2B5EF4-FFF2-40B4-BE49-F238E27FC236}">
                <a16:creationId xmlns:a16="http://schemas.microsoft.com/office/drawing/2014/main" id="{85D0F3DF-D016-4E1F-9C3D-0CD7BFE2D2DB}"/>
              </a:ext>
            </a:extLst>
          </p:cNvPr>
          <p:cNvSpPr/>
          <p:nvPr/>
        </p:nvSpPr>
        <p:spPr>
          <a:xfrm>
            <a:off x="6173862" y="2513739"/>
            <a:ext cx="4967416" cy="48556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ko-KR" sz="2800" b="1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b. </a:t>
            </a:r>
            <a:r>
              <a:rPr lang="ko-KR" altLang="en-US" sz="2800" b="1" dirty="0" err="1">
                <a:latin typeface="나눔스퀘어" panose="020B0600000101010101" pitchFamily="50" charset="-127"/>
                <a:ea typeface="나눔스퀘어" panose="020B0600000101010101" pitchFamily="50" charset="-127"/>
              </a:rPr>
              <a:t>게임판</a:t>
            </a:r>
            <a:r>
              <a:rPr lang="ko-KR" altLang="en-US" sz="2800" b="1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보충</a:t>
            </a:r>
            <a:endParaRPr lang="ko-KR" altLang="en-US" sz="280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19" name="직사각형 18">
            <a:extLst>
              <a:ext uri="{FF2B5EF4-FFF2-40B4-BE49-F238E27FC236}">
                <a16:creationId xmlns:a16="http://schemas.microsoft.com/office/drawing/2014/main" id="{53B66888-3DE6-4054-B645-3AAC659CF371}"/>
              </a:ext>
            </a:extLst>
          </p:cNvPr>
          <p:cNvSpPr/>
          <p:nvPr/>
        </p:nvSpPr>
        <p:spPr>
          <a:xfrm>
            <a:off x="6173862" y="1950850"/>
            <a:ext cx="4967416" cy="48556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ko-KR" sz="2800" b="1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a. </a:t>
            </a:r>
            <a:r>
              <a:rPr lang="ko-KR" altLang="en-US" sz="2800" b="1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특권 사용</a:t>
            </a:r>
            <a:endParaRPr lang="ko-KR" altLang="en-US" sz="280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20" name="직사각형 19">
            <a:extLst>
              <a:ext uri="{FF2B5EF4-FFF2-40B4-BE49-F238E27FC236}">
                <a16:creationId xmlns:a16="http://schemas.microsoft.com/office/drawing/2014/main" id="{2EBB676D-8549-4A39-846F-730846B76808}"/>
              </a:ext>
            </a:extLst>
          </p:cNvPr>
          <p:cNvSpPr/>
          <p:nvPr/>
        </p:nvSpPr>
        <p:spPr>
          <a:xfrm>
            <a:off x="6182898" y="4202406"/>
            <a:ext cx="4967416" cy="48556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ko-KR" sz="2800" b="1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c. </a:t>
            </a:r>
            <a:r>
              <a:rPr lang="ko-KR" altLang="en-US" sz="2800" b="1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장신구 카드 구매</a:t>
            </a:r>
            <a:endParaRPr lang="ko-KR" altLang="en-US" sz="280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459370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38378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C7EF1E5E-4105-42A2-88AE-AE610A011FF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ko-KR" dirty="0"/>
              <a:t>4</a:t>
            </a:r>
            <a:endParaRPr lang="ko-KR" altLang="en-US" dirty="0"/>
          </a:p>
        </p:txBody>
      </p:sp>
      <p:sp>
        <p:nvSpPr>
          <p:cNvPr id="6" name="텍스트 개체 틀 5">
            <a:extLst>
              <a:ext uri="{FF2B5EF4-FFF2-40B4-BE49-F238E27FC236}">
                <a16:creationId xmlns:a16="http://schemas.microsoft.com/office/drawing/2014/main" id="{D78565AE-1267-4E48-8863-B813FB1DF93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ko-KR" altLang="en-US" dirty="0"/>
              <a:t>추천 게임 </a:t>
            </a:r>
            <a:r>
              <a:rPr lang="en-US" altLang="ko-KR" dirty="0"/>
              <a:t>– </a:t>
            </a:r>
            <a:r>
              <a:rPr lang="ko-KR" altLang="en-US" dirty="0"/>
              <a:t>비슷한 룰의 다른 게임</a:t>
            </a:r>
          </a:p>
        </p:txBody>
      </p:sp>
      <p:sp>
        <p:nvSpPr>
          <p:cNvPr id="10" name="직사각형 9">
            <a:extLst>
              <a:ext uri="{FF2B5EF4-FFF2-40B4-BE49-F238E27FC236}">
                <a16:creationId xmlns:a16="http://schemas.microsoft.com/office/drawing/2014/main" id="{C4A9DB92-8B78-6F0D-3BA4-295DCA03F3DC}"/>
              </a:ext>
            </a:extLst>
          </p:cNvPr>
          <p:cNvSpPr/>
          <p:nvPr/>
        </p:nvSpPr>
        <p:spPr>
          <a:xfrm>
            <a:off x="695326" y="4733925"/>
            <a:ext cx="4686300" cy="1490816"/>
          </a:xfrm>
          <a:prstGeom prst="rect">
            <a:avLst/>
          </a:prstGeom>
          <a:solidFill>
            <a:srgbClr val="BFBF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30000"/>
              </a:lnSpc>
            </a:pPr>
            <a:r>
              <a:rPr lang="ko-KR" altLang="en-US" sz="2000" spc="-150" dirty="0">
                <a:solidFill>
                  <a:schemeClr val="bg2">
                    <a:lumMod val="2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르네상스 시대의 보석상이 되어 영향력을 키워 나가세요</a:t>
            </a:r>
            <a:r>
              <a:rPr lang="en-US" altLang="ko-KR" sz="2000" spc="-150" dirty="0">
                <a:solidFill>
                  <a:schemeClr val="bg2">
                    <a:lumMod val="2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. </a:t>
            </a:r>
            <a:r>
              <a:rPr lang="ko-KR" altLang="en-US" sz="2000" spc="-150" dirty="0">
                <a:solidFill>
                  <a:schemeClr val="bg2">
                    <a:lumMod val="2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광산</a:t>
            </a:r>
            <a:r>
              <a:rPr lang="en-US" altLang="ko-KR" sz="2000" spc="-150" dirty="0">
                <a:solidFill>
                  <a:schemeClr val="bg2">
                    <a:lumMod val="2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, </a:t>
            </a:r>
            <a:r>
              <a:rPr lang="ko-KR" altLang="en-US" sz="2000" spc="-150" dirty="0">
                <a:solidFill>
                  <a:schemeClr val="bg2">
                    <a:lumMod val="2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상가</a:t>
            </a:r>
            <a:r>
              <a:rPr lang="en-US" altLang="ko-KR" sz="2000" spc="-150" dirty="0">
                <a:solidFill>
                  <a:schemeClr val="bg2">
                    <a:lumMod val="2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, </a:t>
            </a:r>
            <a:r>
              <a:rPr lang="ko-KR" altLang="en-US" sz="2000" spc="-150" dirty="0">
                <a:solidFill>
                  <a:schemeClr val="bg2">
                    <a:lumMod val="2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교역 루트 등 보석 상거래와 관련된 카드를 사들여 성장 동력으로 삼으세요</a:t>
            </a:r>
            <a:r>
              <a:rPr lang="en-US" altLang="ko-KR" sz="2000" spc="-150" dirty="0">
                <a:solidFill>
                  <a:schemeClr val="bg2">
                    <a:lumMod val="2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. </a:t>
            </a:r>
          </a:p>
        </p:txBody>
      </p:sp>
      <p:sp>
        <p:nvSpPr>
          <p:cNvPr id="11" name="직사각형 10">
            <a:extLst>
              <a:ext uri="{FF2B5EF4-FFF2-40B4-BE49-F238E27FC236}">
                <a16:creationId xmlns:a16="http://schemas.microsoft.com/office/drawing/2014/main" id="{5CB19F6C-0A2A-9E66-1A57-0F7E3E1BD4EB}"/>
              </a:ext>
            </a:extLst>
          </p:cNvPr>
          <p:cNvSpPr/>
          <p:nvPr/>
        </p:nvSpPr>
        <p:spPr>
          <a:xfrm>
            <a:off x="695325" y="1273634"/>
            <a:ext cx="4686300" cy="642832"/>
          </a:xfrm>
          <a:prstGeom prst="rect">
            <a:avLst/>
          </a:prstGeom>
          <a:solidFill>
            <a:srgbClr val="005A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ko-KR" altLang="en-US" sz="26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보석상회의 부흥</a:t>
            </a:r>
          </a:p>
        </p:txBody>
      </p:sp>
      <p:sp>
        <p:nvSpPr>
          <p:cNvPr id="13" name="직사각형 12">
            <a:extLst>
              <a:ext uri="{FF2B5EF4-FFF2-40B4-BE49-F238E27FC236}">
                <a16:creationId xmlns:a16="http://schemas.microsoft.com/office/drawing/2014/main" id="{F5B7D85B-D171-8D83-938B-21B0D11653CD}"/>
              </a:ext>
            </a:extLst>
          </p:cNvPr>
          <p:cNvSpPr/>
          <p:nvPr/>
        </p:nvSpPr>
        <p:spPr>
          <a:xfrm>
            <a:off x="6810376" y="1273634"/>
            <a:ext cx="4686300" cy="642832"/>
          </a:xfrm>
          <a:prstGeom prst="rect">
            <a:avLst/>
          </a:prstGeom>
          <a:solidFill>
            <a:srgbClr val="005A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일대일 대결에 최적화된 </a:t>
            </a:r>
            <a: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7</a:t>
            </a:r>
            <a:r>
              <a:rPr lang="ko-KR" altLang="en-US" sz="2800" spc="-150" dirty="0" err="1">
                <a:latin typeface="나눔스퀘어" panose="020B0600000101010101" pitchFamily="50" charset="-127"/>
                <a:ea typeface="나눔스퀘어" panose="020B0600000101010101" pitchFamily="50" charset="-127"/>
              </a:rPr>
              <a:t>원더스</a:t>
            </a:r>
            <a:endParaRPr lang="en-US" altLang="ko-KR" sz="28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17" name="직사각형 16">
            <a:extLst>
              <a:ext uri="{FF2B5EF4-FFF2-40B4-BE49-F238E27FC236}">
                <a16:creationId xmlns:a16="http://schemas.microsoft.com/office/drawing/2014/main" id="{0ED611DF-530C-5BA7-E0C8-F3376459AD03}"/>
              </a:ext>
            </a:extLst>
          </p:cNvPr>
          <p:cNvSpPr/>
          <p:nvPr/>
        </p:nvSpPr>
        <p:spPr>
          <a:xfrm>
            <a:off x="6810374" y="4733925"/>
            <a:ext cx="4686300" cy="1490816"/>
          </a:xfrm>
          <a:prstGeom prst="rect">
            <a:avLst/>
          </a:prstGeom>
          <a:solidFill>
            <a:srgbClr val="BFBF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20000"/>
              </a:lnSpc>
            </a:pPr>
            <a:r>
              <a:rPr lang="ko-KR" altLang="en-US" sz="2000" spc="-150" dirty="0">
                <a:solidFill>
                  <a:schemeClr val="bg2">
                    <a:lumMod val="2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과학</a:t>
            </a:r>
            <a:r>
              <a:rPr lang="en-US" altLang="ko-KR" sz="2000" spc="-150" dirty="0">
                <a:solidFill>
                  <a:schemeClr val="bg2">
                    <a:lumMod val="2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, </a:t>
            </a:r>
            <a:r>
              <a:rPr lang="ko-KR" altLang="en-US" sz="2000" spc="-150" dirty="0">
                <a:solidFill>
                  <a:schemeClr val="bg2">
                    <a:lumMod val="2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군사</a:t>
            </a:r>
            <a:r>
              <a:rPr lang="en-US" altLang="ko-KR" sz="2000" spc="-150" dirty="0">
                <a:solidFill>
                  <a:schemeClr val="bg2">
                    <a:lumMod val="2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, </a:t>
            </a:r>
            <a:r>
              <a:rPr lang="ko-KR" altLang="en-US" sz="2000" spc="-150" dirty="0">
                <a:solidFill>
                  <a:schemeClr val="bg2">
                    <a:lumMod val="2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문화</a:t>
            </a:r>
            <a:r>
              <a:rPr lang="en-US" altLang="ko-KR" sz="2000" spc="-150" dirty="0">
                <a:solidFill>
                  <a:schemeClr val="bg2">
                    <a:lumMod val="2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, </a:t>
            </a:r>
            <a:r>
              <a:rPr lang="ko-KR" altLang="en-US" sz="2000" spc="-150" dirty="0">
                <a:solidFill>
                  <a:schemeClr val="bg2">
                    <a:lumMod val="2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생산</a:t>
            </a:r>
            <a:r>
              <a:rPr lang="en-US" altLang="ko-KR" sz="2000" spc="-150" dirty="0">
                <a:solidFill>
                  <a:schemeClr val="bg2">
                    <a:lumMod val="2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, </a:t>
            </a:r>
            <a:r>
              <a:rPr lang="ko-KR" altLang="en-US" sz="2000" spc="-150" dirty="0">
                <a:solidFill>
                  <a:schemeClr val="bg2">
                    <a:lumMod val="2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불가사의 건설까지 다양한 요소를 반영하는 카드를 모아 문명의 미래를 결정하세요</a:t>
            </a:r>
            <a:r>
              <a:rPr lang="en-US" altLang="ko-KR" sz="2000" spc="-150" dirty="0">
                <a:solidFill>
                  <a:schemeClr val="bg2">
                    <a:lumMod val="2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. </a:t>
            </a:r>
            <a:r>
              <a:rPr lang="ko-KR" altLang="en-US" sz="2000" spc="-150" dirty="0">
                <a:solidFill>
                  <a:schemeClr val="bg2">
                    <a:lumMod val="2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상성이 좋은 카드를 모아 이익을 얻고</a:t>
            </a:r>
            <a:r>
              <a:rPr lang="en-US" altLang="ko-KR" sz="2000" spc="-150" dirty="0">
                <a:solidFill>
                  <a:schemeClr val="bg2">
                    <a:lumMod val="2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,</a:t>
            </a:r>
            <a:r>
              <a:rPr lang="ko-KR" altLang="en-US" sz="2000" spc="-150" dirty="0">
                <a:solidFill>
                  <a:schemeClr val="bg2">
                    <a:lumMod val="2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 상대는 좋은 카드를 얻지 못하게 견제하세요</a:t>
            </a:r>
            <a:r>
              <a:rPr lang="en-US" altLang="ko-KR" sz="2000" spc="-150" dirty="0">
                <a:solidFill>
                  <a:schemeClr val="bg2">
                    <a:lumMod val="2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.</a:t>
            </a:r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1B1EF894-7354-4882-BFFD-D59D496D88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9683" y="1914951"/>
            <a:ext cx="2217584" cy="2820490"/>
          </a:xfrm>
          <a:prstGeom prst="rect">
            <a:avLst/>
          </a:prstGeom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id="{82BDD346-A6CD-4041-827F-7F04BE14C8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6633" y="1914951"/>
            <a:ext cx="2813782" cy="2818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249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30889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TextBox 39">
            <a:extLst>
              <a:ext uri="{FF2B5EF4-FFF2-40B4-BE49-F238E27FC236}">
                <a16:creationId xmlns:a16="http://schemas.microsoft.com/office/drawing/2014/main" id="{CFDF2F78-0554-4540-B515-DCBF02D13481}"/>
              </a:ext>
            </a:extLst>
          </p:cNvPr>
          <p:cNvSpPr txBox="1"/>
          <p:nvPr/>
        </p:nvSpPr>
        <p:spPr>
          <a:xfrm>
            <a:off x="225028" y="1107880"/>
            <a:ext cx="6167285" cy="26572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lnSpc>
                <a:spcPct val="150000"/>
              </a:lnSpc>
              <a:buFont typeface="+mj-lt"/>
              <a:buAutoNum type="arabicPeriod" startAt="6"/>
            </a:pPr>
            <a:r>
              <a:rPr lang="ko-KR" altLang="en-US" sz="2800" spc="-150" dirty="0" err="1">
                <a:latin typeface="나눔스퀘어" panose="020B0600000101010101" pitchFamily="50" charset="-127"/>
                <a:ea typeface="나눔스퀘어" panose="020B0600000101010101" pitchFamily="50" charset="-127"/>
              </a:rPr>
              <a:t>게임판</a:t>
            </a: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1</a:t>
            </a: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개</a:t>
            </a:r>
            <a:endParaRPr lang="en-US" altLang="ko-KR" sz="28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marL="514350" indent="-514350">
              <a:lnSpc>
                <a:spcPct val="150000"/>
              </a:lnSpc>
              <a:buAutoNum type="arabicPeriod" startAt="6"/>
            </a:pP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왕족 카드 </a:t>
            </a:r>
            <a: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4</a:t>
            </a: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장</a:t>
            </a:r>
            <a:endParaRPr lang="en-US" altLang="ko-KR" sz="28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marL="514350" indent="-514350">
              <a:lnSpc>
                <a:spcPct val="150000"/>
              </a:lnSpc>
              <a:buAutoNum type="arabicPeriod" startAt="6"/>
            </a:pP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보관함</a:t>
            </a:r>
            <a: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(</a:t>
            </a: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상자 및 트레이</a:t>
            </a:r>
            <a: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)</a:t>
            </a:r>
          </a:p>
          <a:p>
            <a:pPr marL="514350" indent="-514350">
              <a:lnSpc>
                <a:spcPct val="150000"/>
              </a:lnSpc>
              <a:buAutoNum type="arabicPeriod" startAt="6"/>
            </a:pP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규칙서 </a:t>
            </a:r>
            <a: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1</a:t>
            </a: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부</a:t>
            </a:r>
            <a:endParaRPr lang="en-US" altLang="ko-KR" sz="30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CDF451F3-63E9-4884-BBF8-3B651A850AD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ko-KR" dirty="0"/>
              <a:t>2</a:t>
            </a:r>
            <a:endParaRPr lang="ko-KR" altLang="en-US" dirty="0"/>
          </a:p>
        </p:txBody>
      </p:sp>
      <p:sp>
        <p:nvSpPr>
          <p:cNvPr id="6" name="텍스트 개체 틀 5">
            <a:extLst>
              <a:ext uri="{FF2B5EF4-FFF2-40B4-BE49-F238E27FC236}">
                <a16:creationId xmlns:a16="http://schemas.microsoft.com/office/drawing/2014/main" id="{06EAC783-1624-4664-A4E7-9C0B654859E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ko-KR" altLang="en-US" dirty="0"/>
              <a:t>게임 구성물</a:t>
            </a:r>
          </a:p>
        </p:txBody>
      </p:sp>
      <p:grpSp>
        <p:nvGrpSpPr>
          <p:cNvPr id="12" name="그룹 11">
            <a:extLst>
              <a:ext uri="{FF2B5EF4-FFF2-40B4-BE49-F238E27FC236}">
                <a16:creationId xmlns:a16="http://schemas.microsoft.com/office/drawing/2014/main" id="{C2EFCEC7-12AF-4267-8AD2-003676ADAE55}"/>
              </a:ext>
            </a:extLst>
          </p:cNvPr>
          <p:cNvGrpSpPr/>
          <p:nvPr/>
        </p:nvGrpSpPr>
        <p:grpSpPr>
          <a:xfrm>
            <a:off x="7539171" y="282471"/>
            <a:ext cx="4276457" cy="5975619"/>
            <a:chOff x="7539171" y="282471"/>
            <a:chExt cx="4276457" cy="5975619"/>
          </a:xfrm>
        </p:grpSpPr>
        <p:pic>
          <p:nvPicPr>
            <p:cNvPr id="11" name="그림 10">
              <a:extLst>
                <a:ext uri="{FF2B5EF4-FFF2-40B4-BE49-F238E27FC236}">
                  <a16:creationId xmlns:a16="http://schemas.microsoft.com/office/drawing/2014/main" id="{4C67194D-9628-4AB0-94B6-BF7C891D3D0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16010" y="2787076"/>
              <a:ext cx="4122777" cy="3471014"/>
            </a:xfrm>
            <a:prstGeom prst="rect">
              <a:avLst/>
            </a:prstGeom>
          </p:spPr>
        </p:pic>
        <p:pic>
          <p:nvPicPr>
            <p:cNvPr id="8" name="그림 7">
              <a:extLst>
                <a:ext uri="{FF2B5EF4-FFF2-40B4-BE49-F238E27FC236}">
                  <a16:creationId xmlns:a16="http://schemas.microsoft.com/office/drawing/2014/main" id="{BD2EB9B0-64E9-42F0-BB9A-6648ABF800F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39171" y="282471"/>
              <a:ext cx="4276457" cy="2580505"/>
            </a:xfrm>
            <a:prstGeom prst="rect">
              <a:avLst/>
            </a:prstGeom>
          </p:spPr>
        </p:pic>
      </p:grpSp>
      <p:sp>
        <p:nvSpPr>
          <p:cNvPr id="9" name="타원 8">
            <a:extLst>
              <a:ext uri="{FF2B5EF4-FFF2-40B4-BE49-F238E27FC236}">
                <a16:creationId xmlns:a16="http://schemas.microsoft.com/office/drawing/2014/main" id="{DB237BE1-49D9-4231-ABE7-D4A972BF5AE7}"/>
              </a:ext>
            </a:extLst>
          </p:cNvPr>
          <p:cNvSpPr/>
          <p:nvPr/>
        </p:nvSpPr>
        <p:spPr>
          <a:xfrm>
            <a:off x="9490304" y="947698"/>
            <a:ext cx="374188" cy="393594"/>
          </a:xfrm>
          <a:prstGeom prst="ellipse">
            <a:avLst/>
          </a:prstGeom>
          <a:solidFill>
            <a:schemeClr val="bg1"/>
          </a:solidFill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ko-KR" sz="2000" b="1" dirty="0">
                <a:solidFill>
                  <a:srgbClr val="FF0000"/>
                </a:solidFill>
              </a:rPr>
              <a:t>6</a:t>
            </a:r>
            <a:endParaRPr lang="ko-KR" altLang="en-US" sz="2000" b="1" dirty="0">
              <a:solidFill>
                <a:srgbClr val="FF0000"/>
              </a:solidFill>
            </a:endParaRPr>
          </a:p>
        </p:txBody>
      </p:sp>
      <p:sp>
        <p:nvSpPr>
          <p:cNvPr id="10" name="타원 9">
            <a:extLst>
              <a:ext uri="{FF2B5EF4-FFF2-40B4-BE49-F238E27FC236}">
                <a16:creationId xmlns:a16="http://schemas.microsoft.com/office/drawing/2014/main" id="{A3E4856C-9FB1-47AA-9590-6C0011F45CED}"/>
              </a:ext>
            </a:extLst>
          </p:cNvPr>
          <p:cNvSpPr/>
          <p:nvPr/>
        </p:nvSpPr>
        <p:spPr>
          <a:xfrm>
            <a:off x="7428916" y="5501918"/>
            <a:ext cx="374188" cy="393594"/>
          </a:xfrm>
          <a:prstGeom prst="ellipse">
            <a:avLst/>
          </a:prstGeom>
          <a:solidFill>
            <a:schemeClr val="bg1"/>
          </a:solidFill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ko-KR" sz="2000" b="1" dirty="0">
                <a:solidFill>
                  <a:srgbClr val="FF0000"/>
                </a:solidFill>
              </a:rPr>
              <a:t>7</a:t>
            </a:r>
            <a:endParaRPr lang="ko-KR" altLang="en-US" sz="2000" b="1" dirty="0">
              <a:solidFill>
                <a:srgbClr val="FF0000"/>
              </a:solidFill>
            </a:endParaRPr>
          </a:p>
        </p:txBody>
      </p:sp>
      <p:sp>
        <p:nvSpPr>
          <p:cNvPr id="13" name="타원 12">
            <a:extLst>
              <a:ext uri="{FF2B5EF4-FFF2-40B4-BE49-F238E27FC236}">
                <a16:creationId xmlns:a16="http://schemas.microsoft.com/office/drawing/2014/main" id="{95ADD748-55CD-4617-A0BE-FA81A1686F3D}"/>
              </a:ext>
            </a:extLst>
          </p:cNvPr>
          <p:cNvSpPr/>
          <p:nvPr/>
        </p:nvSpPr>
        <p:spPr>
          <a:xfrm>
            <a:off x="7251980" y="557496"/>
            <a:ext cx="374188" cy="393594"/>
          </a:xfrm>
          <a:prstGeom prst="ellipse">
            <a:avLst/>
          </a:prstGeom>
          <a:solidFill>
            <a:schemeClr val="bg1"/>
          </a:solidFill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ko-KR" sz="2000" b="1" dirty="0">
                <a:solidFill>
                  <a:srgbClr val="FF0000"/>
                </a:solidFill>
              </a:rPr>
              <a:t>8</a:t>
            </a:r>
            <a:endParaRPr lang="ko-KR" altLang="en-US" sz="2000" b="1" dirty="0">
              <a:solidFill>
                <a:srgbClr val="FF0000"/>
              </a:solidFill>
            </a:endParaRPr>
          </a:p>
        </p:txBody>
      </p:sp>
      <p:sp>
        <p:nvSpPr>
          <p:cNvPr id="14" name="타원 13">
            <a:extLst>
              <a:ext uri="{FF2B5EF4-FFF2-40B4-BE49-F238E27FC236}">
                <a16:creationId xmlns:a16="http://schemas.microsoft.com/office/drawing/2014/main" id="{E37C5A0B-7A21-4B19-910B-18DC6095246A}"/>
              </a:ext>
            </a:extLst>
          </p:cNvPr>
          <p:cNvSpPr/>
          <p:nvPr/>
        </p:nvSpPr>
        <p:spPr>
          <a:xfrm>
            <a:off x="8899748" y="3300664"/>
            <a:ext cx="374188" cy="393594"/>
          </a:xfrm>
          <a:prstGeom prst="ellipse">
            <a:avLst/>
          </a:prstGeom>
          <a:solidFill>
            <a:schemeClr val="bg1"/>
          </a:solidFill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ko-KR" sz="2000" b="1" dirty="0">
                <a:solidFill>
                  <a:srgbClr val="FF0000"/>
                </a:solidFill>
              </a:rPr>
              <a:t>9</a:t>
            </a:r>
            <a:endParaRPr lang="ko-KR" altLang="en-US" sz="2000" b="1" dirty="0">
              <a:solidFill>
                <a:srgbClr val="FF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64515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A44FCB96-AD65-4AFD-8291-EA4F6F8306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2666" y="2419704"/>
            <a:ext cx="5228776" cy="3571770"/>
          </a:xfrm>
          <a:prstGeom prst="rect">
            <a:avLst/>
          </a:prstGeom>
        </p:spPr>
      </p:pic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A04DE164-7A6B-42BF-A2F2-6D4A4F4C6B8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ko-KR" dirty="0"/>
              <a:t>2</a:t>
            </a:r>
            <a:endParaRPr lang="ko-KR" altLang="en-US" dirty="0"/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6D70F1CA-34D4-4909-8742-FFE54735851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24068" y="402392"/>
            <a:ext cx="8553332" cy="1090613"/>
          </a:xfrm>
        </p:spPr>
        <p:txBody>
          <a:bodyPr/>
          <a:lstStyle/>
          <a:p>
            <a:r>
              <a:rPr lang="ko-KR" altLang="en-US" dirty="0"/>
              <a:t>게임 준비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49C04A0-39C3-4449-B134-60F6DC22A6DF}"/>
              </a:ext>
            </a:extLst>
          </p:cNvPr>
          <p:cNvSpPr txBox="1"/>
          <p:nvPr/>
        </p:nvSpPr>
        <p:spPr>
          <a:xfrm>
            <a:off x="218637" y="1186539"/>
            <a:ext cx="7067687" cy="45962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lnSpc>
                <a:spcPct val="150000"/>
              </a:lnSpc>
              <a:buAutoNum type="arabicPeriod"/>
            </a:pP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r>
              <a:rPr lang="ko-KR" altLang="en-US" sz="2800" b="1" spc="-150" dirty="0">
                <a:solidFill>
                  <a:schemeClr val="accent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장신구 카드</a:t>
            </a: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를 </a:t>
            </a:r>
            <a:r>
              <a:rPr lang="ko-KR" altLang="en-US" sz="2800" b="1" spc="-150" dirty="0">
                <a:solidFill>
                  <a:schemeClr val="accent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단계별로 세 더미</a:t>
            </a: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로 나누어 섞음</a:t>
            </a:r>
            <a:endParaRPr lang="en-US" altLang="ko-KR" sz="28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marL="514350" indent="-514350">
              <a:lnSpc>
                <a:spcPct val="150000"/>
              </a:lnSpc>
              <a:buAutoNum type="arabicPeriod"/>
            </a:pP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세 더미를 </a:t>
            </a:r>
            <a:r>
              <a:rPr lang="ko-KR" altLang="en-US" sz="2800" b="1" spc="-150" dirty="0">
                <a:solidFill>
                  <a:schemeClr val="accent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세로</a:t>
            </a: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로 배치</a:t>
            </a:r>
            <a:b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</a:br>
            <a: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이때</a:t>
            </a:r>
            <a: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, 1</a:t>
            </a: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단계 더미가 맨 밑에 놓이도록 함</a:t>
            </a:r>
            <a:endParaRPr lang="en-US" altLang="ko-KR" sz="28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marL="514350" indent="-514350">
              <a:lnSpc>
                <a:spcPct val="150000"/>
              </a:lnSpc>
              <a:buAutoNum type="arabicPeriod"/>
            </a:pPr>
            <a: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r>
              <a:rPr lang="en-US" altLang="ko-KR" sz="2800" b="1" spc="-150" dirty="0">
                <a:solidFill>
                  <a:schemeClr val="accent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3</a:t>
            </a:r>
            <a:r>
              <a:rPr lang="ko-KR" altLang="en-US" sz="2800" b="1" spc="-150" dirty="0">
                <a:solidFill>
                  <a:schemeClr val="accent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단계 카드 </a:t>
            </a:r>
            <a:r>
              <a:rPr lang="en-US" altLang="ko-KR" sz="2800" b="1" spc="-150" dirty="0">
                <a:solidFill>
                  <a:schemeClr val="accent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3</a:t>
            </a:r>
            <a:r>
              <a:rPr lang="ko-KR" altLang="en-US" sz="2800" b="1" spc="-150" dirty="0">
                <a:solidFill>
                  <a:schemeClr val="accent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장</a:t>
            </a:r>
            <a:r>
              <a:rPr lang="en-US" altLang="ko-KR" sz="2800" b="1" spc="-150" dirty="0">
                <a:solidFill>
                  <a:schemeClr val="accent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, 2</a:t>
            </a:r>
            <a:r>
              <a:rPr lang="ko-KR" altLang="en-US" sz="2800" b="1" spc="-150" dirty="0">
                <a:solidFill>
                  <a:schemeClr val="accent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단계 카드 </a:t>
            </a:r>
            <a:r>
              <a:rPr lang="en-US" altLang="ko-KR" sz="2800" b="1" spc="-150" dirty="0">
                <a:solidFill>
                  <a:schemeClr val="accent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4</a:t>
            </a:r>
            <a:r>
              <a:rPr lang="ko-KR" altLang="en-US" sz="2800" b="1" spc="-150" dirty="0">
                <a:solidFill>
                  <a:schemeClr val="accent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장</a:t>
            </a:r>
            <a:r>
              <a:rPr lang="en-US" altLang="ko-KR" sz="2800" b="1" spc="-150" dirty="0">
                <a:solidFill>
                  <a:schemeClr val="accent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, </a:t>
            </a:r>
            <a:br>
              <a:rPr lang="en-US" altLang="ko-KR" sz="2800" b="1" spc="-150" dirty="0">
                <a:solidFill>
                  <a:schemeClr val="accent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</a:br>
            <a:r>
              <a:rPr lang="en-US" altLang="ko-KR" sz="2800" b="1" spc="-150" dirty="0">
                <a:solidFill>
                  <a:schemeClr val="accent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 1</a:t>
            </a:r>
            <a:r>
              <a:rPr lang="ko-KR" altLang="en-US" sz="2800" b="1" spc="-150" dirty="0">
                <a:solidFill>
                  <a:schemeClr val="accent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단계 카드 </a:t>
            </a:r>
            <a:r>
              <a:rPr lang="en-US" altLang="ko-KR" sz="2800" b="1" spc="-150" dirty="0">
                <a:solidFill>
                  <a:schemeClr val="accent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5</a:t>
            </a:r>
            <a:r>
              <a:rPr lang="ko-KR" altLang="en-US" sz="2800" b="1" spc="-150" dirty="0">
                <a:solidFill>
                  <a:schemeClr val="accent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장</a:t>
            </a: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을 각 더미 옆에 늘어놓아 </a:t>
            </a:r>
            <a:b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</a:br>
            <a: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피라미드 모양을 만듦</a:t>
            </a:r>
            <a:endParaRPr lang="en-US" altLang="ko-KR" sz="28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marL="514350" indent="-514350">
              <a:lnSpc>
                <a:spcPct val="150000"/>
              </a:lnSpc>
              <a:buAutoNum type="arabicPeriod"/>
            </a:pPr>
            <a:endParaRPr lang="en-US" altLang="ko-KR" sz="30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6" name="직사각형 5">
            <a:extLst>
              <a:ext uri="{FF2B5EF4-FFF2-40B4-BE49-F238E27FC236}">
                <a16:creationId xmlns:a16="http://schemas.microsoft.com/office/drawing/2014/main" id="{14A9603D-5F61-4417-A17B-4F93A1731A30}"/>
              </a:ext>
            </a:extLst>
          </p:cNvPr>
          <p:cNvSpPr/>
          <p:nvPr/>
        </p:nvSpPr>
        <p:spPr>
          <a:xfrm>
            <a:off x="7286324" y="2730773"/>
            <a:ext cx="61106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2400" b="1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3</a:t>
            </a:r>
            <a:r>
              <a:rPr lang="ko-KR" altLang="en-US" sz="2400" b="1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장</a:t>
            </a:r>
            <a:endParaRPr lang="ko-KR" altLang="en-US" sz="2400" dirty="0"/>
          </a:p>
        </p:txBody>
      </p:sp>
      <p:sp>
        <p:nvSpPr>
          <p:cNvPr id="14" name="직사각형 13">
            <a:extLst>
              <a:ext uri="{FF2B5EF4-FFF2-40B4-BE49-F238E27FC236}">
                <a16:creationId xmlns:a16="http://schemas.microsoft.com/office/drawing/2014/main" id="{73309DFC-6268-4F25-9024-1F201A456F16}"/>
              </a:ext>
            </a:extLst>
          </p:cNvPr>
          <p:cNvSpPr/>
          <p:nvPr/>
        </p:nvSpPr>
        <p:spPr>
          <a:xfrm>
            <a:off x="6578867" y="5079520"/>
            <a:ext cx="61106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2400" b="1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5</a:t>
            </a:r>
            <a:r>
              <a:rPr lang="ko-KR" altLang="en-US" sz="2400" b="1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장</a:t>
            </a:r>
            <a:endParaRPr lang="ko-KR" altLang="en-US" sz="2400" dirty="0"/>
          </a:p>
        </p:txBody>
      </p:sp>
      <p:sp>
        <p:nvSpPr>
          <p:cNvPr id="15" name="직사각형 14">
            <a:extLst>
              <a:ext uri="{FF2B5EF4-FFF2-40B4-BE49-F238E27FC236}">
                <a16:creationId xmlns:a16="http://schemas.microsoft.com/office/drawing/2014/main" id="{DC725BC1-C9F3-4518-B310-EC8BB140216F}"/>
              </a:ext>
            </a:extLst>
          </p:cNvPr>
          <p:cNvSpPr/>
          <p:nvPr/>
        </p:nvSpPr>
        <p:spPr>
          <a:xfrm>
            <a:off x="6894024" y="3888304"/>
            <a:ext cx="61106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2400" b="1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4</a:t>
            </a:r>
            <a:r>
              <a:rPr lang="ko-KR" altLang="en-US" sz="2400" b="1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장</a:t>
            </a:r>
            <a:endParaRPr lang="ko-KR" altLang="en-US" sz="2400" dirty="0"/>
          </a:p>
        </p:txBody>
      </p:sp>
      <p:pic>
        <p:nvPicPr>
          <p:cNvPr id="16" name="그림 15">
            <a:extLst>
              <a:ext uri="{FF2B5EF4-FFF2-40B4-BE49-F238E27FC236}">
                <a16:creationId xmlns:a16="http://schemas.microsoft.com/office/drawing/2014/main" id="{43BB6EEF-6B3F-49AB-B698-A615DA935A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1755" y="557496"/>
            <a:ext cx="3840162" cy="1767694"/>
          </a:xfrm>
          <a:prstGeom prst="rect">
            <a:avLst/>
          </a:prstGeom>
        </p:spPr>
      </p:pic>
      <p:sp>
        <p:nvSpPr>
          <p:cNvPr id="17" name="직사각형 16">
            <a:extLst>
              <a:ext uri="{FF2B5EF4-FFF2-40B4-BE49-F238E27FC236}">
                <a16:creationId xmlns:a16="http://schemas.microsoft.com/office/drawing/2014/main" id="{40EB1932-4092-4AAF-A7FB-B167DA65EA2F}"/>
              </a:ext>
            </a:extLst>
          </p:cNvPr>
          <p:cNvSpPr/>
          <p:nvPr/>
        </p:nvSpPr>
        <p:spPr>
          <a:xfrm>
            <a:off x="10610690" y="368298"/>
            <a:ext cx="872355" cy="461665"/>
          </a:xfrm>
          <a:prstGeom prst="rect">
            <a:avLst/>
          </a:prstGeom>
          <a:solidFill>
            <a:schemeClr val="bg1"/>
          </a:solidFill>
          <a:ln w="22225"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en-US" altLang="ko-KR" sz="24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3</a:t>
            </a:r>
            <a:r>
              <a:rPr lang="ko-KR" altLang="en-US" sz="24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단계</a:t>
            </a:r>
            <a:endParaRPr lang="ko-KR" altLang="en-US" sz="2400" dirty="0"/>
          </a:p>
        </p:txBody>
      </p:sp>
      <p:sp>
        <p:nvSpPr>
          <p:cNvPr id="20" name="직사각형 19">
            <a:extLst>
              <a:ext uri="{FF2B5EF4-FFF2-40B4-BE49-F238E27FC236}">
                <a16:creationId xmlns:a16="http://schemas.microsoft.com/office/drawing/2014/main" id="{363A2DDC-76EA-4541-A80D-40CA04530121}"/>
              </a:ext>
            </a:extLst>
          </p:cNvPr>
          <p:cNvSpPr/>
          <p:nvPr/>
        </p:nvSpPr>
        <p:spPr>
          <a:xfrm>
            <a:off x="8085088" y="368299"/>
            <a:ext cx="872355" cy="461665"/>
          </a:xfrm>
          <a:prstGeom prst="rect">
            <a:avLst/>
          </a:prstGeom>
          <a:solidFill>
            <a:schemeClr val="bg1"/>
          </a:solidFill>
          <a:ln w="22225"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en-US" altLang="ko-KR" sz="24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1</a:t>
            </a:r>
            <a:r>
              <a:rPr lang="ko-KR" altLang="en-US" sz="24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단계</a:t>
            </a:r>
            <a:endParaRPr lang="ko-KR" altLang="en-US" sz="2400" dirty="0"/>
          </a:p>
        </p:txBody>
      </p:sp>
      <p:sp>
        <p:nvSpPr>
          <p:cNvPr id="21" name="직사각형 20">
            <a:extLst>
              <a:ext uri="{FF2B5EF4-FFF2-40B4-BE49-F238E27FC236}">
                <a16:creationId xmlns:a16="http://schemas.microsoft.com/office/drawing/2014/main" id="{FAED1AA9-EB0E-497D-AF23-83F11DB606C6}"/>
              </a:ext>
            </a:extLst>
          </p:cNvPr>
          <p:cNvSpPr/>
          <p:nvPr/>
        </p:nvSpPr>
        <p:spPr>
          <a:xfrm>
            <a:off x="9347889" y="368300"/>
            <a:ext cx="872355" cy="461665"/>
          </a:xfrm>
          <a:prstGeom prst="rect">
            <a:avLst/>
          </a:prstGeom>
          <a:solidFill>
            <a:schemeClr val="bg1"/>
          </a:solidFill>
          <a:ln w="22225"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en-US" altLang="ko-KR" sz="24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2</a:t>
            </a:r>
            <a:r>
              <a:rPr lang="ko-KR" altLang="en-US" sz="24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단계</a:t>
            </a:r>
            <a:endParaRPr lang="ko-KR" altLang="en-US" sz="2400" dirty="0"/>
          </a:p>
        </p:txBody>
      </p:sp>
    </p:spTree>
    <p:extLst>
      <p:ext uri="{BB962C8B-B14F-4D97-AF65-F5344CB8AC3E}">
        <p14:creationId xmlns:p14="http://schemas.microsoft.com/office/powerpoint/2010/main" val="2659217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A04DE164-7A6B-42BF-A2F2-6D4A4F4C6B8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ko-KR" dirty="0"/>
              <a:t>2</a:t>
            </a:r>
            <a:endParaRPr lang="ko-KR" altLang="en-US" dirty="0"/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6D70F1CA-34D4-4909-8742-FFE54735851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ko-KR" altLang="en-US" dirty="0"/>
              <a:t>게임 준비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49C04A0-39C3-4449-B134-60F6DC22A6DF}"/>
              </a:ext>
            </a:extLst>
          </p:cNvPr>
          <p:cNvSpPr txBox="1"/>
          <p:nvPr/>
        </p:nvSpPr>
        <p:spPr>
          <a:xfrm>
            <a:off x="218637" y="1186539"/>
            <a:ext cx="7077312" cy="52425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lnSpc>
                <a:spcPct val="150000"/>
              </a:lnSpc>
              <a:buAutoNum type="arabicPeriod"/>
            </a:pP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r>
              <a:rPr lang="ko-KR" altLang="en-US" sz="2800" b="1" spc="-150" dirty="0">
                <a:solidFill>
                  <a:schemeClr val="accent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장신구 카드</a:t>
            </a: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를 </a:t>
            </a:r>
            <a:r>
              <a:rPr lang="ko-KR" altLang="en-US" sz="2800" b="1" spc="-150" dirty="0">
                <a:solidFill>
                  <a:schemeClr val="accent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단계별로 세 더미</a:t>
            </a: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로 나누어 섞음</a:t>
            </a:r>
            <a:endParaRPr lang="en-US" altLang="ko-KR" sz="28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marL="514350" indent="-514350">
              <a:lnSpc>
                <a:spcPct val="150000"/>
              </a:lnSpc>
              <a:buAutoNum type="arabicPeriod"/>
            </a:pP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세 더미를 </a:t>
            </a:r>
            <a:r>
              <a:rPr lang="ko-KR" altLang="en-US" sz="2800" b="1" spc="-150" dirty="0">
                <a:solidFill>
                  <a:schemeClr val="accent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세로</a:t>
            </a: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로 배치</a:t>
            </a:r>
            <a:b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</a:br>
            <a: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이때</a:t>
            </a:r>
            <a: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, 1</a:t>
            </a: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단계 더미가 맨 밑에 놓이도록 함</a:t>
            </a:r>
            <a:endParaRPr lang="en-US" altLang="ko-KR" sz="28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marL="514350" indent="-514350">
              <a:lnSpc>
                <a:spcPct val="150000"/>
              </a:lnSpc>
              <a:buAutoNum type="arabicPeriod"/>
            </a:pPr>
            <a: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r>
              <a:rPr lang="en-US" altLang="ko-KR" sz="2800" b="1" spc="-150" dirty="0">
                <a:solidFill>
                  <a:schemeClr val="accent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3</a:t>
            </a:r>
            <a:r>
              <a:rPr lang="ko-KR" altLang="en-US" sz="2800" b="1" spc="-150" dirty="0">
                <a:solidFill>
                  <a:schemeClr val="accent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단계 카드 </a:t>
            </a:r>
            <a:r>
              <a:rPr lang="en-US" altLang="ko-KR" sz="2800" b="1" spc="-150" dirty="0">
                <a:solidFill>
                  <a:schemeClr val="accent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3</a:t>
            </a:r>
            <a:r>
              <a:rPr lang="ko-KR" altLang="en-US" sz="2800" b="1" spc="-150" dirty="0">
                <a:solidFill>
                  <a:schemeClr val="accent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장</a:t>
            </a:r>
            <a:r>
              <a:rPr lang="en-US" altLang="ko-KR" sz="2800" b="1" spc="-150" dirty="0">
                <a:solidFill>
                  <a:schemeClr val="accent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, 2</a:t>
            </a:r>
            <a:r>
              <a:rPr lang="ko-KR" altLang="en-US" sz="2800" b="1" spc="-150" dirty="0">
                <a:solidFill>
                  <a:schemeClr val="accent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단계 카드 </a:t>
            </a:r>
            <a:r>
              <a:rPr lang="en-US" altLang="ko-KR" sz="2800" b="1" spc="-150" dirty="0">
                <a:solidFill>
                  <a:schemeClr val="accent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4</a:t>
            </a:r>
            <a:r>
              <a:rPr lang="ko-KR" altLang="en-US" sz="2800" b="1" spc="-150" dirty="0">
                <a:solidFill>
                  <a:schemeClr val="accent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장</a:t>
            </a:r>
            <a:r>
              <a:rPr lang="en-US" altLang="ko-KR" sz="2800" b="1" spc="-150" dirty="0">
                <a:solidFill>
                  <a:schemeClr val="accent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, </a:t>
            </a:r>
            <a:br>
              <a:rPr lang="en-US" altLang="ko-KR" sz="2800" b="1" spc="-150" dirty="0">
                <a:solidFill>
                  <a:schemeClr val="accent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</a:br>
            <a:r>
              <a:rPr lang="en-US" altLang="ko-KR" sz="2800" b="1" spc="-150" dirty="0">
                <a:solidFill>
                  <a:schemeClr val="accent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 1</a:t>
            </a:r>
            <a:r>
              <a:rPr lang="ko-KR" altLang="en-US" sz="2800" b="1" spc="-150" dirty="0">
                <a:solidFill>
                  <a:schemeClr val="accent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단계 카드 </a:t>
            </a:r>
            <a:r>
              <a:rPr lang="en-US" altLang="ko-KR" sz="2800" b="1" spc="-150" dirty="0">
                <a:solidFill>
                  <a:schemeClr val="accent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5</a:t>
            </a:r>
            <a:r>
              <a:rPr lang="ko-KR" altLang="en-US" sz="2800" b="1" spc="-150" dirty="0">
                <a:solidFill>
                  <a:schemeClr val="accent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장</a:t>
            </a: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을 각 더미 옆에 늘어놓아 </a:t>
            </a:r>
            <a:b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</a:br>
            <a: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피라미드 모양을 만듦</a:t>
            </a:r>
            <a:endParaRPr lang="en-US" altLang="ko-KR" sz="28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marL="514350" indent="-514350">
              <a:lnSpc>
                <a:spcPct val="150000"/>
              </a:lnSpc>
              <a:buAutoNum type="arabicPeriod"/>
            </a:pP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이 피라미드의 위쪽에 </a:t>
            </a:r>
            <a:r>
              <a:rPr lang="ko-KR" altLang="en-US" sz="2800" b="1" spc="-150" dirty="0">
                <a:solidFill>
                  <a:schemeClr val="accent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승리 타일</a:t>
            </a: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을 배치</a:t>
            </a:r>
            <a:endParaRPr lang="en-US" altLang="ko-KR" sz="28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marL="514350" indent="-514350">
              <a:lnSpc>
                <a:spcPct val="150000"/>
              </a:lnSpc>
              <a:buAutoNum type="arabicPeriod"/>
            </a:pPr>
            <a:endParaRPr lang="en-US" altLang="ko-KR" sz="30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pic>
        <p:nvPicPr>
          <p:cNvPr id="38" name="그림 37">
            <a:extLst>
              <a:ext uri="{FF2B5EF4-FFF2-40B4-BE49-F238E27FC236}">
                <a16:creationId xmlns:a16="http://schemas.microsoft.com/office/drawing/2014/main" id="{6A2C4924-1FFF-45BE-9208-AB0195F2DF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3112" y="1205390"/>
            <a:ext cx="5228330" cy="4786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422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5"/>
</p:tagLst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noFill/>
        <a:ln w="76200">
          <a:solidFill>
            <a:srgbClr val="FFFF00"/>
          </a:solidFill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76200">
          <a:solidFill>
            <a:srgbClr val="8870B2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13738</TotalTime>
  <Words>2665</Words>
  <Application>Microsoft Office PowerPoint</Application>
  <PresentationFormat>와이드스크린</PresentationFormat>
  <Paragraphs>436</Paragraphs>
  <Slides>63</Slides>
  <Notes>0</Notes>
  <HiddenSlides>0</HiddenSlides>
  <MMClips>0</MMClips>
  <ScaleCrop>false</ScaleCrop>
  <HeadingPairs>
    <vt:vector size="6" baseType="variant">
      <vt:variant>
        <vt:lpstr>사용한 글꼴</vt:lpstr>
      </vt:variant>
      <vt:variant>
        <vt:i4>4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63</vt:i4>
      </vt:variant>
    </vt:vector>
  </HeadingPairs>
  <TitlesOfParts>
    <vt:vector size="68" baseType="lpstr">
      <vt:lpstr>맑은 고딕</vt:lpstr>
      <vt:lpstr>나눔스퀘어</vt:lpstr>
      <vt:lpstr>Arial</vt:lpstr>
      <vt:lpstr>나눔스퀘어 Bold</vt:lpstr>
      <vt:lpstr>Office 테마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Park Chanyong</dc:creator>
  <cp:lastModifiedBy>kbg7102</cp:lastModifiedBy>
  <cp:revision>519</cp:revision>
  <dcterms:created xsi:type="dcterms:W3CDTF">2021-02-23T06:25:54Z</dcterms:created>
  <dcterms:modified xsi:type="dcterms:W3CDTF">2022-12-16T07:24:21Z</dcterms:modified>
</cp:coreProperties>
</file>