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0" r:id="rId3"/>
    <p:sldId id="258" r:id="rId4"/>
    <p:sldId id="495" r:id="rId5"/>
    <p:sldId id="676" r:id="rId6"/>
    <p:sldId id="677" r:id="rId7"/>
    <p:sldId id="678" r:id="rId8"/>
    <p:sldId id="679" r:id="rId9"/>
    <p:sldId id="680" r:id="rId10"/>
    <p:sldId id="577" r:id="rId11"/>
    <p:sldId id="551" r:id="rId12"/>
    <p:sldId id="552" r:id="rId13"/>
    <p:sldId id="553" r:id="rId14"/>
    <p:sldId id="682" r:id="rId15"/>
    <p:sldId id="684" r:id="rId16"/>
    <p:sldId id="683" r:id="rId17"/>
    <p:sldId id="681" r:id="rId18"/>
    <p:sldId id="685" r:id="rId19"/>
    <p:sldId id="689" r:id="rId20"/>
    <p:sldId id="686" r:id="rId21"/>
    <p:sldId id="687" r:id="rId22"/>
    <p:sldId id="688" r:id="rId23"/>
    <p:sldId id="690" r:id="rId24"/>
    <p:sldId id="694" r:id="rId25"/>
    <p:sldId id="695" r:id="rId26"/>
    <p:sldId id="692" r:id="rId27"/>
    <p:sldId id="693" r:id="rId28"/>
    <p:sldId id="696" r:id="rId29"/>
    <p:sldId id="697" r:id="rId30"/>
    <p:sldId id="698" r:id="rId31"/>
    <p:sldId id="699" r:id="rId32"/>
    <p:sldId id="700" r:id="rId33"/>
    <p:sldId id="701" r:id="rId34"/>
    <p:sldId id="702" r:id="rId35"/>
    <p:sldId id="703" r:id="rId36"/>
    <p:sldId id="704" r:id="rId37"/>
    <p:sldId id="705" r:id="rId38"/>
    <p:sldId id="706" r:id="rId39"/>
    <p:sldId id="707" r:id="rId40"/>
    <p:sldId id="710" r:id="rId41"/>
    <p:sldId id="711" r:id="rId42"/>
    <p:sldId id="708" r:id="rId43"/>
    <p:sldId id="712" r:id="rId44"/>
    <p:sldId id="713" r:id="rId45"/>
    <p:sldId id="709" r:id="rId46"/>
    <p:sldId id="714" r:id="rId47"/>
    <p:sldId id="715" r:id="rId48"/>
    <p:sldId id="716" r:id="rId49"/>
    <p:sldId id="717" r:id="rId50"/>
    <p:sldId id="718" r:id="rId51"/>
    <p:sldId id="719" r:id="rId52"/>
    <p:sldId id="720" r:id="rId53"/>
    <p:sldId id="721" r:id="rId54"/>
    <p:sldId id="626" r:id="rId55"/>
    <p:sldId id="722" r:id="rId56"/>
    <p:sldId id="460" r:id="rId57"/>
    <p:sldId id="259" r:id="rId58"/>
    <p:sldId id="264" r:id="rId59"/>
    <p:sldId id="263" r:id="rId60"/>
  </p:sldIdLst>
  <p:sldSz cx="12192000" cy="6858000"/>
  <p:notesSz cx="6858000" cy="9144000"/>
  <p:embeddedFontLst>
    <p:embeddedFont>
      <p:font typeface="나눔스퀘어" panose="020B0600000101010101" pitchFamily="50" charset="-127"/>
      <p:regular r:id="rId61"/>
    </p:embeddedFont>
    <p:embeddedFont>
      <p:font typeface="나눔스퀘어 Bold" panose="020B0600000101010101" pitchFamily="50" charset="-127"/>
      <p:bold r:id="rId62"/>
    </p:embeddedFont>
    <p:embeddedFont>
      <p:font typeface="맑은 고딕" panose="020B0503020000020004" pitchFamily="50" charset="-127"/>
      <p:regular r:id="rId63"/>
      <p:bold r:id="rId6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pos="7469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7" orient="horz" pos="3974" userDrawn="1">
          <p15:clr>
            <a:srgbClr val="A4A3A4"/>
          </p15:clr>
        </p15:guide>
        <p15:guide id="8" pos="42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5989"/>
    <a:srgbClr val="C11A20"/>
    <a:srgbClr val="033552"/>
    <a:srgbClr val="FFFFFF"/>
    <a:srgbClr val="F8221F"/>
    <a:srgbClr val="D2232B"/>
    <a:srgbClr val="02575E"/>
    <a:srgbClr val="0E87A6"/>
    <a:srgbClr val="002732"/>
    <a:srgbClr val="EEF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9" autoAdjust="0"/>
    <p:restoredTop sz="94660"/>
  </p:normalViewPr>
  <p:slideViewPr>
    <p:cSldViewPr snapToGrid="0" showGuides="1">
      <p:cViewPr>
        <p:scale>
          <a:sx n="150" d="100"/>
          <a:sy n="150" d="100"/>
        </p:scale>
        <p:origin x="144" y="138"/>
      </p:cViewPr>
      <p:guideLst>
        <p:guide orient="horz" pos="2160"/>
        <p:guide pos="3840"/>
        <p:guide pos="211"/>
        <p:guide pos="438"/>
        <p:guide pos="7469"/>
        <p:guide orient="horz" pos="232"/>
        <p:guide orient="horz" pos="3974"/>
        <p:guide pos="42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3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D915092-9B20-43EE-8BFA-DCF0E7467DE7}"/>
              </a:ext>
            </a:extLst>
          </p:cNvPr>
          <p:cNvSpPr/>
          <p:nvPr userDrawn="1"/>
        </p:nvSpPr>
        <p:spPr>
          <a:xfrm>
            <a:off x="319087" y="333375"/>
            <a:ext cx="11553825" cy="6191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B1BFAEF-D301-4F70-AAF8-200B281928A1}"/>
              </a:ext>
            </a:extLst>
          </p:cNvPr>
          <p:cNvSpPr/>
          <p:nvPr userDrawn="1"/>
        </p:nvSpPr>
        <p:spPr>
          <a:xfrm>
            <a:off x="552450" y="581025"/>
            <a:ext cx="10953750" cy="5695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각 삼각형 17">
            <a:extLst>
              <a:ext uri="{FF2B5EF4-FFF2-40B4-BE49-F238E27FC236}">
                <a16:creationId xmlns:a16="http://schemas.microsoft.com/office/drawing/2014/main" id="{BDA86165-C92A-4ED7-B3D1-CB562E364F1C}"/>
              </a:ext>
            </a:extLst>
          </p:cNvPr>
          <p:cNvSpPr/>
          <p:nvPr userDrawn="1"/>
        </p:nvSpPr>
        <p:spPr>
          <a:xfrm rot="16200000">
            <a:off x="8222891" y="2874600"/>
            <a:ext cx="3644034" cy="3656013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B5A44C7A-6E59-40D4-95C6-90F5DEA9003A}"/>
              </a:ext>
            </a:extLst>
          </p:cNvPr>
          <p:cNvSpPr>
            <a:spLocks noChangeAspect="1"/>
          </p:cNvSpPr>
          <p:nvPr userDrawn="1"/>
        </p:nvSpPr>
        <p:spPr>
          <a:xfrm>
            <a:off x="8670125" y="3330584"/>
            <a:ext cx="3240000" cy="3240000"/>
          </a:xfrm>
          <a:prstGeom prst="triangle">
            <a:avLst>
              <a:gd name="adj" fmla="val 100000"/>
            </a:avLst>
          </a:prstGeom>
          <a:solidFill>
            <a:srgbClr val="87C43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C7648D17-2A62-44DC-B32D-59EA52CC1BB4}"/>
              </a:ext>
            </a:extLst>
          </p:cNvPr>
          <p:cNvSpPr>
            <a:spLocks noChangeAspect="1"/>
          </p:cNvSpPr>
          <p:nvPr userDrawn="1"/>
        </p:nvSpPr>
        <p:spPr>
          <a:xfrm>
            <a:off x="9458326" y="4229100"/>
            <a:ext cx="2047874" cy="2047874"/>
          </a:xfrm>
          <a:prstGeom prst="triangle">
            <a:avLst>
              <a:gd name="adj" fmla="val 99219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3" name="그림 12" descr="아콩다콩로고_150325_web.gif">
            <a:extLst>
              <a:ext uri="{FF2B5EF4-FFF2-40B4-BE49-F238E27FC236}">
                <a16:creationId xmlns:a16="http://schemas.microsoft.com/office/drawing/2014/main" id="{741FA202-5B80-4A94-83DC-5F6ABC8D7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781" y="5324085"/>
            <a:ext cx="1015121" cy="454133"/>
          </a:xfrm>
          <a:prstGeom prst="rect">
            <a:avLst/>
          </a:prstGeom>
        </p:spPr>
      </p:pic>
      <p:sp>
        <p:nvSpPr>
          <p:cNvPr id="5" name="막힌 원호 4">
            <a:extLst>
              <a:ext uri="{FF2B5EF4-FFF2-40B4-BE49-F238E27FC236}">
                <a16:creationId xmlns:a16="http://schemas.microsoft.com/office/drawing/2014/main" id="{B0794916-0090-4ADE-8A5F-AFC85D7B442B}"/>
              </a:ext>
            </a:extLst>
          </p:cNvPr>
          <p:cNvSpPr/>
          <p:nvPr userDrawn="1"/>
        </p:nvSpPr>
        <p:spPr>
          <a:xfrm>
            <a:off x="10791025" y="-26787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막힌 원호 15">
            <a:extLst>
              <a:ext uri="{FF2B5EF4-FFF2-40B4-BE49-F238E27FC236}">
                <a16:creationId xmlns:a16="http://schemas.microsoft.com/office/drawing/2014/main" id="{8D6294D2-14F9-45C3-9BE6-B841B949427E}"/>
              </a:ext>
            </a:extLst>
          </p:cNvPr>
          <p:cNvSpPr/>
          <p:nvPr userDrawn="1"/>
        </p:nvSpPr>
        <p:spPr>
          <a:xfrm flipH="1">
            <a:off x="-40479" y="-20930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막힌 원호 19">
            <a:extLst>
              <a:ext uri="{FF2B5EF4-FFF2-40B4-BE49-F238E27FC236}">
                <a16:creationId xmlns:a16="http://schemas.microsoft.com/office/drawing/2014/main" id="{F1DDB0DB-BE97-4482-B31A-BA1C8F61F47F}"/>
              </a:ext>
            </a:extLst>
          </p:cNvPr>
          <p:cNvSpPr/>
          <p:nvPr userDrawn="1"/>
        </p:nvSpPr>
        <p:spPr>
          <a:xfrm flipV="1">
            <a:off x="10791818" y="5451026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막힌 원호 20">
            <a:extLst>
              <a:ext uri="{FF2B5EF4-FFF2-40B4-BE49-F238E27FC236}">
                <a16:creationId xmlns:a16="http://schemas.microsoft.com/office/drawing/2014/main" id="{CF5285DE-4942-41F5-9036-002D676014D3}"/>
              </a:ext>
            </a:extLst>
          </p:cNvPr>
          <p:cNvSpPr/>
          <p:nvPr userDrawn="1"/>
        </p:nvSpPr>
        <p:spPr>
          <a:xfrm flipH="1" flipV="1">
            <a:off x="-42067" y="5448645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58A392A-1FB2-43CF-88F8-E517C20AE6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002" y="5778218"/>
            <a:ext cx="1485900" cy="37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0A7D3DEB-20CF-457B-AD00-635F216891AD}"/>
              </a:ext>
            </a:extLst>
          </p:cNvPr>
          <p:cNvSpPr/>
          <p:nvPr userDrawn="1"/>
        </p:nvSpPr>
        <p:spPr>
          <a:xfrm>
            <a:off x="112253" y="95534"/>
            <a:ext cx="11982733" cy="627336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0" name="그림 19" descr="아콩다콩로고_150325_web.gif">
            <a:extLst>
              <a:ext uri="{FF2B5EF4-FFF2-40B4-BE49-F238E27FC236}">
                <a16:creationId xmlns:a16="http://schemas.microsoft.com/office/drawing/2014/main" id="{74DF40A5-574A-489D-B2BD-BD7B57577B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774" y="6461180"/>
            <a:ext cx="732360" cy="327634"/>
          </a:xfrm>
          <a:prstGeom prst="rect">
            <a:avLst/>
          </a:prstGeom>
        </p:spPr>
      </p:pic>
      <p:sp>
        <p:nvSpPr>
          <p:cNvPr id="26" name="직각 삼각형 25">
            <a:extLst>
              <a:ext uri="{FF2B5EF4-FFF2-40B4-BE49-F238E27FC236}">
                <a16:creationId xmlns:a16="http://schemas.microsoft.com/office/drawing/2014/main" id="{7A8F2C49-F3EA-418D-85BF-32DA70DD56C2}"/>
              </a:ext>
            </a:extLst>
          </p:cNvPr>
          <p:cNvSpPr/>
          <p:nvPr userDrawn="1"/>
        </p:nvSpPr>
        <p:spPr>
          <a:xfrm rot="16200000">
            <a:off x="352709" y="454377"/>
            <a:ext cx="656536" cy="656536"/>
          </a:xfrm>
          <a:prstGeom prst="rtTriangle">
            <a:avLst/>
          </a:prstGeom>
          <a:solidFill>
            <a:srgbClr val="87C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직각 삼각형 26">
            <a:extLst>
              <a:ext uri="{FF2B5EF4-FFF2-40B4-BE49-F238E27FC236}">
                <a16:creationId xmlns:a16="http://schemas.microsoft.com/office/drawing/2014/main" id="{D4572C53-AF5B-4874-905D-262F99506DBC}"/>
              </a:ext>
            </a:extLst>
          </p:cNvPr>
          <p:cNvSpPr/>
          <p:nvPr userDrawn="1"/>
        </p:nvSpPr>
        <p:spPr>
          <a:xfrm rot="16200000">
            <a:off x="277997" y="386191"/>
            <a:ext cx="630995" cy="630994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58D6EDF8-31AB-424A-BD51-F747BDCBCF2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68067" y="190784"/>
            <a:ext cx="65722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6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1" name="텍스트 개체 틀 4">
            <a:extLst>
              <a:ext uri="{FF2B5EF4-FFF2-40B4-BE49-F238E27FC236}">
                <a16:creationId xmlns:a16="http://schemas.microsoft.com/office/drawing/2014/main" id="{137D1E76-952B-4CAA-84E8-C1B102A26E1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124068" y="402392"/>
            <a:ext cx="8553332" cy="1090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ko-KR" altLang="en-US" sz="4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4000" kern="12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ko-KR" altLang="en-US" dirty="0"/>
              <a:t>게임 소개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2E8AF8E-9C77-4ABE-BC8A-21583FBAA0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29" y="6444998"/>
            <a:ext cx="142537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게임 시작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2"/>
            <a:ext cx="12192000" cy="6891147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  <a:solidFill>
            <a:srgbClr val="87C437"/>
          </a:solidFill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pic>
        <p:nvPicPr>
          <p:cNvPr id="16" name="그림 15" descr="아콩다콩로고_150325_web.gif">
            <a:extLst>
              <a:ext uri="{FF2B5EF4-FFF2-40B4-BE49-F238E27FC236}">
                <a16:creationId xmlns:a16="http://schemas.microsoft.com/office/drawing/2014/main" id="{804F904F-CEB9-4E9A-9480-D09A57481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9" y="4073328"/>
            <a:ext cx="1031374" cy="461404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6562740-2756-49F9-8C96-218ACB0FA7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42" y="4050753"/>
            <a:ext cx="2007337" cy="50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감사합니다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90694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pic>
        <p:nvPicPr>
          <p:cNvPr id="25" name="그림 24" descr="아콩다콩로고_150325_web.gif">
            <a:extLst>
              <a:ext uri="{FF2B5EF4-FFF2-40B4-BE49-F238E27FC236}">
                <a16:creationId xmlns:a16="http://schemas.microsoft.com/office/drawing/2014/main" id="{AFC7B4B4-C72E-4335-89F3-D091A183B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693" y="6143531"/>
            <a:ext cx="1031374" cy="46140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9C42362-388F-4EBE-825F-5BD5131688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97" y="6120636"/>
            <a:ext cx="1994809" cy="5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62E1193-0276-4D85-A0F6-0F3DD3D3F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C0CEF289-BBD3-4B78-AD87-46AEC9B941C9}" type="datetimeFigureOut">
              <a:rPr lang="ko-KR" altLang="en-US" smtClean="0"/>
              <a:pPr/>
              <a:t>2022-01-05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C72972-5B25-4846-AECE-569761243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E8AC52-1096-4925-9C1A-04455F61A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66024BC6-15BB-44EA-80E0-37237723EBA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203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19.emf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38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19.emf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38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19.emf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19.emf"/><Relationship Id="rId4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7.emf"/><Relationship Id="rId7" Type="http://schemas.openxmlformats.org/officeDocument/2006/relationships/image" Target="../media/image2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26.emf"/><Relationship Id="rId4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22.emf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1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4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28.emf"/><Relationship Id="rId4" Type="http://schemas.openxmlformats.org/officeDocument/2006/relationships/image" Target="../media/image1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1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4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28.emf"/><Relationship Id="rId4" Type="http://schemas.openxmlformats.org/officeDocument/2006/relationships/image" Target="../media/image1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4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9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9.png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12" Type="http://schemas.openxmlformats.org/officeDocument/2006/relationships/image" Target="../media/image28.emf"/><Relationship Id="rId17" Type="http://schemas.openxmlformats.org/officeDocument/2006/relationships/image" Target="../media/image33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emf"/><Relationship Id="rId1" Type="http://schemas.openxmlformats.org/officeDocument/2006/relationships/tags" Target="../tags/tag2.xml"/><Relationship Id="rId6" Type="http://schemas.openxmlformats.org/officeDocument/2006/relationships/image" Target="../media/image22.emf"/><Relationship Id="rId11" Type="http://schemas.openxmlformats.org/officeDocument/2006/relationships/image" Target="../media/image27.emf"/><Relationship Id="rId5" Type="http://schemas.openxmlformats.org/officeDocument/2006/relationships/image" Target="../media/image21.emf"/><Relationship Id="rId15" Type="http://schemas.openxmlformats.org/officeDocument/2006/relationships/image" Target="../media/image31.emf"/><Relationship Id="rId10" Type="http://schemas.openxmlformats.org/officeDocument/2006/relationships/image" Target="../media/image26.emf"/><Relationship Id="rId4" Type="http://schemas.openxmlformats.org/officeDocument/2006/relationships/image" Target="../media/image20.emf"/><Relationship Id="rId9" Type="http://schemas.openxmlformats.org/officeDocument/2006/relationships/image" Target="../media/image25.emf"/><Relationship Id="rId14" Type="http://schemas.openxmlformats.org/officeDocument/2006/relationships/image" Target="../media/image30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46.png"/><Relationship Id="rId4" Type="http://schemas.openxmlformats.org/officeDocument/2006/relationships/image" Target="../media/image14.png"/><Relationship Id="rId9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0.png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지도이(가) 표시된 사진&#10;&#10;자동 생성된 설명">
            <a:extLst>
              <a:ext uri="{FF2B5EF4-FFF2-40B4-BE49-F238E27FC236}">
                <a16:creationId xmlns:a16="http://schemas.microsoft.com/office/drawing/2014/main" id="{4B73997F-978D-4E5D-B395-283A9F95B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2" y="582612"/>
            <a:ext cx="5704098" cy="5704098"/>
          </a:xfrm>
          <a:prstGeom prst="rect">
            <a:avLst/>
          </a:prstGeom>
        </p:spPr>
      </p:pic>
      <p:pic>
        <p:nvPicPr>
          <p:cNvPr id="11" name="그림 10" descr="텍스트이(가) 표시된 사진&#10;&#10;자동 생성된 설명">
            <a:extLst>
              <a:ext uri="{FF2B5EF4-FFF2-40B4-BE49-F238E27FC236}">
                <a16:creationId xmlns:a16="http://schemas.microsoft.com/office/drawing/2014/main" id="{C27BEDFE-3AD9-4557-BEE9-0F1EB444E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75"/>
          <a:stretch/>
        </p:blipFill>
        <p:spPr>
          <a:xfrm>
            <a:off x="6280041" y="582611"/>
            <a:ext cx="5216766" cy="156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842" y="1243766"/>
            <a:ext cx="7460151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장거리 목적지 카드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각 플레이어에게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나누고 남은 카드는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상자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넣음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일반 목적지 카드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각 플레이어에게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나누고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카드는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더미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쌓음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받은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목적지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 중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선택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선택하지 않은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목적지 카드는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상자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넣음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94F14BC-E0F1-4B40-B968-403170FD61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964"/>
          <a:stretch/>
        </p:blipFill>
        <p:spPr>
          <a:xfrm>
            <a:off x="7371347" y="499023"/>
            <a:ext cx="4485691" cy="4415877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625B329D-4AAC-4D7A-B133-2B68C05FC121}"/>
              </a:ext>
            </a:extLst>
          </p:cNvPr>
          <p:cNvGrpSpPr/>
          <p:nvPr/>
        </p:nvGrpSpPr>
        <p:grpSpPr>
          <a:xfrm>
            <a:off x="7662730" y="4914900"/>
            <a:ext cx="4377188" cy="1028700"/>
            <a:chOff x="2886075" y="4844716"/>
            <a:chExt cx="4413083" cy="103713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624D1BBB-AAC7-4895-AD7A-CE0FC7A4E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7739" t="80733"/>
            <a:stretch/>
          </p:blipFill>
          <p:spPr>
            <a:xfrm>
              <a:off x="2886075" y="4844716"/>
              <a:ext cx="998538" cy="1037136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5218D006-1F5C-40C2-81BA-AAC952C16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0824" r="16411"/>
            <a:stretch/>
          </p:blipFill>
          <p:spPr>
            <a:xfrm>
              <a:off x="3566317" y="4844716"/>
              <a:ext cx="3732841" cy="1027610"/>
            </a:xfrm>
            <a:prstGeom prst="rect">
              <a:avLst/>
            </a:prstGeom>
          </p:spPr>
        </p:pic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6C28A60F-4DEB-4208-8F52-E4CF66C396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54" b="78077" l="78000" r="98462">
                        <a14:foregroundMark x1="97231" y1="68718" x2="97538" y2="69872"/>
                        <a14:foregroundMark x1="93846" y1="73333" x2="94000" y2="75128"/>
                        <a14:foregroundMark x1="93846" y1="76154" x2="93846" y2="77564"/>
                        <a14:foregroundMark x1="93846" y1="76538" x2="94154" y2="72051"/>
                        <a14:foregroundMark x1="94154" y1="72051" x2="84923" y2="77051"/>
                        <a14:foregroundMark x1="84923" y1="77051" x2="84923" y2="77051"/>
                        <a14:foregroundMark x1="93077" y1="77692" x2="86615" y2="77436"/>
                        <a14:foregroundMark x1="79077" y1="77949" x2="86154" y2="78077"/>
                        <a14:foregroundMark x1="86462" y1="77949" x2="94154" y2="77821"/>
                        <a14:foregroundMark x1="94154" y1="77821" x2="94462" y2="74744"/>
                        <a14:foregroundMark x1="93692" y1="77949" x2="90308" y2="77949"/>
                        <a14:foregroundMark x1="78923" y1="69615" x2="90308" y2="69872"/>
                        <a14:foregroundMark x1="81077" y1="69359" x2="91538" y2="69359"/>
                        <a14:foregroundMark x1="91231" y1="68333" x2="94462" y2="66538"/>
                        <a14:foregroundMark x1="94769" y1="66667" x2="96615" y2="67179"/>
                        <a14:foregroundMark x1="96102" y1="71732" x2="95846" y2="72051"/>
                        <a14:foregroundMark x1="97692" y1="69744" x2="97730" y2="69696"/>
                        <a14:foregroundMark x1="78615" y1="69615" x2="79231" y2="72179"/>
                        <a14:foregroundMark x1="78462" y1="70256" x2="78923" y2="73462"/>
                        <a14:foregroundMark x1="78154" y1="71282" x2="78923" y2="75000"/>
                        <a14:foregroundMark x1="78308" y1="73974" x2="78923" y2="77692"/>
                        <a14:foregroundMark x1="78769" y1="78077" x2="78462" y2="76410"/>
                        <a14:foregroundMark x1="78615" y1="77821" x2="78000" y2="75769"/>
                        <a14:foregroundMark x1="78308" y1="74103" x2="78000" y2="76410"/>
                        <a14:foregroundMark x1="96769" y1="67564" x2="98462" y2="69487"/>
                        <a14:foregroundMark x1="97846" y1="69872" x2="97579" y2="70940"/>
                        <a14:foregroundMark x1="94615" y1="73333" x2="96246" y2="72345"/>
                        <a14:backgroundMark x1="95692" y1="73333" x2="97846" y2="72179"/>
                        <a14:backgroundMark x1="98769" y1="69615" x2="98308" y2="68077"/>
                      </a14:backgroundRemoval>
                    </a14:imgEffect>
                  </a14:imgLayer>
                </a14:imgProps>
              </a:ext>
            </a:extLst>
          </a:blip>
          <a:srcRect l="76056" t="65502" r="505" b="20250"/>
          <a:stretch/>
        </p:blipFill>
        <p:spPr>
          <a:xfrm>
            <a:off x="6345786" y="437275"/>
            <a:ext cx="1207775" cy="880985"/>
          </a:xfrm>
          <a:prstGeom prst="rect">
            <a:avLst/>
          </a:prstGeom>
        </p:spPr>
      </p:pic>
      <p:sp>
        <p:nvSpPr>
          <p:cNvPr id="11" name="원통 13">
            <a:extLst>
              <a:ext uri="{FF2B5EF4-FFF2-40B4-BE49-F238E27FC236}">
                <a16:creationId xmlns:a16="http://schemas.microsoft.com/office/drawing/2014/main" id="{8D253820-8B35-4EB9-97D4-ACC69D28522C}"/>
              </a:ext>
            </a:extLst>
          </p:cNvPr>
          <p:cNvSpPr/>
          <p:nvPr/>
        </p:nvSpPr>
        <p:spPr>
          <a:xfrm rot="21348757">
            <a:off x="8579365" y="4626883"/>
            <a:ext cx="84665" cy="87963"/>
          </a:xfrm>
          <a:prstGeom prst="can">
            <a:avLst>
              <a:gd name="adj" fmla="val 50000"/>
            </a:avLst>
          </a:prstGeom>
          <a:solidFill>
            <a:srgbClr val="F7DD3F"/>
          </a:solidFill>
          <a:ln>
            <a:noFill/>
          </a:ln>
          <a:effectLst>
            <a:outerShdw blurRad="76200" dist="508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652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D29913A-12A4-432D-A03E-6888981AE6A5}"/>
              </a:ext>
            </a:extLst>
          </p:cNvPr>
          <p:cNvSpPr txBox="1"/>
          <p:nvPr/>
        </p:nvSpPr>
        <p:spPr>
          <a:xfrm>
            <a:off x="596679" y="1222180"/>
            <a:ext cx="7966575" cy="435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인접한 두 도시 사이의 노선 연결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목적지 카드의 두 도시 연결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노선을 가장 길게 연결한 플레이어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건설하지 않은 기차역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endParaRPr lang="en-US" altLang="ko-KR" sz="5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ko-KR" altLang="en-US" sz="34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4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많이 얻은 플레이어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승리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789E177-3B1C-415E-B1CE-8C6BAF96A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06BC9A9-E418-430B-8954-D50E9A566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목표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40246F2-644C-4C8C-B465-7837A48107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695"/>
          <a:stretch/>
        </p:blipFill>
        <p:spPr>
          <a:xfrm>
            <a:off x="7133967" y="924209"/>
            <a:ext cx="4547380" cy="381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F36641-BFFC-43CD-9232-8B9CC7580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6BE46D-3C0C-456F-A38E-2734E26D1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차례 진행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524A740C-670C-468B-8F5E-21A529F8D736}"/>
              </a:ext>
            </a:extLst>
          </p:cNvPr>
          <p:cNvGrpSpPr/>
          <p:nvPr/>
        </p:nvGrpSpPr>
        <p:grpSpPr>
          <a:xfrm>
            <a:off x="1092200" y="2964168"/>
            <a:ext cx="10007600" cy="3003495"/>
            <a:chOff x="1092200" y="1334348"/>
            <a:chExt cx="10007600" cy="3090203"/>
          </a:xfrm>
          <a:solidFill>
            <a:srgbClr val="025989"/>
          </a:solidFill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0A0FD8A2-DBFA-45D6-8251-853597B5A5FC}"/>
                </a:ext>
              </a:extLst>
            </p:cNvPr>
            <p:cNvSpPr/>
            <p:nvPr/>
          </p:nvSpPr>
          <p:spPr>
            <a:xfrm>
              <a:off x="1092200" y="1334348"/>
              <a:ext cx="10007600" cy="7078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28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기차 카드 뽑기</a:t>
              </a: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79822FCE-5801-447D-A84A-AD261CB25CEF}"/>
                </a:ext>
              </a:extLst>
            </p:cNvPr>
            <p:cNvSpPr/>
            <p:nvPr/>
          </p:nvSpPr>
          <p:spPr>
            <a:xfrm>
              <a:off x="1092200" y="3716666"/>
              <a:ext cx="10007600" cy="7078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28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기차역 건설</a:t>
              </a:r>
              <a:endPara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BBE761F8-BAC6-4375-8FD6-DF1695CA9534}"/>
                </a:ext>
              </a:extLst>
            </p:cNvPr>
            <p:cNvSpPr/>
            <p:nvPr/>
          </p:nvSpPr>
          <p:spPr>
            <a:xfrm>
              <a:off x="1092200" y="2111270"/>
              <a:ext cx="10007600" cy="7336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28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노선 연결</a:t>
              </a: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4D335831-D9AF-448C-87E5-B7EC7114BF32}"/>
                </a:ext>
              </a:extLst>
            </p:cNvPr>
            <p:cNvSpPr/>
            <p:nvPr/>
          </p:nvSpPr>
          <p:spPr>
            <a:xfrm>
              <a:off x="1092200" y="2913968"/>
              <a:ext cx="10007600" cy="7336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28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목적지 카드 뽑기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BC1D88-112E-45EC-8DF3-CFF92D7E5DC0}"/>
              </a:ext>
            </a:extLst>
          </p:cNvPr>
          <p:cNvSpPr txBox="1"/>
          <p:nvPr/>
        </p:nvSpPr>
        <p:spPr>
          <a:xfrm>
            <a:off x="643245" y="1101864"/>
            <a:ext cx="10905510" cy="1572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7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많이 유럽 국가를 방문한 사람이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7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차례는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시계방향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가지 행동 중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가지 수행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1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카드 뽑기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카드는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까지 가져올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94DF4B5-CCCD-43B8-BD54-07BC19FF8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04238" y="203071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697FCCC-7C47-435D-A497-5C23A562F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22417" y="2030718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6F423B6-6EC7-4255-BC0A-2E2ED3F7B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567838" y="2030717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919626C-B1A7-4160-8C1B-1A512BACD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46223" y="2030717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A2353B0-C206-4D20-AE64-B60D3A198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588208" y="2030718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307CF4A8-4587-49EF-BC7C-0BA383FF425D}"/>
              </a:ext>
            </a:extLst>
          </p:cNvPr>
          <p:cNvGrpSpPr/>
          <p:nvPr/>
        </p:nvGrpSpPr>
        <p:grpSpPr>
          <a:xfrm>
            <a:off x="6793632" y="457489"/>
            <a:ext cx="1579609" cy="1042562"/>
            <a:chOff x="6793632" y="457489"/>
            <a:chExt cx="1579609" cy="1042562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65E777CF-690C-4E13-8DCF-5B231F66D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61597" y="18952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1C1521C4-5A60-4789-8CCD-8ABBBC458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77502" y="198248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CEEFEAB6-054E-4182-B05A-1A35BFB89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92600" y="206972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0A5B837E-7518-48E7-8FAC-63C867E14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92601" y="21569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31EE4DC7-BD72-4A47-801A-1AF48206C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04510" y="22442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1294ECB5-C316-47EB-9686-1039FFC54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13231" y="23314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0C16F80F-EC7A-4090-A20A-78135240B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34662" y="24019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B2403EA6-565A-4201-BE65-99690CF05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23948" y="25596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611B4487-46D0-4FF6-914D-F61430DC0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36196" y="26300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283205BE-AD57-4095-AB64-EFC03002A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41807" y="27055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85DAE4D-FA89-49E1-B263-925EA2277F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57712" y="279275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A723691F-CF70-49B0-9E10-7B73860D4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72810" y="287999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1F57D505-B31A-4AD5-95E0-83FB27B73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72811" y="296723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77B5EE9-4943-4FF4-81C1-B3B4D75A2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84720" y="30544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1747C556-1694-48CE-9E6D-57CC9105F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93441" y="31417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61D1DAF-33E6-4E67-9317-CC907E1E9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14872" y="32121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79659669-0332-4381-BFF8-63F5210B0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04158" y="33698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D298ACE-CDA4-446C-B705-0BF12DBF6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76279" y="376314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188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카드 뽑기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카드는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까지 가져올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놓인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 고르거나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뒷면 더미 맨 위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가져올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94DF4B5-CCCD-43B8-BD54-07BC19FF8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04238" y="203071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697FCCC-7C47-435D-A497-5C23A562F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22417" y="2030718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6F423B6-6EC7-4255-BC0A-2E2ED3F7B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567838" y="2030717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919626C-B1A7-4160-8C1B-1A512BACD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46223" y="2030717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A2353B0-C206-4D20-AE64-B60D3A198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588208" y="2030718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307CF4A8-4587-49EF-BC7C-0BA383FF425D}"/>
              </a:ext>
            </a:extLst>
          </p:cNvPr>
          <p:cNvGrpSpPr/>
          <p:nvPr/>
        </p:nvGrpSpPr>
        <p:grpSpPr>
          <a:xfrm>
            <a:off x="6793632" y="457489"/>
            <a:ext cx="1579609" cy="1042562"/>
            <a:chOff x="6793632" y="457489"/>
            <a:chExt cx="1579609" cy="1042562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65E777CF-690C-4E13-8DCF-5B231F66D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61597" y="18952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1C1521C4-5A60-4789-8CCD-8ABBBC458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77502" y="198248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CEEFEAB6-054E-4182-B05A-1A35BFB89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92600" y="206972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0A5B837E-7518-48E7-8FAC-63C867E14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92601" y="21569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31EE4DC7-BD72-4A47-801A-1AF48206C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04510" y="22442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1294ECB5-C316-47EB-9686-1039FFC54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13231" y="23314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0C16F80F-EC7A-4090-A20A-78135240B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34662" y="24019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B2403EA6-565A-4201-BE65-99690CF05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23948" y="25596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611B4487-46D0-4FF6-914D-F61430DC0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36196" y="26300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283205BE-AD57-4095-AB64-EFC03002A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41807" y="27055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85DAE4D-FA89-49E1-B263-925EA2277F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57712" y="279275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A723691F-CF70-49B0-9E10-7B73860D4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72810" y="287999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1F57D505-B31A-4AD5-95E0-83FB27B73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72811" y="296723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77B5EE9-4943-4FF4-81C1-B3B4D75A2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84720" y="30544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1747C556-1694-48CE-9E6D-57CC9105F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93441" y="31417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61D1DAF-33E6-4E67-9317-CC907E1E9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14872" y="32121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79659669-0332-4381-BFF8-63F5210B0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04158" y="33698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D298ACE-CDA4-446C-B705-0BF12DBF6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76279" y="376314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3258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21836 0.545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11" y="2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0.04635 0.55231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카드 뽑기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카드는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까지 가져올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놓인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 고르거나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뒷면 더미 맨 위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가져올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두 곳 모두에서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장씩 가져와도 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94DF4B5-CCCD-43B8-BD54-07BC19FF8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04238" y="203071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697FCCC-7C47-435D-A497-5C23A562F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22417" y="2030718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6F423B6-6EC7-4255-BC0A-2E2ED3F7B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567838" y="2030717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919626C-B1A7-4160-8C1B-1A512BACD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46223" y="2030717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A2353B0-C206-4D20-AE64-B60D3A198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588208" y="2030718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307CF4A8-4587-49EF-BC7C-0BA383FF425D}"/>
              </a:ext>
            </a:extLst>
          </p:cNvPr>
          <p:cNvGrpSpPr/>
          <p:nvPr/>
        </p:nvGrpSpPr>
        <p:grpSpPr>
          <a:xfrm>
            <a:off x="6793632" y="457489"/>
            <a:ext cx="1579609" cy="1042562"/>
            <a:chOff x="6793632" y="457489"/>
            <a:chExt cx="1579609" cy="1042562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65E777CF-690C-4E13-8DCF-5B231F66D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61597" y="18952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1C1521C4-5A60-4789-8CCD-8ABBBC458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77502" y="198248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CEEFEAB6-054E-4182-B05A-1A35BFB89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92600" y="206972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0A5B837E-7518-48E7-8FAC-63C867E14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92601" y="21569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31EE4DC7-BD72-4A47-801A-1AF48206C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04510" y="22442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1294ECB5-C316-47EB-9686-1039FFC54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13231" y="23314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0C16F80F-EC7A-4090-A20A-78135240B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34662" y="24019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B2403EA6-565A-4201-BE65-99690CF05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23948" y="25596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611B4487-46D0-4FF6-914D-F61430DC0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36196" y="26300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283205BE-AD57-4095-AB64-EFC03002A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41807" y="27055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85DAE4D-FA89-49E1-B263-925EA2277F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57712" y="279275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A723691F-CF70-49B0-9E10-7B73860D4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72810" y="287999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1F57D505-B31A-4AD5-95E0-83FB27B73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72811" y="296723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77B5EE9-4943-4FF4-81C1-B3B4D75A2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84720" y="30544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1747C556-1694-48CE-9E6D-57CC9105F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93441" y="31417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61D1DAF-33E6-4E67-9317-CC907E1E9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14872" y="32121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79659669-0332-4381-BFF8-63F5210B0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04158" y="33698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D298ACE-CDA4-446C-B705-0BF12DBF6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76279" y="376314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216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21836 0.5453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11" y="2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0.08828 0.34005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카드 뽑기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카드는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까지 가져올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놓인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 고르거나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뒷면 더미 맨 위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가져올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두 곳 모두에서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장씩 가져와도 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 놓인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가져올 때 </a:t>
            </a:r>
            <a:r>
              <a:rPr lang="en-US" altLang="ko-KR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장씩 </a:t>
            </a:r>
            <a:endParaRPr lang="en-US" altLang="ko-KR" sz="3000" b="1" spc="-150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가져올 때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즉시 더미 맨 위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94DF4B5-CCCD-43B8-BD54-07BC19FF8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04238" y="203071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697FCCC-7C47-435D-A497-5C23A562F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22417" y="2030718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6F423B6-6EC7-4255-BC0A-2E2ED3F7B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567838" y="2030717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A2353B0-C206-4D20-AE64-B60D3A198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588208" y="2030718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307CF4A8-4587-49EF-BC7C-0BA383FF425D}"/>
              </a:ext>
            </a:extLst>
          </p:cNvPr>
          <p:cNvGrpSpPr/>
          <p:nvPr/>
        </p:nvGrpSpPr>
        <p:grpSpPr>
          <a:xfrm>
            <a:off x="6793632" y="457489"/>
            <a:ext cx="1579609" cy="1042562"/>
            <a:chOff x="6793632" y="457489"/>
            <a:chExt cx="1579609" cy="1042562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65E777CF-690C-4E13-8DCF-5B231F66D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061597" y="18952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1C1521C4-5A60-4789-8CCD-8ABBBC458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077502" y="198248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CEEFEAB6-054E-4182-B05A-1A35BFB89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092600" y="206972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0A5B837E-7518-48E7-8FAC-63C867E14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092601" y="21569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31EE4DC7-BD72-4A47-801A-1AF48206C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104510" y="22442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1294ECB5-C316-47EB-9686-1039FFC54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113231" y="23314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0C16F80F-EC7A-4090-A20A-78135240B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134662" y="24019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B2403EA6-565A-4201-BE65-99690CF05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123948" y="25596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611B4487-46D0-4FF6-914D-F61430DC0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136196" y="26300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283205BE-AD57-4095-AB64-EFC03002A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41807" y="27055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85DAE4D-FA89-49E1-B263-925EA2277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57712" y="279275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A723691F-CF70-49B0-9E10-7B73860D4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72810" y="287999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1F57D505-B31A-4AD5-95E0-83FB27B73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72811" y="296723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77B5EE9-4943-4FF4-81C1-B3B4D75A2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84720" y="30544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1747C556-1694-48CE-9E6D-57CC9105F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93441" y="31417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61D1DAF-33E6-4E67-9317-CC907E1E9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14872" y="32121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E2C8732C-588A-47B8-9328-E5B7C3EBC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546223" y="2030717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09C505B3-6BF0-43AE-91C3-6F5F9EF9C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709" y="1747096"/>
            <a:ext cx="985208" cy="1552451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0CB2F2BB-042D-494A-B2EA-BCC6E71D9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540596" y="203071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79659669-0332-4381-BFF8-63F5210B0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04158" y="33698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6D3DF5F0-7CEC-4A26-A5EE-A945B247C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76279" y="376314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650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0.08672 0.3423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6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12813 0.20325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0.22409 0.55231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카드 뽑기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657704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u="sng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 놓인 기관차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가져오면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이번 차례에는 그 카드 </a:t>
            </a:r>
            <a:r>
              <a:rPr lang="en-US" altLang="ko-KR" sz="3000" b="1" u="sng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u="sng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장만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가져 옴</a:t>
            </a:r>
            <a:endParaRPr lang="en-US" altLang="ko-KR" sz="3000" b="1" spc="-150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6C8AF495-60E6-4A11-8485-DD5B08B27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04238" y="203071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2BA1AB13-B1D9-489B-A649-8BD0672EC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22417" y="2030718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378FA973-DF6A-4940-85D9-4EC45F3A3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567838" y="2030717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5AEEC9AB-8005-45C0-9484-12054AA35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588208" y="2030718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43" name="그룹 42">
            <a:extLst>
              <a:ext uri="{FF2B5EF4-FFF2-40B4-BE49-F238E27FC236}">
                <a16:creationId xmlns:a16="http://schemas.microsoft.com/office/drawing/2014/main" id="{86E1417B-A9F1-4948-9B9A-B5503DFB0860}"/>
              </a:ext>
            </a:extLst>
          </p:cNvPr>
          <p:cNvGrpSpPr/>
          <p:nvPr/>
        </p:nvGrpSpPr>
        <p:grpSpPr>
          <a:xfrm>
            <a:off x="6793632" y="457489"/>
            <a:ext cx="1579609" cy="1042562"/>
            <a:chOff x="6793632" y="457489"/>
            <a:chExt cx="1579609" cy="1042562"/>
          </a:xfrm>
        </p:grpSpPr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E8A74BEB-26C6-43BB-9106-CFE94019F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061597" y="18952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0FDECFC0-E756-488E-96F3-EBA13F70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077502" y="198248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6E85EDDD-83BB-482B-A1E2-D57EEC8D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092600" y="206972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9F07BE5A-5862-495A-ACE8-B76812CED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092601" y="21569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9660F50A-E297-4625-BBDB-42AE0ABFE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104510" y="22442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9" name="그림 48">
              <a:extLst>
                <a:ext uri="{FF2B5EF4-FFF2-40B4-BE49-F238E27FC236}">
                  <a16:creationId xmlns:a16="http://schemas.microsoft.com/office/drawing/2014/main" id="{CCD57362-046D-4924-85D9-6FCD0EA69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113231" y="23314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6A7775D0-FE5B-484D-81ED-DD695BA83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134662" y="24019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D84A9089-190E-49DF-9438-5DC7454E2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123948" y="25596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DDBCF77F-4381-4C86-983B-1582C2CBC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136196" y="26300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53" name="그림 52">
            <a:extLst>
              <a:ext uri="{FF2B5EF4-FFF2-40B4-BE49-F238E27FC236}">
                <a16:creationId xmlns:a16="http://schemas.microsoft.com/office/drawing/2014/main" id="{CDA4C801-7618-42F9-A707-3CA49471E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41807" y="27055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BD5C25E1-4F9A-4D0B-9B40-02283C14A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57712" y="279275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1BB8E997-54A4-4465-84E0-124C1948A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72810" y="287999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5C0B7819-C761-4FC4-BEAF-7FADE0739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72811" y="296723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874E6F12-683D-4716-8B69-6E711BD4B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84720" y="30544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587203FB-7F09-4EF0-97B9-90F8EFF78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93441" y="31417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E056CC85-E3CB-4852-8E03-599C0120A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14872" y="32121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38084C20-0979-4325-8C13-3B67E2727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546223" y="2030717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78098096-2EB3-44B6-8EFA-F3A60A0A7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632" y="1747096"/>
            <a:ext cx="985208" cy="1552451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56A2C081-001A-4752-B6BF-5801AE67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05373" y="203071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D8078B88-D50E-440D-AE93-CA8ACA1D7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04158" y="33698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194263BE-BAE1-479C-BAD0-0C49FADFB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76279" y="376314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377F088C-A3D5-4429-AC8C-11AF64D55F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978" y="4059745"/>
            <a:ext cx="1334169" cy="160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0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02109 0.3414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03932 0.2032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0.22331 0.5504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59" y="2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카드 뽑기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657704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u="sng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 놓인 기관차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가져오면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이번 차례에는 그 카드 </a:t>
            </a:r>
            <a:r>
              <a:rPr lang="en-US" altLang="ko-KR" sz="3000" b="1" u="sng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u="sng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장만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가져 옴</a:t>
            </a:r>
            <a:endParaRPr lang="en-US" altLang="ko-KR" sz="3000" b="1" spc="-150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6C8AF495-60E6-4A11-8485-DD5B08B27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04238" y="203071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2BA1AB13-B1D9-489B-A649-8BD0672EC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22417" y="2030718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378FA973-DF6A-4940-85D9-4EC45F3A3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567838" y="2030717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5AEEC9AB-8005-45C0-9484-12054AA35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588208" y="2030718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43" name="그룹 42">
            <a:extLst>
              <a:ext uri="{FF2B5EF4-FFF2-40B4-BE49-F238E27FC236}">
                <a16:creationId xmlns:a16="http://schemas.microsoft.com/office/drawing/2014/main" id="{86E1417B-A9F1-4948-9B9A-B5503DFB0860}"/>
              </a:ext>
            </a:extLst>
          </p:cNvPr>
          <p:cNvGrpSpPr/>
          <p:nvPr/>
        </p:nvGrpSpPr>
        <p:grpSpPr>
          <a:xfrm>
            <a:off x="6793632" y="457489"/>
            <a:ext cx="1579609" cy="1042562"/>
            <a:chOff x="6793632" y="457489"/>
            <a:chExt cx="1579609" cy="1042562"/>
          </a:xfrm>
        </p:grpSpPr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E8A74BEB-26C6-43BB-9106-CFE94019F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061597" y="18952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0FDECFC0-E756-488E-96F3-EBA13F70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077502" y="198248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6E85EDDD-83BB-482B-A1E2-D57EEC8D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092600" y="206972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9F07BE5A-5862-495A-ACE8-B76812CED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092601" y="21569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9660F50A-E297-4625-BBDB-42AE0ABFE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104510" y="22442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9" name="그림 48">
              <a:extLst>
                <a:ext uri="{FF2B5EF4-FFF2-40B4-BE49-F238E27FC236}">
                  <a16:creationId xmlns:a16="http://schemas.microsoft.com/office/drawing/2014/main" id="{CCD57362-046D-4924-85D9-6FCD0EA69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113231" y="23314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6A7775D0-FE5B-484D-81ED-DD695BA83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134662" y="24019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D84A9089-190E-49DF-9438-5DC7454E2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123948" y="25596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DDBCF77F-4381-4C86-983B-1582C2CBC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136196" y="26300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53" name="그림 52">
            <a:extLst>
              <a:ext uri="{FF2B5EF4-FFF2-40B4-BE49-F238E27FC236}">
                <a16:creationId xmlns:a16="http://schemas.microsoft.com/office/drawing/2014/main" id="{CDA4C801-7618-42F9-A707-3CA49471E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41807" y="27055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BD5C25E1-4F9A-4D0B-9B40-02283C14A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57712" y="279275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1BB8E997-54A4-4465-84E0-124C1948A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72810" y="287999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5C0B7819-C761-4FC4-BEAF-7FADE0739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72811" y="296723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874E6F12-683D-4716-8B69-6E711BD4B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84720" y="30544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587203FB-7F09-4EF0-97B9-90F8EFF78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93441" y="31417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E056CC85-E3CB-4852-8E03-599C0120A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14872" y="32121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38084C20-0979-4325-8C13-3B67E2727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546223" y="2030717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194263BE-BAE1-479C-BAD0-0C49FADFB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42082" y="355510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D8078B88-D50E-440D-AE93-CA8ACA1D7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88528" y="399130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377F088C-A3D5-4429-AC8C-11AF64D55F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859" y="4154995"/>
            <a:ext cx="1334169" cy="160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8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07407E-6 L 0.22331 0.5504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59" y="2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02109 0.3414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카드 뽑기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657704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u="sng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 놓인 기관차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가져오면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이번 차례에는 그 카드 </a:t>
            </a:r>
            <a:r>
              <a:rPr lang="en-US" altLang="ko-KR" sz="3000" b="1" u="sng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u="sng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장만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가져 옴</a:t>
            </a:r>
            <a:endParaRPr lang="en-US" altLang="ko-KR" sz="3000" b="1" spc="-150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*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뒷면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가져온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라면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무관</a:t>
            </a:r>
            <a:endParaRPr lang="en-US" altLang="ko-KR" sz="3000" b="1" spc="-150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A3F39628-0838-4920-9642-7502D701C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04238" y="203071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C77B2AFD-55D1-4113-8EE9-7F206ECB7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22417" y="2030718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EB1E5ED-342C-41B2-83F9-98A198995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567838" y="2030717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99827AB1-F7DD-44C7-BACA-54D4E00DA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46223" y="2030717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A8C817A2-5126-4B52-902E-77FC264C8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588208" y="2030718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36" name="그룹 35">
            <a:extLst>
              <a:ext uri="{FF2B5EF4-FFF2-40B4-BE49-F238E27FC236}">
                <a16:creationId xmlns:a16="http://schemas.microsoft.com/office/drawing/2014/main" id="{717EDF70-7676-4537-A1EA-295C2E5D1848}"/>
              </a:ext>
            </a:extLst>
          </p:cNvPr>
          <p:cNvGrpSpPr/>
          <p:nvPr/>
        </p:nvGrpSpPr>
        <p:grpSpPr>
          <a:xfrm>
            <a:off x="6793632" y="457489"/>
            <a:ext cx="1579609" cy="1042562"/>
            <a:chOff x="6793632" y="457489"/>
            <a:chExt cx="1579609" cy="1042562"/>
          </a:xfrm>
        </p:grpSpPr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F6EA0038-80C9-4806-A415-BCAB569F1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61597" y="18952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1" name="그림 60">
              <a:extLst>
                <a:ext uri="{FF2B5EF4-FFF2-40B4-BE49-F238E27FC236}">
                  <a16:creationId xmlns:a16="http://schemas.microsoft.com/office/drawing/2014/main" id="{1096DF69-FD9E-4C00-AA47-3847759C1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77502" y="198248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2" name="그림 61">
              <a:extLst>
                <a:ext uri="{FF2B5EF4-FFF2-40B4-BE49-F238E27FC236}">
                  <a16:creationId xmlns:a16="http://schemas.microsoft.com/office/drawing/2014/main" id="{93204987-5619-4ACF-93F0-665CB24B2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92600" y="206972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5" name="그림 64">
              <a:extLst>
                <a:ext uri="{FF2B5EF4-FFF2-40B4-BE49-F238E27FC236}">
                  <a16:creationId xmlns:a16="http://schemas.microsoft.com/office/drawing/2014/main" id="{D7B31ACC-CD4E-43D3-AD70-5EFAC735E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92601" y="21569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6" name="그림 65">
              <a:extLst>
                <a:ext uri="{FF2B5EF4-FFF2-40B4-BE49-F238E27FC236}">
                  <a16:creationId xmlns:a16="http://schemas.microsoft.com/office/drawing/2014/main" id="{A0B1B548-91DF-4A44-A6E7-EA5EA5E66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04510" y="22442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7" name="그림 66">
              <a:extLst>
                <a:ext uri="{FF2B5EF4-FFF2-40B4-BE49-F238E27FC236}">
                  <a16:creationId xmlns:a16="http://schemas.microsoft.com/office/drawing/2014/main" id="{A6BE33FA-B837-4938-B9D0-60B4F763E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13231" y="23314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8" name="그림 67">
              <a:extLst>
                <a:ext uri="{FF2B5EF4-FFF2-40B4-BE49-F238E27FC236}">
                  <a16:creationId xmlns:a16="http://schemas.microsoft.com/office/drawing/2014/main" id="{82B0D59B-E60F-4EE8-8EA4-A18F767E6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34662" y="24019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9" name="그림 68">
              <a:extLst>
                <a:ext uri="{FF2B5EF4-FFF2-40B4-BE49-F238E27FC236}">
                  <a16:creationId xmlns:a16="http://schemas.microsoft.com/office/drawing/2014/main" id="{F4A005DF-A7D1-40FB-A6FD-32C317F0A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23948" y="25596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70" name="그림 69">
              <a:extLst>
                <a:ext uri="{FF2B5EF4-FFF2-40B4-BE49-F238E27FC236}">
                  <a16:creationId xmlns:a16="http://schemas.microsoft.com/office/drawing/2014/main" id="{CF00C0B6-A8F0-4CF6-97FC-2ACD16325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36196" y="26300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71" name="그림 70">
            <a:extLst>
              <a:ext uri="{FF2B5EF4-FFF2-40B4-BE49-F238E27FC236}">
                <a16:creationId xmlns:a16="http://schemas.microsoft.com/office/drawing/2014/main" id="{D9F8C829-9974-42A0-A6B1-6B0C7FF1B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41807" y="27055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2" name="그림 71">
            <a:extLst>
              <a:ext uri="{FF2B5EF4-FFF2-40B4-BE49-F238E27FC236}">
                <a16:creationId xmlns:a16="http://schemas.microsoft.com/office/drawing/2014/main" id="{CE3F3A56-0CD3-418D-908C-76663577B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57712" y="279275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3" name="그림 72">
            <a:extLst>
              <a:ext uri="{FF2B5EF4-FFF2-40B4-BE49-F238E27FC236}">
                <a16:creationId xmlns:a16="http://schemas.microsoft.com/office/drawing/2014/main" id="{CEEE2106-5659-4644-ADF8-23C64980A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72810" y="287999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4" name="그림 73">
            <a:extLst>
              <a:ext uri="{FF2B5EF4-FFF2-40B4-BE49-F238E27FC236}">
                <a16:creationId xmlns:a16="http://schemas.microsoft.com/office/drawing/2014/main" id="{D8506E97-0EF0-4171-AA18-C24D6C17C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72811" y="296723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81C26793-AFC9-4732-B9E1-44E859D899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84720" y="30544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6" name="그림 75">
            <a:extLst>
              <a:ext uri="{FF2B5EF4-FFF2-40B4-BE49-F238E27FC236}">
                <a16:creationId xmlns:a16="http://schemas.microsoft.com/office/drawing/2014/main" id="{629F7149-D41F-447B-B993-EAA1C3272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93441" y="31417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7" name="그림 76">
            <a:extLst>
              <a:ext uri="{FF2B5EF4-FFF2-40B4-BE49-F238E27FC236}">
                <a16:creationId xmlns:a16="http://schemas.microsoft.com/office/drawing/2014/main" id="{B5BCF508-01AA-47BC-AD63-CBCB8A656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14872" y="32121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8" name="그림 77">
            <a:extLst>
              <a:ext uri="{FF2B5EF4-FFF2-40B4-BE49-F238E27FC236}">
                <a16:creationId xmlns:a16="http://schemas.microsoft.com/office/drawing/2014/main" id="{E54E8501-9548-49BD-A1E4-3D7FFA712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04158" y="33698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6D493C26-E82A-459D-8E92-6087D018E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27119" y="356650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0" name="그림 79">
            <a:extLst>
              <a:ext uri="{FF2B5EF4-FFF2-40B4-BE49-F238E27FC236}">
                <a16:creationId xmlns:a16="http://schemas.microsoft.com/office/drawing/2014/main" id="{FE0184F8-BC64-4978-966E-2AC00FBC8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140" y="4360555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9267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0.21836 0.545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11" y="2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0.04635 0.55231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220438" y="1286394"/>
            <a:ext cx="8010230" cy="458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전 세계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800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개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이상 판매된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&lt;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티켓 투 </a:t>
            </a:r>
            <a:r>
              <a:rPr lang="ko-KR" altLang="en-US" sz="3000" b="1" spc="-150" dirty="0" err="1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&gt;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후속작으로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기차역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페리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터널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등 새로운 요소 추가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모아서 노선을 연결하는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간단한 규칙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just">
              <a:lnSpc>
                <a:spcPct val="200000"/>
              </a:lnSpc>
            </a:pP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쉽고 빠른 진행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많은 이들의 찬사를 받음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에든버러에서 이스탄불까지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19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세기말 유럽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경험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5AEA8-281F-4C28-A61E-E457EC336870}"/>
              </a:ext>
            </a:extLst>
          </p:cNvPr>
          <p:cNvSpPr txBox="1"/>
          <p:nvPr/>
        </p:nvSpPr>
        <p:spPr>
          <a:xfrm>
            <a:off x="8059698" y="1289566"/>
            <a:ext cx="16569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F88F0-7CAA-4679-9171-F10449F7EDC2}"/>
              </a:ext>
            </a:extLst>
          </p:cNvPr>
          <p:cNvSpPr txBox="1"/>
          <p:nvPr/>
        </p:nvSpPr>
        <p:spPr>
          <a:xfrm>
            <a:off x="9640171" y="1296434"/>
            <a:ext cx="1059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2~5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61A02-8566-4616-B30B-CB8A333A6ECB}"/>
              </a:ext>
            </a:extLst>
          </p:cNvPr>
          <p:cNvSpPr txBox="1"/>
          <p:nvPr/>
        </p:nvSpPr>
        <p:spPr>
          <a:xfrm>
            <a:off x="10794414" y="1300229"/>
            <a:ext cx="12852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30~60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53A3A5F-02FC-4302-8E81-98004A023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CCC8522-46EA-45EB-BEF7-4CCC931DA9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소개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A65F13F-3790-4438-9668-CCC2AB455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1837" l="2538" r="22843">
                        <a14:foregroundMark x1="3553" y1="19728" x2="19120" y2="51020"/>
                        <a14:foregroundMark x1="6599" y1="27211" x2="19966" y2="80952"/>
                        <a14:foregroundMark x1="4230" y1="27211" x2="4738" y2="64626"/>
                        <a14:foregroundMark x1="6091" y1="29932" x2="18782" y2="25850"/>
                        <a14:foregroundMark x1="6937" y1="22449" x2="17766" y2="18367"/>
                        <a14:foregroundMark x1="4738" y1="18367" x2="20643" y2="18367"/>
                        <a14:foregroundMark x1="20474" y1="19048" x2="21658" y2="72109"/>
                        <a14:foregroundMark x1="3723" y1="61905" x2="4061" y2="82993"/>
                        <a14:foregroundMark x1="6599" y1="83673" x2="17766" y2="80952"/>
                        <a14:foregroundMark x1="9814" y1="87755" x2="14721" y2="85034"/>
                        <a14:foregroundMark x1="13536" y1="89116" x2="13536" y2="89116"/>
                        <a14:foregroundMark x1="15567" y1="91837" x2="15567" y2="91837"/>
                        <a14:foregroundMark x1="3553" y1="91156" x2="3553" y2="91156"/>
                      </a14:backgroundRemoval>
                    </a14:imgEffect>
                  </a14:imgLayer>
                </a14:imgProps>
              </a:ext>
            </a:extLst>
          </a:blip>
          <a:srcRect r="74486"/>
          <a:stretch/>
        </p:blipFill>
        <p:spPr>
          <a:xfrm>
            <a:off x="8385442" y="306188"/>
            <a:ext cx="1005448" cy="98020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3AC8330-D645-47F8-AE45-2D65AD7AAD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384" r="59796">
                        <a14:foregroundMark x1="41624" y1="21088" x2="57530" y2="76871"/>
                        <a14:foregroundMark x1="54822" y1="19048" x2="48054" y2="72109"/>
                        <a14:foregroundMark x1="57699" y1="28571" x2="58037" y2="71429"/>
                        <a14:foregroundMark x1="44332" y1="57823" x2="44332" y2="57823"/>
                        <a14:foregroundMark x1="41963" y1="77551" x2="56176" y2="83673"/>
                        <a14:foregroundMark x1="43993" y1="42857" x2="42809" y2="65306"/>
                        <a14:foregroundMark x1="54822" y1="43537" x2="56007" y2="63265"/>
                        <a14:foregroundMark x1="58883" y1="42857" x2="59560" y2="69388"/>
                      </a14:backgroundRemoval>
                    </a14:imgEffect>
                  </a14:imgLayer>
                </a14:imgProps>
              </a:ext>
            </a:extLst>
          </a:blip>
          <a:srcRect l="36833" r="37653"/>
          <a:stretch/>
        </p:blipFill>
        <p:spPr>
          <a:xfrm>
            <a:off x="9652448" y="306189"/>
            <a:ext cx="1005448" cy="98020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EE47CF0-08D3-4993-AB4E-AF3358BAD1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6967" r="97378">
                        <a14:foregroundMark x1="78849" y1="21769" x2="80203" y2="61905"/>
                        <a14:foregroundMark x1="80034" y1="77551" x2="93739" y2="79592"/>
                      </a14:backgroundRemoval>
                    </a14:imgEffect>
                  </a14:imgLayer>
                </a14:imgProps>
              </a:ext>
            </a:extLst>
          </a:blip>
          <a:srcRect l="74416" r="70"/>
          <a:stretch/>
        </p:blipFill>
        <p:spPr>
          <a:xfrm>
            <a:off x="10941341" y="306190"/>
            <a:ext cx="1005448" cy="980204"/>
          </a:xfrm>
          <a:prstGeom prst="rect">
            <a:avLst/>
          </a:prstGeom>
        </p:spPr>
      </p:pic>
      <p:pic>
        <p:nvPicPr>
          <p:cNvPr id="1026" name="Picture 2" descr="경향게임스">
            <a:extLst>
              <a:ext uri="{FF2B5EF4-FFF2-40B4-BE49-F238E27FC236}">
                <a16:creationId xmlns:a16="http://schemas.microsoft.com/office/drawing/2014/main" id="{FD9BA358-1083-4F3E-8006-6A45707B9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370" y="3862117"/>
            <a:ext cx="3625599" cy="167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 descr="텍스트, 묶음, 여러개이(가) 표시된 사진&#10;&#10;자동 생성된 설명">
            <a:extLst>
              <a:ext uri="{FF2B5EF4-FFF2-40B4-BE49-F238E27FC236}">
                <a16:creationId xmlns:a16="http://schemas.microsoft.com/office/drawing/2014/main" id="{E6387AAC-A7C1-4FBC-A581-4A35F74A9E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172" y="1771934"/>
            <a:ext cx="2553797" cy="256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카드 뽑기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657704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u="sng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 놓인 기관차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가져오면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이번 차례에는 그 카드 </a:t>
            </a:r>
            <a:r>
              <a:rPr lang="en-US" altLang="ko-KR" sz="3000" b="1" u="sng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u="sng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장만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가져 옴</a:t>
            </a:r>
            <a:endParaRPr lang="en-US" altLang="ko-KR" sz="3000" b="1" spc="-150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*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뒷면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가져온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라면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무관</a:t>
            </a:r>
            <a:endParaRPr lang="en-US" altLang="ko-KR" sz="3000" b="1" spc="-150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언제든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 놓인 카드 </a:t>
            </a:r>
            <a:r>
              <a:rPr lang="en-US" altLang="ko-KR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</a:t>
            </a:r>
            <a:r>
              <a:rPr lang="en-US" altLang="ko-KR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 이상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이면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즉시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버리고 새로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공개</a:t>
            </a:r>
            <a:endParaRPr lang="en-US" altLang="ko-KR" sz="3000" b="1" spc="-150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EE46AB8C-DEB9-4C7D-A646-AA14C1691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04238" y="203071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7162E031-2206-4519-A572-7E971A4C8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22417" y="2030718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9B304F4F-9CB6-4F2D-8C22-A63B42DF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567838" y="2030717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35" name="그룹 34">
            <a:extLst>
              <a:ext uri="{FF2B5EF4-FFF2-40B4-BE49-F238E27FC236}">
                <a16:creationId xmlns:a16="http://schemas.microsoft.com/office/drawing/2014/main" id="{F7E8A301-7C18-4DF2-A702-3FA1D6FB9411}"/>
              </a:ext>
            </a:extLst>
          </p:cNvPr>
          <p:cNvGrpSpPr/>
          <p:nvPr/>
        </p:nvGrpSpPr>
        <p:grpSpPr>
          <a:xfrm>
            <a:off x="6793632" y="457489"/>
            <a:ext cx="1579609" cy="1042562"/>
            <a:chOff x="6793632" y="457489"/>
            <a:chExt cx="1579609" cy="1042562"/>
          </a:xfrm>
        </p:grpSpPr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03C3DB95-90E3-40FC-BC87-56945A6B2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061597" y="18952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3465E88C-421E-4109-B5BD-15FEBE905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077502" y="198248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1" name="그림 60">
              <a:extLst>
                <a:ext uri="{FF2B5EF4-FFF2-40B4-BE49-F238E27FC236}">
                  <a16:creationId xmlns:a16="http://schemas.microsoft.com/office/drawing/2014/main" id="{479C35E4-CFF4-48A8-BE0A-FB0354E0D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092600" y="206972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2" name="그림 61">
              <a:extLst>
                <a:ext uri="{FF2B5EF4-FFF2-40B4-BE49-F238E27FC236}">
                  <a16:creationId xmlns:a16="http://schemas.microsoft.com/office/drawing/2014/main" id="{6D665936-2D84-496D-A310-7AE048D3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092601" y="21569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5" name="그림 64">
              <a:extLst>
                <a:ext uri="{FF2B5EF4-FFF2-40B4-BE49-F238E27FC236}">
                  <a16:creationId xmlns:a16="http://schemas.microsoft.com/office/drawing/2014/main" id="{5292FAF1-291F-440E-9318-4251F0C39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104510" y="22442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6" name="그림 65">
              <a:extLst>
                <a:ext uri="{FF2B5EF4-FFF2-40B4-BE49-F238E27FC236}">
                  <a16:creationId xmlns:a16="http://schemas.microsoft.com/office/drawing/2014/main" id="{F116A710-EAE9-43F3-99C1-FD624AA6A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113231" y="23314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7" name="그림 66">
              <a:extLst>
                <a:ext uri="{FF2B5EF4-FFF2-40B4-BE49-F238E27FC236}">
                  <a16:creationId xmlns:a16="http://schemas.microsoft.com/office/drawing/2014/main" id="{1D863D53-FD66-498F-A83F-B61CF5DF5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134662" y="24019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8" name="그림 67">
              <a:extLst>
                <a:ext uri="{FF2B5EF4-FFF2-40B4-BE49-F238E27FC236}">
                  <a16:creationId xmlns:a16="http://schemas.microsoft.com/office/drawing/2014/main" id="{086A1701-FABD-4415-81C7-A99AE4F13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123948" y="25596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9" name="그림 68">
              <a:extLst>
                <a:ext uri="{FF2B5EF4-FFF2-40B4-BE49-F238E27FC236}">
                  <a16:creationId xmlns:a16="http://schemas.microsoft.com/office/drawing/2014/main" id="{D00AF5FD-F3F4-47BA-B475-DA04F099D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136196" y="26300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70" name="그림 69">
            <a:extLst>
              <a:ext uri="{FF2B5EF4-FFF2-40B4-BE49-F238E27FC236}">
                <a16:creationId xmlns:a16="http://schemas.microsoft.com/office/drawing/2014/main" id="{8990E101-BBBA-4771-BBB5-A088B99BE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41807" y="27055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812013EE-78EC-4FDF-858F-97526AD32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57712" y="279275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2" name="그림 71">
            <a:extLst>
              <a:ext uri="{FF2B5EF4-FFF2-40B4-BE49-F238E27FC236}">
                <a16:creationId xmlns:a16="http://schemas.microsoft.com/office/drawing/2014/main" id="{E0EDB3A7-37FC-4434-902C-63896D6A8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72810" y="287999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3" name="그림 72">
            <a:extLst>
              <a:ext uri="{FF2B5EF4-FFF2-40B4-BE49-F238E27FC236}">
                <a16:creationId xmlns:a16="http://schemas.microsoft.com/office/drawing/2014/main" id="{A5B348BF-E176-4A43-B2B4-9B3421F05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72811" y="296723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4" name="그림 73">
            <a:extLst>
              <a:ext uri="{FF2B5EF4-FFF2-40B4-BE49-F238E27FC236}">
                <a16:creationId xmlns:a16="http://schemas.microsoft.com/office/drawing/2014/main" id="{74F4B4DB-1EA2-4496-BCDA-77313FF2B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84720" y="30544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50C4A411-7583-4DB8-9A75-3530094F6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93441" y="31417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6" name="그림 75">
            <a:extLst>
              <a:ext uri="{FF2B5EF4-FFF2-40B4-BE49-F238E27FC236}">
                <a16:creationId xmlns:a16="http://schemas.microsoft.com/office/drawing/2014/main" id="{618D0A1A-89CE-4E38-ACBA-957D01304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14872" y="32121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7" name="그림 76">
            <a:extLst>
              <a:ext uri="{FF2B5EF4-FFF2-40B4-BE49-F238E27FC236}">
                <a16:creationId xmlns:a16="http://schemas.microsoft.com/office/drawing/2014/main" id="{DB681007-7710-4726-BF5E-4CE71779C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546223" y="2030717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8" name="그림 77">
            <a:extLst>
              <a:ext uri="{FF2B5EF4-FFF2-40B4-BE49-F238E27FC236}">
                <a16:creationId xmlns:a16="http://schemas.microsoft.com/office/drawing/2014/main" id="{CDBBA168-D657-4786-9A3E-A063CD015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709" y="1747096"/>
            <a:ext cx="985208" cy="1552451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DE4F738F-3B4F-4677-A1AA-40D786AC7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540596" y="203071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0" name="그림 79">
            <a:extLst>
              <a:ext uri="{FF2B5EF4-FFF2-40B4-BE49-F238E27FC236}">
                <a16:creationId xmlns:a16="http://schemas.microsoft.com/office/drawing/2014/main" id="{93E10441-E89A-4AD2-8A7E-05BFF5EAF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04158" y="33698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1" name="그림 80">
            <a:extLst>
              <a:ext uri="{FF2B5EF4-FFF2-40B4-BE49-F238E27FC236}">
                <a16:creationId xmlns:a16="http://schemas.microsoft.com/office/drawing/2014/main" id="{E4A40A8B-E8D0-4FC6-9F35-1B80E9D7A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76279" y="376314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3" name="그림 82">
            <a:extLst>
              <a:ext uri="{FF2B5EF4-FFF2-40B4-BE49-F238E27FC236}">
                <a16:creationId xmlns:a16="http://schemas.microsoft.com/office/drawing/2014/main" id="{0AA1ACC8-32B9-4E66-89CE-5CEB598BD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592699" y="203071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6CFBC46F-05F5-490C-A935-CF4419F5275F}"/>
              </a:ext>
            </a:extLst>
          </p:cNvPr>
          <p:cNvSpPr/>
          <p:nvPr/>
        </p:nvSpPr>
        <p:spPr>
          <a:xfrm>
            <a:off x="6658224" y="1621584"/>
            <a:ext cx="1252388" cy="1815641"/>
          </a:xfrm>
          <a:prstGeom prst="rect">
            <a:avLst/>
          </a:prstGeom>
          <a:noFill/>
          <a:ln w="76200">
            <a:solidFill>
              <a:srgbClr val="C11A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FF8269A5-D83A-479B-85BB-9C5EE1DCC586}"/>
              </a:ext>
            </a:extLst>
          </p:cNvPr>
          <p:cNvSpPr/>
          <p:nvPr/>
        </p:nvSpPr>
        <p:spPr>
          <a:xfrm>
            <a:off x="8706526" y="1621584"/>
            <a:ext cx="1252388" cy="1815641"/>
          </a:xfrm>
          <a:prstGeom prst="rect">
            <a:avLst/>
          </a:prstGeom>
          <a:noFill/>
          <a:ln w="76200">
            <a:solidFill>
              <a:srgbClr val="C11A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5" name="직사각형 84">
            <a:extLst>
              <a:ext uri="{FF2B5EF4-FFF2-40B4-BE49-F238E27FC236}">
                <a16:creationId xmlns:a16="http://schemas.microsoft.com/office/drawing/2014/main" id="{DFDD1715-052F-4433-BF00-2AADB522E8C0}"/>
              </a:ext>
            </a:extLst>
          </p:cNvPr>
          <p:cNvSpPr/>
          <p:nvPr/>
        </p:nvSpPr>
        <p:spPr>
          <a:xfrm>
            <a:off x="10719052" y="1621584"/>
            <a:ext cx="1252388" cy="1815641"/>
          </a:xfrm>
          <a:prstGeom prst="rect">
            <a:avLst/>
          </a:prstGeom>
          <a:noFill/>
          <a:ln w="76200">
            <a:solidFill>
              <a:srgbClr val="C11A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848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0.08672 0.3423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6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12813 0.20325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4" grpId="0" animBg="1"/>
      <p:bldP spid="84" grpId="1" animBg="1"/>
      <p:bldP spid="85" grpId="0" animBg="1"/>
      <p:bldP spid="8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카드 뽑기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657704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u="sng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 놓인 기관차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가져오면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이번 차례에는 그 카드 </a:t>
            </a:r>
            <a:r>
              <a:rPr lang="en-US" altLang="ko-KR" sz="3000" b="1" u="sng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u="sng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장만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가져 옴</a:t>
            </a:r>
            <a:endParaRPr lang="en-US" altLang="ko-KR" sz="3000" b="1" spc="-150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*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뒷면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가져온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라면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무관</a:t>
            </a:r>
            <a:endParaRPr lang="en-US" altLang="ko-KR" sz="3000" b="1" spc="-150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언제든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 놓인 카드 </a:t>
            </a:r>
            <a:r>
              <a:rPr lang="en-US" altLang="ko-KR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</a:t>
            </a:r>
            <a:r>
              <a:rPr lang="en-US" altLang="ko-KR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 이상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이면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즉시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버리고 새로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공개</a:t>
            </a:r>
            <a:endParaRPr lang="en-US" altLang="ko-KR" sz="3000" b="1" spc="-150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5818" y="402392"/>
            <a:ext cx="8553332" cy="1090613"/>
          </a:xfrm>
        </p:spPr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32D6F14C-CD8C-4BB2-A160-4177AA270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546222" y="2030717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DD2EBB4-AC9C-44EC-B320-935B22CC2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97528" y="2033198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F17CCD3A-F3C3-410F-88D0-9967F8559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22416" y="2035144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38D85DEA-DB48-472E-9008-0A68216C8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575873" y="2035144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D89EBC5D-89D5-4D30-8B25-BB072F9CA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487524" y="4380651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56" name="그룹 55">
            <a:extLst>
              <a:ext uri="{FF2B5EF4-FFF2-40B4-BE49-F238E27FC236}">
                <a16:creationId xmlns:a16="http://schemas.microsoft.com/office/drawing/2014/main" id="{EFCA3C69-907F-4265-B745-E809EADED34B}"/>
              </a:ext>
            </a:extLst>
          </p:cNvPr>
          <p:cNvGrpSpPr/>
          <p:nvPr/>
        </p:nvGrpSpPr>
        <p:grpSpPr>
          <a:xfrm>
            <a:off x="6793632" y="457489"/>
            <a:ext cx="1579609" cy="1042562"/>
            <a:chOff x="6793632" y="457489"/>
            <a:chExt cx="1579609" cy="1042562"/>
          </a:xfrm>
        </p:grpSpPr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C7343AD1-2D1C-446E-86F8-A0429A0B9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61597" y="18952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6B8B2318-6C21-4421-84F4-7078CB4C1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77502" y="198248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id="{0DF6E792-31D8-4BA7-B57C-D353FB4AE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92600" y="206972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0" name="그림 59">
              <a:extLst>
                <a:ext uri="{FF2B5EF4-FFF2-40B4-BE49-F238E27FC236}">
                  <a16:creationId xmlns:a16="http://schemas.microsoft.com/office/drawing/2014/main" id="{E3BACF33-7CCF-4EDE-B6D2-0303B3BE6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92601" y="21569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3" name="그림 62">
              <a:extLst>
                <a:ext uri="{FF2B5EF4-FFF2-40B4-BE49-F238E27FC236}">
                  <a16:creationId xmlns:a16="http://schemas.microsoft.com/office/drawing/2014/main" id="{14378A6A-5C59-4446-BB5D-95A932077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04510" y="22442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4" name="그림 63">
              <a:extLst>
                <a:ext uri="{FF2B5EF4-FFF2-40B4-BE49-F238E27FC236}">
                  <a16:creationId xmlns:a16="http://schemas.microsoft.com/office/drawing/2014/main" id="{983F54EF-A756-4D7C-AB5A-5F898372A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13231" y="23314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82" name="그림 81">
              <a:extLst>
                <a:ext uri="{FF2B5EF4-FFF2-40B4-BE49-F238E27FC236}">
                  <a16:creationId xmlns:a16="http://schemas.microsoft.com/office/drawing/2014/main" id="{D83EFF78-1693-4628-A782-61FAA8C7E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34662" y="24019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86" name="그림 85">
              <a:extLst>
                <a:ext uri="{FF2B5EF4-FFF2-40B4-BE49-F238E27FC236}">
                  <a16:creationId xmlns:a16="http://schemas.microsoft.com/office/drawing/2014/main" id="{652D0D3C-429E-4747-85B4-9B14272AA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23948" y="25596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87" name="그림 86">
              <a:extLst>
                <a:ext uri="{FF2B5EF4-FFF2-40B4-BE49-F238E27FC236}">
                  <a16:creationId xmlns:a16="http://schemas.microsoft.com/office/drawing/2014/main" id="{5B5EC422-6463-432A-998C-B3DB2D4A8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36196" y="26300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88" name="그림 87">
            <a:extLst>
              <a:ext uri="{FF2B5EF4-FFF2-40B4-BE49-F238E27FC236}">
                <a16:creationId xmlns:a16="http://schemas.microsoft.com/office/drawing/2014/main" id="{AD0D88B2-73EB-4732-9CD9-845EC57C5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41807" y="27055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9" name="그림 88">
            <a:extLst>
              <a:ext uri="{FF2B5EF4-FFF2-40B4-BE49-F238E27FC236}">
                <a16:creationId xmlns:a16="http://schemas.microsoft.com/office/drawing/2014/main" id="{E6A118DC-0B37-437E-A23E-00109E1E8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57712" y="279275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0" name="그림 89">
            <a:extLst>
              <a:ext uri="{FF2B5EF4-FFF2-40B4-BE49-F238E27FC236}">
                <a16:creationId xmlns:a16="http://schemas.microsoft.com/office/drawing/2014/main" id="{B70624FD-7135-4EE8-8A71-089EF9C78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72810" y="287999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2" name="그림 91">
            <a:extLst>
              <a:ext uri="{FF2B5EF4-FFF2-40B4-BE49-F238E27FC236}">
                <a16:creationId xmlns:a16="http://schemas.microsoft.com/office/drawing/2014/main" id="{774DF707-4BA8-4FDB-ABE6-69F562192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84720" y="30544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3647EB9A-BC21-4237-8CCC-9D7696CFF233}"/>
              </a:ext>
            </a:extLst>
          </p:cNvPr>
          <p:cNvGrpSpPr/>
          <p:nvPr/>
        </p:nvGrpSpPr>
        <p:grpSpPr>
          <a:xfrm>
            <a:off x="6904846" y="564688"/>
            <a:ext cx="1547071" cy="1009344"/>
            <a:chOff x="6904846" y="564688"/>
            <a:chExt cx="1547071" cy="1009344"/>
          </a:xfrm>
        </p:grpSpPr>
        <p:pic>
          <p:nvPicPr>
            <p:cNvPr id="91" name="그림 90">
              <a:extLst>
                <a:ext uri="{FF2B5EF4-FFF2-40B4-BE49-F238E27FC236}">
                  <a16:creationId xmlns:a16="http://schemas.microsoft.com/office/drawing/2014/main" id="{1BCF5A2B-AA21-44E1-93D3-F7B8CAC03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72811" y="296723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93" name="그림 92">
              <a:extLst>
                <a:ext uri="{FF2B5EF4-FFF2-40B4-BE49-F238E27FC236}">
                  <a16:creationId xmlns:a16="http://schemas.microsoft.com/office/drawing/2014/main" id="{4D098119-674C-459D-9A9D-9B3015509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93441" y="314171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94" name="그림 93">
              <a:extLst>
                <a:ext uri="{FF2B5EF4-FFF2-40B4-BE49-F238E27FC236}">
                  <a16:creationId xmlns:a16="http://schemas.microsoft.com/office/drawing/2014/main" id="{2F411B53-58BE-4447-98DB-0299AF724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214872" y="321217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95" name="그림 94">
              <a:extLst>
                <a:ext uri="{FF2B5EF4-FFF2-40B4-BE49-F238E27FC236}">
                  <a16:creationId xmlns:a16="http://schemas.microsoft.com/office/drawing/2014/main" id="{F00E7B16-01D7-4067-9FDF-B108F5351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204158" y="336987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CC3641E8-8B65-4A1D-957B-192C40147362}"/>
              </a:ext>
            </a:extLst>
          </p:cNvPr>
          <p:cNvGrpSpPr/>
          <p:nvPr/>
        </p:nvGrpSpPr>
        <p:grpSpPr>
          <a:xfrm>
            <a:off x="8649367" y="523925"/>
            <a:ext cx="1639805" cy="1053202"/>
            <a:chOff x="8458867" y="466213"/>
            <a:chExt cx="1639805" cy="1053202"/>
          </a:xfrm>
        </p:grpSpPr>
        <p:pic>
          <p:nvPicPr>
            <p:cNvPr id="97" name="그림 96">
              <a:extLst>
                <a:ext uri="{FF2B5EF4-FFF2-40B4-BE49-F238E27FC236}">
                  <a16:creationId xmlns:a16="http://schemas.microsoft.com/office/drawing/2014/main" id="{321820C5-7C2E-4BD5-9595-2991D5E6D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46221" y="534206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00" name="그림 99">
              <a:extLst>
                <a:ext uri="{FF2B5EF4-FFF2-40B4-BE49-F238E27FC236}">
                  <a16:creationId xmlns:a16="http://schemas.microsoft.com/office/drawing/2014/main" id="{15A9C852-1D12-4164-9CB5-1FEB3C78D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8924" y="492026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01" name="그림 100">
              <a:extLst>
                <a:ext uri="{FF2B5EF4-FFF2-40B4-BE49-F238E27FC236}">
                  <a16:creationId xmlns:a16="http://schemas.microsoft.com/office/drawing/2014/main" id="{9B71D6F0-16C1-4BBB-BF5C-6D393CB30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85875" y="511319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id="{06B8813F-22F4-4D08-954A-4834254D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58867" y="466213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1AC9C463-DD06-49C7-87DC-C171E56BA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58867" y="491354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50" name="그림 49">
            <a:extLst>
              <a:ext uri="{FF2B5EF4-FFF2-40B4-BE49-F238E27FC236}">
                <a16:creationId xmlns:a16="http://schemas.microsoft.com/office/drawing/2014/main" id="{5C9140B8-BECE-415E-80D5-8E9DC9905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594916" y="2030381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2448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0.07604 0.34329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8AAA113C-C71F-4A55-A475-CD075F6BF36A}"/>
              </a:ext>
            </a:extLst>
          </p:cNvPr>
          <p:cNvGrpSpPr/>
          <p:nvPr/>
        </p:nvGrpSpPr>
        <p:grpSpPr>
          <a:xfrm>
            <a:off x="8699424" y="533108"/>
            <a:ext cx="1679041" cy="1018576"/>
            <a:chOff x="8284652" y="4468574"/>
            <a:chExt cx="1679041" cy="1018576"/>
          </a:xfrm>
        </p:grpSpPr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1AC9C463-DD06-49C7-87DC-C171E56BA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1242" y="4501941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0AA7CC3B-4B9E-438F-9BAC-DC9CBAB4F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0144" y="4497514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24CEE72D-7D8A-47C7-8599-B37B602E0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9046" y="4501941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4FD9823F-F8B4-4702-9F56-25232411B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9046" y="4478221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DF03E40E-C0E0-4BF6-9B4A-032F2564F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47948" y="4478221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49460488-63E3-472C-B3D3-413FDA6F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47947" y="4497513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2645F0FA-0DF3-4B42-83FE-9EADE63FF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26848" y="4487867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CD7C2136-1F34-4771-B39B-1065445FA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07043" y="4487867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EB9A6762-0A00-4B41-9E22-1D9B476E0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07043" y="4468575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id="{FDE92135-CEA0-4C43-9990-114759554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8641" y="4468574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1" name="그림 60">
              <a:extLst>
                <a:ext uri="{FF2B5EF4-FFF2-40B4-BE49-F238E27FC236}">
                  <a16:creationId xmlns:a16="http://schemas.microsoft.com/office/drawing/2014/main" id="{C7BA7404-F8FC-4922-992A-3E6A8630E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84652" y="4468574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카드 뽑기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657704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손에 들 수 있는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에는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제한 없음</a:t>
            </a:r>
            <a:endParaRPr lang="en-US" altLang="ko-KR" sz="3000" b="1" spc="-150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기차카드 더미가 소진되면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버려진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충분히 섞어서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더미를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새로 만듦</a:t>
            </a:r>
            <a:endParaRPr lang="en-US" altLang="ko-KR" sz="3000" b="1" spc="-150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5818" y="402392"/>
            <a:ext cx="8553332" cy="1090613"/>
          </a:xfrm>
        </p:spPr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32D6F14C-CD8C-4BB2-A160-4177AA270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546222" y="2030717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DD2EBB4-AC9C-44EC-B320-935B22CC2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97528" y="2033198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F17CCD3A-F3C3-410F-88D0-9967F8559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522416" y="2035144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38D85DEA-DB48-472E-9008-0A68216C8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575873" y="2035144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8" name="그림 87">
            <a:extLst>
              <a:ext uri="{FF2B5EF4-FFF2-40B4-BE49-F238E27FC236}">
                <a16:creationId xmlns:a16="http://schemas.microsoft.com/office/drawing/2014/main" id="{AD0D88B2-73EB-4732-9CD9-845EC57C5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061596" y="27055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0" name="그림 99">
            <a:extLst>
              <a:ext uri="{FF2B5EF4-FFF2-40B4-BE49-F238E27FC236}">
                <a16:creationId xmlns:a16="http://schemas.microsoft.com/office/drawing/2014/main" id="{15A9C852-1D12-4164-9CB5-1FEB3C78D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424" y="549738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1" name="그림 100">
            <a:extLst>
              <a:ext uri="{FF2B5EF4-FFF2-40B4-BE49-F238E27FC236}">
                <a16:creationId xmlns:a16="http://schemas.microsoft.com/office/drawing/2014/main" id="{9B71D6F0-16C1-4BBB-BF5C-6D393CB30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375" y="569031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2" name="그림 101">
            <a:extLst>
              <a:ext uri="{FF2B5EF4-FFF2-40B4-BE49-F238E27FC236}">
                <a16:creationId xmlns:a16="http://schemas.microsoft.com/office/drawing/2014/main" id="{06B8813F-22F4-4D08-954A-4834254DB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367" y="523925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8A8DE7A9-C030-48D7-80E9-619D24CB4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592699" y="203071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62" name="그룹 61">
            <a:extLst>
              <a:ext uri="{FF2B5EF4-FFF2-40B4-BE49-F238E27FC236}">
                <a16:creationId xmlns:a16="http://schemas.microsoft.com/office/drawing/2014/main" id="{09920509-6207-4300-B28E-A14886C41F6D}"/>
              </a:ext>
            </a:extLst>
          </p:cNvPr>
          <p:cNvGrpSpPr/>
          <p:nvPr/>
        </p:nvGrpSpPr>
        <p:grpSpPr>
          <a:xfrm>
            <a:off x="6793632" y="457489"/>
            <a:ext cx="1579609" cy="1042562"/>
            <a:chOff x="6793632" y="457489"/>
            <a:chExt cx="1579609" cy="1042562"/>
          </a:xfrm>
        </p:grpSpPr>
        <p:pic>
          <p:nvPicPr>
            <p:cNvPr id="65" name="그림 64">
              <a:extLst>
                <a:ext uri="{FF2B5EF4-FFF2-40B4-BE49-F238E27FC236}">
                  <a16:creationId xmlns:a16="http://schemas.microsoft.com/office/drawing/2014/main" id="{BB90EA2E-1ED1-4F3E-A984-5AA0F1D0B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61597" y="18952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6" name="그림 65">
              <a:extLst>
                <a:ext uri="{FF2B5EF4-FFF2-40B4-BE49-F238E27FC236}">
                  <a16:creationId xmlns:a16="http://schemas.microsoft.com/office/drawing/2014/main" id="{02CA8D23-9AB6-4496-9758-C3AF7AD6D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77502" y="198248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7" name="그림 66">
              <a:extLst>
                <a:ext uri="{FF2B5EF4-FFF2-40B4-BE49-F238E27FC236}">
                  <a16:creationId xmlns:a16="http://schemas.microsoft.com/office/drawing/2014/main" id="{3C1B63E8-B552-4AC6-B26E-7A79276D5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92600" y="206972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8" name="그림 67">
              <a:extLst>
                <a:ext uri="{FF2B5EF4-FFF2-40B4-BE49-F238E27FC236}">
                  <a16:creationId xmlns:a16="http://schemas.microsoft.com/office/drawing/2014/main" id="{2B0ED3BB-C52C-4742-B73B-75A1CC834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092601" y="21569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9" name="그림 68">
              <a:extLst>
                <a:ext uri="{FF2B5EF4-FFF2-40B4-BE49-F238E27FC236}">
                  <a16:creationId xmlns:a16="http://schemas.microsoft.com/office/drawing/2014/main" id="{55DAB53D-F772-4B48-8B26-1288E2E39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04510" y="22442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70" name="그림 69">
              <a:extLst>
                <a:ext uri="{FF2B5EF4-FFF2-40B4-BE49-F238E27FC236}">
                  <a16:creationId xmlns:a16="http://schemas.microsoft.com/office/drawing/2014/main" id="{2E4F82D9-D809-49FE-A364-EBC4E1413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13231" y="23314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71" name="그림 70">
              <a:extLst>
                <a:ext uri="{FF2B5EF4-FFF2-40B4-BE49-F238E27FC236}">
                  <a16:creationId xmlns:a16="http://schemas.microsoft.com/office/drawing/2014/main" id="{139BA229-39F4-466E-878C-F18899ACF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34662" y="24019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72" name="그림 71">
              <a:extLst>
                <a:ext uri="{FF2B5EF4-FFF2-40B4-BE49-F238E27FC236}">
                  <a16:creationId xmlns:a16="http://schemas.microsoft.com/office/drawing/2014/main" id="{5318B8D9-E5F1-449C-9F3B-495564FDF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23948" y="25596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73" name="그림 72">
              <a:extLst>
                <a:ext uri="{FF2B5EF4-FFF2-40B4-BE49-F238E27FC236}">
                  <a16:creationId xmlns:a16="http://schemas.microsoft.com/office/drawing/2014/main" id="{82E351C5-1EDE-49BA-A156-A0FD0A89D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136196" y="26300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74" name="그림 73">
            <a:extLst>
              <a:ext uri="{FF2B5EF4-FFF2-40B4-BE49-F238E27FC236}">
                <a16:creationId xmlns:a16="http://schemas.microsoft.com/office/drawing/2014/main" id="{9C71C693-C9C3-4049-BD34-493A80F2E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41807" y="27055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1DC622C8-5795-4E45-8127-04ADFA873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57712" y="279275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6" name="그림 75">
            <a:extLst>
              <a:ext uri="{FF2B5EF4-FFF2-40B4-BE49-F238E27FC236}">
                <a16:creationId xmlns:a16="http://schemas.microsoft.com/office/drawing/2014/main" id="{4DF9824C-9454-45FD-A6D3-C94381B09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72810" y="287999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7" name="그림 76">
            <a:extLst>
              <a:ext uri="{FF2B5EF4-FFF2-40B4-BE49-F238E27FC236}">
                <a16:creationId xmlns:a16="http://schemas.microsoft.com/office/drawing/2014/main" id="{B7269817-6753-46DB-BB61-F6C7D8804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72811" y="296723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8" name="그림 77">
            <a:extLst>
              <a:ext uri="{FF2B5EF4-FFF2-40B4-BE49-F238E27FC236}">
                <a16:creationId xmlns:a16="http://schemas.microsoft.com/office/drawing/2014/main" id="{D97A71FD-3F11-4D96-9E53-97FCB50ECE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84720" y="30544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78637ED-99FE-42CA-827C-5CF5D5321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93441" y="31417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0" name="그림 79">
            <a:extLst>
              <a:ext uri="{FF2B5EF4-FFF2-40B4-BE49-F238E27FC236}">
                <a16:creationId xmlns:a16="http://schemas.microsoft.com/office/drawing/2014/main" id="{C6C80406-884B-4904-AA61-F9BAA64C0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14872" y="32121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1" name="그림 80">
            <a:extLst>
              <a:ext uri="{FF2B5EF4-FFF2-40B4-BE49-F238E27FC236}">
                <a16:creationId xmlns:a16="http://schemas.microsoft.com/office/drawing/2014/main" id="{96660688-F1D8-480E-9EE0-D1AA46C41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04158" y="33698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3949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0.05768 0.5606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2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0.22383 0.55231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5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노선 연결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도시들 사이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연결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하려면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색깔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기차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혹은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칸수만큼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냄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9606710-24AF-437C-8CA1-603101198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526" y="2370324"/>
            <a:ext cx="4798512" cy="3938401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1660A874-4B96-4D7E-935C-9A3A3A034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376467" y="832896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2B81D9F-4FFB-4991-BCAD-0A2A70B24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482338" y="832896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B3B421A0-3194-4BF5-8277-041A23861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88208" y="832896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BC18496E-2401-4266-8534-8A04E4E0F5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546" y="157584"/>
            <a:ext cx="2372138" cy="2335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675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노선 연결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도시들 사이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연결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하려면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색깔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기차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혹은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칸수만큼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냄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9606710-24AF-437C-8CA1-603101198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526" y="2370324"/>
            <a:ext cx="4798512" cy="3938401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8CF59716-A92B-4051-B092-C789DDBB8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482337" y="832896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1660A874-4B96-4D7E-935C-9A3A3A034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376467" y="832896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B3B421A0-3194-4BF5-8277-041A23861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88208" y="832896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26ACBC1-EC17-47EF-86CB-E08D56385C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546" y="157584"/>
            <a:ext cx="2372138" cy="2335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681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노선 연결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도시들 사이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연결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하려면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색깔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기차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혹은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칸수만큼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냄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9606710-24AF-437C-8CA1-603101198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526" y="2370324"/>
            <a:ext cx="4798512" cy="3938401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8CF59716-A92B-4051-B092-C789DDBB8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482337" y="832896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7CBD40E-3BFC-4FE2-9B02-1F92DF1E9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376466" y="832896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5365B26-B422-4A29-A9EC-417859897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88208" y="832896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9E6F754-3A01-45FA-AA04-7B16DAAD52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546" y="157584"/>
            <a:ext cx="2372138" cy="2335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34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노선 연결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도시들 사이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연결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하려면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색깔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기차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혹은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칸수만큼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연결한 노선의 칸마다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기차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개씩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놓고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사용한 기차 카드를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버림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9606710-24AF-437C-8CA1-603101198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526" y="2370324"/>
            <a:ext cx="4798512" cy="3938401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1660A874-4B96-4D7E-935C-9A3A3A034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376467" y="832896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2B81D9F-4FFB-4991-BCAD-0A2A70B24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482338" y="832896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B3B421A0-3194-4BF5-8277-041A23861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88208" y="832896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20181F1-57B1-47EA-950F-4B3EDA7DE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5517">
            <a:off x="8283474" y="3284440"/>
            <a:ext cx="753227" cy="28911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A86E7F5-DC10-4199-9B31-19B3C59F6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5517">
            <a:off x="8604606" y="4058826"/>
            <a:ext cx="753227" cy="28911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518B2CA1-64A5-4B9E-8827-3B6E102A8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5517">
            <a:off x="8979772" y="4833212"/>
            <a:ext cx="753227" cy="28911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017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노선 연결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도시들 사이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연결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하려면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색깔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기차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혹은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칸수만큼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연결한 노선의 칸마다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기차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개씩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놓고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사용한 기차 카드를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버림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경우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색이든 상관없이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 기차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칸수만큼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42B81D9F-4FFB-4991-BCAD-0A2A70B24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482338" y="651375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B3B421A0-3194-4BF5-8277-041A23861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588208" y="651375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CA1745D-15B8-47D1-B5AE-F0B7BAF4F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553" y="1969670"/>
            <a:ext cx="4899485" cy="414001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31B08A2-4AB9-47F3-90FF-1E7E467CDD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656" y="109457"/>
            <a:ext cx="2372138" cy="2335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082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노선 연결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도시들 사이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연결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하려면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색깔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기차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혹은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칸수만큼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연결한 노선의 칸마다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기차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개씩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놓고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사용한 기차 카드를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버림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경우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색이든 상관없이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 기차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칸수만큼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CA1745D-15B8-47D1-B5AE-F0B7BAF4F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553" y="1969670"/>
            <a:ext cx="4899485" cy="414001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E31CB68-4D5D-45C1-B03B-B60336B29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88208" y="651374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2ACBC447-9207-4AD8-AD86-6804690C4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482337" y="651921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6B25F2D-60F1-41E9-82F2-C37B93D040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656" y="109457"/>
            <a:ext cx="2372138" cy="2335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158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노선 연결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도시들 사이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연결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하려면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색깔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기차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혹은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칸수만큼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연결한 노선의 칸마다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기차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개씩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놓고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사용한 기차 카드를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버림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회색 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경우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색이든 상관없이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 기차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칸수만큼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CA1745D-15B8-47D1-B5AE-F0B7BAF4F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553" y="1969670"/>
            <a:ext cx="4899485" cy="414001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0C713FB-632F-4AB5-8B11-2853D5AD9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88208" y="651375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457EDA6-0338-4CB4-AF2B-64006C62E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482336" y="651374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6D05470-65AF-46D4-8C97-0EB810D931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638" y="402392"/>
            <a:ext cx="1334169" cy="160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1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3DEC23-2155-40E2-92AA-42C2C8CF6362}"/>
              </a:ext>
            </a:extLst>
          </p:cNvPr>
          <p:cNvSpPr txBox="1"/>
          <p:nvPr/>
        </p:nvSpPr>
        <p:spPr>
          <a:xfrm>
            <a:off x="585537" y="1237138"/>
            <a:ext cx="5983706" cy="503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6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티켓 투 </a:t>
            </a:r>
            <a:r>
              <a:rPr lang="ko-KR" altLang="en-US" sz="3600" b="1" spc="-150" dirty="0" err="1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라이드</a:t>
            </a:r>
            <a:r>
              <a:rPr lang="ko-KR" altLang="en-US" sz="36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유럽</a:t>
            </a:r>
            <a:endParaRPr lang="en-US" altLang="ko-KR" sz="500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에든버러의 험준한 언덕에서 이스탄불의 찬란한 부둣가까지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팜플로나의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먼지투성이 골목에서 강한 바람이 맞이하는 베를린의 정거장까지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티켓 투 </a:t>
            </a:r>
            <a:r>
              <a:rPr lang="ko-KR" altLang="en-US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라이드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유럽에서 여러분은 기차를 타고 유럽 대도시들을 여행하게 됩니다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스위스의 캄캄한 터널을 지나는 위험을 감수하실 건가요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흑해를 횡단하는 페리에 오르실 건가요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아니면 옛 제국의 위대한 수도에 </a:t>
            </a:r>
            <a:r>
              <a:rPr lang="ko-KR" altLang="en-US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호화호운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기차역을 건설해 볼까요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유럽 최고의 기차왕에 등극할 수 있을지는 여러분의 선택에 달려 있습니다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이제 짐가방을 챙기고 열차에 오르세요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출발할 시간입니다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EC08BF7-3423-407B-9EED-7F68F1A54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95B3D21F-B59C-4ED2-B33F-D7865831FF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전 알아보기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46F3D2E-FCC3-4A6C-A05A-E2292F912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9"/>
          <a:stretch/>
        </p:blipFill>
        <p:spPr>
          <a:xfrm>
            <a:off x="6816726" y="1493005"/>
            <a:ext cx="5040312" cy="348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노선 연결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연결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즉시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그 노선의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길이에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따라서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마커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시켜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획득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CA1745D-15B8-47D1-B5AE-F0B7BAF4F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553" y="1969670"/>
            <a:ext cx="4899485" cy="414001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B0FB971-5339-478D-8EE9-07ED1708B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482338" y="651375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74FEB60-3846-4B2A-8C0E-C2F8A8521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88208" y="651375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84C4E7DE-2312-42AC-BE08-558C0D103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3168">
            <a:off x="8889103" y="3701293"/>
            <a:ext cx="753227" cy="28911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D165C05A-C2F1-4AB1-ABEE-853132A04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2574">
            <a:off x="8833914" y="4527775"/>
            <a:ext cx="753227" cy="28911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E160A9D-338F-41EA-BDD5-956FBF0EB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351" y="538805"/>
            <a:ext cx="3262643" cy="1477136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63FA9721-CF70-4573-89BB-5238597ACA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5778"/>
          <a:stretch/>
        </p:blipFill>
        <p:spPr>
          <a:xfrm>
            <a:off x="7121552" y="368300"/>
            <a:ext cx="2303289" cy="1348795"/>
          </a:xfrm>
          <a:prstGeom prst="rect">
            <a:avLst/>
          </a:prstGeom>
        </p:spPr>
      </p:pic>
      <p:sp>
        <p:nvSpPr>
          <p:cNvPr id="22" name="원통 33">
            <a:extLst>
              <a:ext uri="{FF2B5EF4-FFF2-40B4-BE49-F238E27FC236}">
                <a16:creationId xmlns:a16="http://schemas.microsoft.com/office/drawing/2014/main" id="{E6A73791-9CE3-479E-A0FA-FEEBF05380C6}"/>
              </a:ext>
            </a:extLst>
          </p:cNvPr>
          <p:cNvSpPr/>
          <p:nvPr/>
        </p:nvSpPr>
        <p:spPr>
          <a:xfrm rot="21348757">
            <a:off x="7487590" y="636102"/>
            <a:ext cx="307947" cy="319943"/>
          </a:xfrm>
          <a:prstGeom prst="can">
            <a:avLst>
              <a:gd name="adj" fmla="val 49999"/>
            </a:avLst>
          </a:prstGeom>
          <a:solidFill>
            <a:srgbClr val="E13225"/>
          </a:solidFill>
          <a:ln>
            <a:noFill/>
          </a:ln>
          <a:effectLst>
            <a:outerShdw blurRad="76200" dist="508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305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09414 -0.00393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노선 연결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연결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즉시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그 노선의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길이에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따라서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마커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시켜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획득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빈 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어디든지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연결 가능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노선을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이어지게 연결할 필요 없음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2DB6D34-20B4-4683-ADB0-7129065A8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553" y="1969670"/>
            <a:ext cx="4899485" cy="414001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55F7A0D-5965-400C-80ED-88CB34A1B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39607">
            <a:off x="9827290" y="4232932"/>
            <a:ext cx="753227" cy="28911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0AC5621F-D0E2-4DD3-95B5-DC54800EA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0477">
            <a:off x="9283041" y="4830308"/>
            <a:ext cx="753227" cy="28911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BCAE44C-7038-4FB7-B8A8-55D0CDF30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2313">
            <a:off x="10357358" y="4306706"/>
            <a:ext cx="753227" cy="28911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61B52CC-5BE8-4773-8712-C59E4F710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8452">
            <a:off x="10470775" y="5146515"/>
            <a:ext cx="753227" cy="28911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FD647919-2B71-4E4F-BF65-9ACC9EA233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84"/>
          <a:stretch/>
        </p:blipFill>
        <p:spPr>
          <a:xfrm rot="5045445">
            <a:off x="10738268" y="5765504"/>
            <a:ext cx="371462" cy="28911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9618AF4B-BB06-4720-91D4-785EED74E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482337" y="651374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DE657611-2D72-49F6-B960-1A09FF027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563782" y="651374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50DAD4A7-CE51-45A9-BBBE-6D33EC001C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656" y="109457"/>
            <a:ext cx="2372138" cy="2335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26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노선 연결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연결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즉시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그 노선의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길이에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따라서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마커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시켜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획득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빈 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어디든지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연결 가능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노선을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이어지게 연결할 필요 없음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2DB6D34-20B4-4683-ADB0-7129065A8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553" y="1969670"/>
            <a:ext cx="4899485" cy="414001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55F7A0D-5965-400C-80ED-88CB34A1B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3168">
            <a:off x="8889103" y="3701293"/>
            <a:ext cx="753227" cy="28911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0AC5621F-D0E2-4DD3-95B5-DC54800EA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2574">
            <a:off x="8833914" y="4527775"/>
            <a:ext cx="753227" cy="28911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BCAE44C-7038-4FB7-B8A8-55D0CDF30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2313">
            <a:off x="10357358" y="4306706"/>
            <a:ext cx="753227" cy="28911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61B52CC-5BE8-4773-8712-C59E4F710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8452">
            <a:off x="10470775" y="5146515"/>
            <a:ext cx="753227" cy="28911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FD647919-2B71-4E4F-BF65-9ACC9EA233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84"/>
          <a:stretch/>
        </p:blipFill>
        <p:spPr>
          <a:xfrm rot="5045445">
            <a:off x="10738268" y="5765504"/>
            <a:ext cx="371462" cy="28911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9618AF4B-BB06-4720-91D4-785EED74E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482337" y="651374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DE657611-2D72-49F6-B960-1A09FF027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563782" y="651374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9A93F9D-658E-438B-A3AD-6791ADC8BA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656" y="109457"/>
            <a:ext cx="2372138" cy="2335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22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노선 연결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연결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즉시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그 노선의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길이에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따라서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마커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시켜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획득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빈 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어디든지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연결 가능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노선을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이어지게 연결할 필요 없음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차례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완전히 연결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해야 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FC7ABC97-63A2-46A0-8871-B3D185772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526" y="2370324"/>
            <a:ext cx="4798512" cy="3938401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1C04D71B-E167-43B3-A337-C36390690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482338" y="832896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49A7DBEE-8266-4E0F-BE17-13DC6C509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88208" y="832896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7A0B431-5692-4FDB-AB62-9636BD4D5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5517">
            <a:off x="8283474" y="3284440"/>
            <a:ext cx="753227" cy="28911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02F4C54A-52F1-414B-B3A7-8D1534C35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5517">
            <a:off x="8604606" y="4058826"/>
            <a:ext cx="753227" cy="28911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ABC3D4E-F4E5-4C9F-AC9E-2F0DCE7F49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638" y="402392"/>
            <a:ext cx="1334169" cy="160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8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노선 연결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연결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즉시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그 노선의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길이에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따라서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마커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시켜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획득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빈 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어디든지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연결 가능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노선을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이어지게 연결할 필요 없음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차례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완전히 연결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해야 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FC7ABC97-63A2-46A0-8871-B3D185772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526" y="2370324"/>
            <a:ext cx="4798512" cy="3938401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1C04D71B-E167-43B3-A337-C36390690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482338" y="832896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49A7DBEE-8266-4E0F-BE17-13DC6C509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88208" y="832896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7A0B431-5692-4FDB-AB62-9636BD4D5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5517">
            <a:off x="8283474" y="3284440"/>
            <a:ext cx="753227" cy="28911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02F4C54A-52F1-414B-B3A7-8D1534C35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5517">
            <a:off x="8604606" y="4058826"/>
            <a:ext cx="753227" cy="28911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105EF93-0CA3-405F-B552-2B3E55E6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270143" y="832896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A9FDB58-9385-4FB5-8A5C-C46335005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376013" y="832896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717D02C-99CB-421F-B3A5-27728A39F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163818" y="832896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9D017604-6308-4722-A1CF-D13DAF6AE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5517">
            <a:off x="8925738" y="4833213"/>
            <a:ext cx="753227" cy="28911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AE45A5A-AA1F-41FB-A78E-9921EF57D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57322">
            <a:off x="7784353" y="3289762"/>
            <a:ext cx="753227" cy="28911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18B85D8-8AF9-4EED-A16D-A76CDE91E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3825">
            <a:off x="7240772" y="3893480"/>
            <a:ext cx="753227" cy="28911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ABC3D4E-F4E5-4C9F-AC9E-2F0DCE7F49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11" y="3038016"/>
            <a:ext cx="1334169" cy="160834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DC8C4297-9597-4754-B460-DB12E4999D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24" y="715846"/>
            <a:ext cx="1334169" cy="160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1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C1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두 갈래 노선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플레이어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두 갈래 노선 모두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연결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06DDD5F-1434-4DA9-BD7D-4B01D8ED7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269" y="1277373"/>
            <a:ext cx="4367121" cy="375016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823ECBE-D91A-4AF2-AA5B-B6F4CED0D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457">
            <a:off x="9114147" y="2695309"/>
            <a:ext cx="1433607" cy="550274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55A4FFF-D742-4ED0-ACB2-A53C0FC66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457">
            <a:off x="8785283" y="3218032"/>
            <a:ext cx="1433607" cy="550274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B67EAD1-D77A-4FF5-AFED-352E4F88B6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315" y="2624829"/>
            <a:ext cx="1334169" cy="160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7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C1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두 갈래 노선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플레이어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두 갈래 노선 모두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연결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불가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두 노선이 부분적으로 나란해도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도시로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이어진다면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두 갈래 노선이 아님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EAF5787-4158-4BE0-B591-2D3F9789D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269" y="1280790"/>
            <a:ext cx="4363142" cy="3746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BA512B5-83E4-494B-9392-FAE8BB2C9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7547">
            <a:off x="10044589" y="3242831"/>
            <a:ext cx="1433607" cy="550274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6385A66-447B-463C-A675-78829D3EB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7547">
            <a:off x="8907149" y="2109915"/>
            <a:ext cx="1433607" cy="550274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1A6ADD0-7E77-489F-A7FA-26C231B09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7547">
            <a:off x="9615846" y="3649366"/>
            <a:ext cx="1433607" cy="550274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7853E156-B080-47EE-87BD-1686F5F65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4313">
            <a:off x="8053180" y="3159610"/>
            <a:ext cx="1433607" cy="550274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52C62131-D8BC-4660-B973-5143EE9A81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385" y="2109183"/>
            <a:ext cx="2372138" cy="2335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11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19823" cy="642832"/>
          </a:xfrm>
          <a:prstGeom prst="rect">
            <a:avLst/>
          </a:prstGeom>
          <a:solidFill>
            <a:srgbClr val="C1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두 갈래 노선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플레이어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두 갈래 노선 모두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연결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불가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두 노선이 부분적으로 나란해도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도시로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이어진다면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두 갈래 노선이 아님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2, 3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게임에서는 두 갈래 노선 중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연결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나머지 노선 사용 불가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4AF4717-465A-4451-BFE9-FF90D4F73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412" y="1684868"/>
            <a:ext cx="4599625" cy="348826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AB7ED43-6697-44F6-BB5D-84796246E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3250">
            <a:off x="10140854" y="2412910"/>
            <a:ext cx="946482" cy="36329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3BD1B2A-0123-435A-BD43-D679E0F9B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17279">
            <a:off x="9321703" y="3094864"/>
            <a:ext cx="946482" cy="36329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A5B943C-3681-440C-B6C3-4A2621515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3431">
            <a:off x="8579034" y="3898906"/>
            <a:ext cx="946482" cy="363297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B9DF897-72BE-46DD-9C1F-1A3A58A4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3308">
            <a:off x="10429601" y="2692924"/>
            <a:ext cx="923239" cy="354374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811AD04-B8A0-4FE3-BC4F-AF24431C8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3306">
            <a:off x="9639137" y="3398102"/>
            <a:ext cx="923239" cy="354374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E6FA67E-BAF5-4905-8A9F-47413DE97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0743">
            <a:off x="8863484" y="4163578"/>
            <a:ext cx="923239" cy="354374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F037AF9-F480-4795-8A31-A247B2293A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157" y="2994808"/>
            <a:ext cx="1541836" cy="185868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8F5C9E1-534B-4A82-8657-B5E1CA9C6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4739" y="4500975"/>
            <a:ext cx="1410425" cy="1344311"/>
          </a:xfrm>
          <a:prstGeom prst="rect">
            <a:avLst/>
          </a:prstGeom>
        </p:spPr>
      </p:pic>
      <p:pic>
        <p:nvPicPr>
          <p:cNvPr id="19" name="Picture 3" descr="C:\Users\KBG교육팀\Desktop\150420_교육팀_PPT삽입용캐릭터\캐릭터3_앞1.png">
            <a:extLst>
              <a:ext uri="{FF2B5EF4-FFF2-40B4-BE49-F238E27FC236}">
                <a16:creationId xmlns:a16="http://schemas.microsoft.com/office/drawing/2014/main" id="{F0FC5242-EE52-4233-8BB5-64C14BE3A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30605" y="506010"/>
            <a:ext cx="1435606" cy="1344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089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1297104" cy="642832"/>
          </a:xfrm>
          <a:prstGeom prst="rect">
            <a:avLst/>
          </a:prstGeom>
          <a:solidFill>
            <a:srgbClr val="C1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페리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페리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노선 중 일부 칸이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 그림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페리를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연결할 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기관차 카드를 적어도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노선에 그려진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 개수만큼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내고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나머지 칸수만큼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 기차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제출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96E7025-423A-455E-8F6D-7095D3B1E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03" b="10127"/>
          <a:stretch/>
        </p:blipFill>
        <p:spPr>
          <a:xfrm>
            <a:off x="3611063" y="4733418"/>
            <a:ext cx="8245975" cy="122479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1678D1B-67D7-4737-AF8A-D283886F9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321" y="1410808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EB00B7E-4A44-4469-99F7-9DCA5CE0E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139063" y="3054180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19C777C-8AEA-45A9-89CC-3CE9FAB16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447" y="1410808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A264942A-1526-47F2-A819-3A9711C25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47079" y="3054180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399BCE57-0875-45DF-AD7A-57C13102A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318701" y="3054180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5EFF1134-25BD-473E-8F92-80E9CEDBE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26717" y="3054180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02DD076A-1D2D-4D6F-A7A9-A91C981458C5}"/>
              </a:ext>
            </a:extLst>
          </p:cNvPr>
          <p:cNvSpPr/>
          <p:nvPr/>
        </p:nvSpPr>
        <p:spPr>
          <a:xfrm>
            <a:off x="8422684" y="5447192"/>
            <a:ext cx="1744992" cy="511017"/>
          </a:xfrm>
          <a:prstGeom prst="rect">
            <a:avLst/>
          </a:prstGeom>
          <a:noFill/>
          <a:ln w="76200">
            <a:solidFill>
              <a:srgbClr val="C11A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AE49E142-CB60-47BD-916D-34875C66A1C8}"/>
              </a:ext>
            </a:extLst>
          </p:cNvPr>
          <p:cNvSpPr/>
          <p:nvPr/>
        </p:nvSpPr>
        <p:spPr>
          <a:xfrm>
            <a:off x="7583075" y="1277373"/>
            <a:ext cx="3793986" cy="1224791"/>
          </a:xfrm>
          <a:prstGeom prst="rect">
            <a:avLst/>
          </a:prstGeom>
          <a:noFill/>
          <a:ln w="76200">
            <a:solidFill>
              <a:srgbClr val="C11A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814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1297104" cy="642832"/>
          </a:xfrm>
          <a:prstGeom prst="rect">
            <a:avLst/>
          </a:prstGeom>
          <a:solidFill>
            <a:srgbClr val="C1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터널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6966303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터널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노선의 칸이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울퉁불퉁한 테두리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83F06A2-8FEA-42C4-A0E0-3378DF3C7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851" y="1277373"/>
            <a:ext cx="4311188" cy="36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6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571266" y="1561929"/>
            <a:ext cx="57463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A82ECA-6FB1-4DBE-8B4D-50E4386408FB}"/>
              </a:ext>
            </a:extLst>
          </p:cNvPr>
          <p:cNvSpPr txBox="1"/>
          <p:nvPr/>
        </p:nvSpPr>
        <p:spPr>
          <a:xfrm>
            <a:off x="571267" y="2588413"/>
            <a:ext cx="52298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240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색깔별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24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개씩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09ABD9-C502-42F2-80DF-3BF2225FEC80}"/>
              </a:ext>
            </a:extLst>
          </p:cNvPr>
          <p:cNvSpPr txBox="1"/>
          <p:nvPr/>
        </p:nvSpPr>
        <p:spPr>
          <a:xfrm>
            <a:off x="571267" y="3614897"/>
            <a:ext cx="52298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기차역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15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색깔별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개씩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538C39-CEAD-4838-A7E6-E9342D33CE5D}"/>
              </a:ext>
            </a:extLst>
          </p:cNvPr>
          <p:cNvSpPr txBox="1"/>
          <p:nvPr/>
        </p:nvSpPr>
        <p:spPr>
          <a:xfrm>
            <a:off x="571267" y="4641380"/>
            <a:ext cx="52298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마커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색깔별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개씩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F451F3-63E9-4884-BBF8-3B651A85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6EAC783-1624-4664-A4E7-9C0B6548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9716F1BF-3576-49AE-A2A9-E5764465015F}"/>
              </a:ext>
            </a:extLst>
          </p:cNvPr>
          <p:cNvGrpSpPr/>
          <p:nvPr/>
        </p:nvGrpSpPr>
        <p:grpSpPr>
          <a:xfrm>
            <a:off x="6130852" y="496959"/>
            <a:ext cx="5726185" cy="3819311"/>
            <a:chOff x="4764794" y="1314733"/>
            <a:chExt cx="7092244" cy="4730459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707E543E-4684-4EEE-879A-C09AB82C3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73"/>
            <a:stretch/>
          </p:blipFill>
          <p:spPr>
            <a:xfrm>
              <a:off x="4764794" y="1314733"/>
              <a:ext cx="3732715" cy="4730459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488B3A47-9A63-43A3-81DE-246BB84761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73"/>
            <a:stretch/>
          </p:blipFill>
          <p:spPr>
            <a:xfrm>
              <a:off x="8124323" y="1314733"/>
              <a:ext cx="3732715" cy="4730459"/>
            </a:xfrm>
            <a:prstGeom prst="rect">
              <a:avLst/>
            </a:prstGeom>
          </p:spPr>
        </p:pic>
      </p:grpSp>
      <p:pic>
        <p:nvPicPr>
          <p:cNvPr id="18" name="그림 17">
            <a:extLst>
              <a:ext uri="{FF2B5EF4-FFF2-40B4-BE49-F238E27FC236}">
                <a16:creationId xmlns:a16="http://schemas.microsoft.com/office/drawing/2014/main" id="{CE3EDEAC-48F3-4258-8316-072EEE3007D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44" y="4826963"/>
            <a:ext cx="2551946" cy="938216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F8F4D9AE-2FE5-4C60-91EC-D7C231B84936}"/>
              </a:ext>
            </a:extLst>
          </p:cNvPr>
          <p:cNvGrpSpPr/>
          <p:nvPr/>
        </p:nvGrpSpPr>
        <p:grpSpPr>
          <a:xfrm rot="21348757">
            <a:off x="10397123" y="5186319"/>
            <a:ext cx="1436107" cy="704593"/>
            <a:chOff x="571187" y="5527938"/>
            <a:chExt cx="1677384" cy="822970"/>
          </a:xfrm>
        </p:grpSpPr>
        <p:sp>
          <p:nvSpPr>
            <p:cNvPr id="24" name="원통 13">
              <a:extLst>
                <a:ext uri="{FF2B5EF4-FFF2-40B4-BE49-F238E27FC236}">
                  <a16:creationId xmlns:a16="http://schemas.microsoft.com/office/drawing/2014/main" id="{CD7532C4-DF2F-4719-B269-745E373658B5}"/>
                </a:ext>
              </a:extLst>
            </p:cNvPr>
            <p:cNvSpPr/>
            <p:nvPr/>
          </p:nvSpPr>
          <p:spPr>
            <a:xfrm>
              <a:off x="571187" y="5527938"/>
              <a:ext cx="484855" cy="503742"/>
            </a:xfrm>
            <a:prstGeom prst="can">
              <a:avLst>
                <a:gd name="adj" fmla="val 50000"/>
              </a:avLst>
            </a:prstGeom>
            <a:solidFill>
              <a:srgbClr val="F7DD3F"/>
            </a:solidFill>
            <a:ln>
              <a:noFill/>
            </a:ln>
            <a:effectLst>
              <a:outerShdw blurRad="76200" dist="508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원통 32">
              <a:extLst>
                <a:ext uri="{FF2B5EF4-FFF2-40B4-BE49-F238E27FC236}">
                  <a16:creationId xmlns:a16="http://schemas.microsoft.com/office/drawing/2014/main" id="{1558E2F4-CCAD-43C7-9AAC-9982D4EBB3DC}"/>
                </a:ext>
              </a:extLst>
            </p:cNvPr>
            <p:cNvSpPr/>
            <p:nvPr/>
          </p:nvSpPr>
          <p:spPr>
            <a:xfrm>
              <a:off x="1179464" y="5527938"/>
              <a:ext cx="484855" cy="503742"/>
            </a:xfrm>
            <a:prstGeom prst="can">
              <a:avLst>
                <a:gd name="adj" fmla="val 50000"/>
              </a:avLst>
            </a:prstGeom>
            <a:solidFill>
              <a:srgbClr val="30509E"/>
            </a:solidFill>
            <a:ln>
              <a:noFill/>
            </a:ln>
            <a:effectLst>
              <a:outerShdw blurRad="76200" dist="508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원통 33">
              <a:extLst>
                <a:ext uri="{FF2B5EF4-FFF2-40B4-BE49-F238E27FC236}">
                  <a16:creationId xmlns:a16="http://schemas.microsoft.com/office/drawing/2014/main" id="{913B9FE4-E396-482E-96FD-812819342FE7}"/>
                </a:ext>
              </a:extLst>
            </p:cNvPr>
            <p:cNvSpPr/>
            <p:nvPr/>
          </p:nvSpPr>
          <p:spPr>
            <a:xfrm>
              <a:off x="1763716" y="5527938"/>
              <a:ext cx="484855" cy="503742"/>
            </a:xfrm>
            <a:prstGeom prst="can">
              <a:avLst>
                <a:gd name="adj" fmla="val 50000"/>
              </a:avLst>
            </a:prstGeom>
            <a:solidFill>
              <a:srgbClr val="E13225"/>
            </a:solidFill>
            <a:ln>
              <a:noFill/>
            </a:ln>
            <a:effectLst>
              <a:outerShdw blurRad="76200" dist="508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원통 34">
              <a:extLst>
                <a:ext uri="{FF2B5EF4-FFF2-40B4-BE49-F238E27FC236}">
                  <a16:creationId xmlns:a16="http://schemas.microsoft.com/office/drawing/2014/main" id="{BBA4A0CB-5228-4C65-85C2-40D1A4DE54B4}"/>
                </a:ext>
              </a:extLst>
            </p:cNvPr>
            <p:cNvSpPr/>
            <p:nvPr/>
          </p:nvSpPr>
          <p:spPr>
            <a:xfrm>
              <a:off x="835672" y="5847166"/>
              <a:ext cx="484855" cy="503742"/>
            </a:xfrm>
            <a:prstGeom prst="can">
              <a:avLst>
                <a:gd name="adj" fmla="val 50000"/>
              </a:avLst>
            </a:prstGeom>
            <a:solidFill>
              <a:srgbClr val="0D0D0F"/>
            </a:solidFill>
            <a:ln>
              <a:noFill/>
            </a:ln>
            <a:effectLst>
              <a:outerShdw blurRad="76200" dist="508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원통 35">
              <a:extLst>
                <a:ext uri="{FF2B5EF4-FFF2-40B4-BE49-F238E27FC236}">
                  <a16:creationId xmlns:a16="http://schemas.microsoft.com/office/drawing/2014/main" id="{A273F2B1-8D79-4283-A75C-C68CD23FB48B}"/>
                </a:ext>
              </a:extLst>
            </p:cNvPr>
            <p:cNvSpPr/>
            <p:nvPr/>
          </p:nvSpPr>
          <p:spPr>
            <a:xfrm>
              <a:off x="1499424" y="5847166"/>
              <a:ext cx="484855" cy="503742"/>
            </a:xfrm>
            <a:prstGeom prst="can">
              <a:avLst>
                <a:gd name="adj" fmla="val 50000"/>
              </a:avLst>
            </a:prstGeom>
            <a:solidFill>
              <a:srgbClr val="0B7B25"/>
            </a:solidFill>
            <a:ln>
              <a:noFill/>
            </a:ln>
            <a:effectLst>
              <a:outerShdw blurRad="76200" dist="508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A65059E3-033C-4536-9C20-F76BB0F5DB2B}"/>
              </a:ext>
            </a:extLst>
          </p:cNvPr>
          <p:cNvGrpSpPr/>
          <p:nvPr/>
        </p:nvGrpSpPr>
        <p:grpSpPr>
          <a:xfrm>
            <a:off x="8173090" y="4410837"/>
            <a:ext cx="2039857" cy="1694423"/>
            <a:chOff x="6634253" y="4457520"/>
            <a:chExt cx="2039857" cy="1694423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53D7F691-A50F-4E0D-B0AF-E908530B8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34253" y="4457520"/>
              <a:ext cx="696961" cy="938217"/>
            </a:xfrm>
            <a:prstGeom prst="rect">
              <a:avLst/>
            </a:prstGeom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8BB1EAE2-E384-4062-86E3-3A7DB3792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07017" y="4528078"/>
              <a:ext cx="696961" cy="938217"/>
            </a:xfrm>
            <a:prstGeom prst="rect">
              <a:avLst/>
            </a:prstGeom>
          </p:spPr>
        </p:pic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C163023A-EBD5-4693-9084-3FB4C6338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7000" l="10000" r="98493">
                          <a14:foregroundMark x1="70411" y1="16167" x2="72192" y2="27333"/>
                          <a14:foregroundMark x1="88767" y1="38667" x2="89863" y2="47500"/>
                          <a14:foregroundMark x1="90959" y1="36000" x2="92740" y2="45833"/>
                          <a14:foregroundMark x1="92740" y1="45833" x2="92740" y2="45833"/>
                          <a14:foregroundMark x1="92740" y1="47000" x2="87397" y2="51000"/>
                          <a14:foregroundMark x1="96164" y1="38500" x2="95616" y2="42833"/>
                          <a14:foregroundMark x1="24932" y1="68500" x2="20274" y2="57500"/>
                          <a14:foregroundMark x1="16027" y1="62167" x2="14795" y2="74000"/>
                          <a14:foregroundMark x1="98556" y1="43249" x2="98767" y2="44167"/>
                          <a14:foregroundMark x1="97123" y1="37000" x2="98230" y2="41825"/>
                          <a14:foregroundMark x1="76986" y1="92333" x2="81644" y2="92833"/>
                          <a14:foregroundMark x1="85342" y1="97000" x2="86849" y2="96333"/>
                          <a14:backgroundMark x1="10411" y1="79333" x2="11918" y2="80500"/>
                          <a14:backgroundMark x1="10274" y1="55000" x2="7808" y2="57167"/>
                          <a14:backgroundMark x1="22603" y1="76667" x2="24110" y2="80333"/>
                          <a14:backgroundMark x1="55068" y1="29000" x2="53562" y2="34833"/>
                          <a14:backgroundMark x1="66712" y1="81667" x2="65068" y2="87333"/>
                          <a14:backgroundMark x1="63973" y1="78167" x2="55616" y2="83000"/>
                          <a14:backgroundMark x1="58493" y1="76333" x2="62877" y2="89500"/>
                          <a14:backgroundMark x1="69452" y1="73000" x2="66301" y2="87500"/>
                          <a14:backgroundMark x1="68767" y1="80833" x2="68904" y2="87167"/>
                          <a14:backgroundMark x1="70822" y1="81667" x2="69452" y2="89833"/>
                          <a14:backgroundMark x1="71507" y1="83167" x2="70685" y2="76333"/>
                          <a14:backgroundMark x1="70548" y1="54000" x2="54384" y2="76000"/>
                          <a14:backgroundMark x1="80411" y1="39000" x2="74658" y2="56833"/>
                          <a14:backgroundMark x1="70548" y1="86833" x2="70548" y2="86667"/>
                          <a14:backgroundMark x1="70548" y1="86333" x2="70822" y2="89833"/>
                          <a14:backgroundMark x1="71096" y1="88000" x2="69315" y2="81667"/>
                          <a14:backgroundMark x1="71644" y1="84500" x2="71096" y2="88667"/>
                          <a14:backgroundMark x1="89726" y1="91500" x2="93151" y2="95000"/>
                          <a14:backgroundMark x1="71644" y1="86000" x2="71507" y2="89667"/>
                          <a14:backgroundMark x1="71918" y1="90000" x2="71781" y2="82667"/>
                          <a14:backgroundMark x1="98493" y1="49167" x2="99041" y2="57667"/>
                          <a14:backgroundMark x1="99041" y1="57667" x2="99041" y2="57833"/>
                          <a14:backgroundMark x1="98767" y1="44167" x2="98767" y2="42667"/>
                          <a14:backgroundMark x1="98356" y1="44000" x2="98493" y2="40833"/>
                          <a14:backgroundMark x1="86438" y1="56667" x2="87123" y2="56667"/>
                          <a14:backgroundMark x1="87123" y1="56667" x2="90822" y2="57167"/>
                        </a14:backgroundRemoval>
                      </a14:imgEffect>
                    </a14:imgLayer>
                  </a14:imgProps>
                </a:ext>
              </a:extLst>
            </a:blip>
            <a:srcRect l="82012" t="24189" b="41771"/>
            <a:stretch/>
          </p:blipFill>
          <p:spPr>
            <a:xfrm>
              <a:off x="8146563" y="4612671"/>
              <a:ext cx="527547" cy="820552"/>
            </a:xfrm>
            <a:prstGeom prst="rect">
              <a:avLst/>
            </a:prstGeom>
          </p:spPr>
        </p:pic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A57F301C-7B80-4D9D-B63A-AE6BDBA4C0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7000" l="10000" r="98493">
                          <a14:foregroundMark x1="70411" y1="16167" x2="72192" y2="27333"/>
                          <a14:foregroundMark x1="88767" y1="38667" x2="89863" y2="47500"/>
                          <a14:foregroundMark x1="90959" y1="36000" x2="92740" y2="45833"/>
                          <a14:foregroundMark x1="92740" y1="45833" x2="92740" y2="45833"/>
                          <a14:foregroundMark x1="92740" y1="47000" x2="87397" y2="51000"/>
                          <a14:foregroundMark x1="96164" y1="38500" x2="95616" y2="42833"/>
                          <a14:foregroundMark x1="24932" y1="68500" x2="20274" y2="57500"/>
                          <a14:foregroundMark x1="16027" y1="62167" x2="14795" y2="74000"/>
                          <a14:foregroundMark x1="98556" y1="43249" x2="98767" y2="44167"/>
                          <a14:foregroundMark x1="97123" y1="37000" x2="98230" y2="41825"/>
                          <a14:foregroundMark x1="76986" y1="92333" x2="81644" y2="92833"/>
                          <a14:foregroundMark x1="85342" y1="97000" x2="86849" y2="96333"/>
                          <a14:backgroundMark x1="10411" y1="79333" x2="11918" y2="80500"/>
                          <a14:backgroundMark x1="10274" y1="55000" x2="7808" y2="57167"/>
                          <a14:backgroundMark x1="22603" y1="76667" x2="24110" y2="80333"/>
                          <a14:backgroundMark x1="55068" y1="29000" x2="53562" y2="34833"/>
                          <a14:backgroundMark x1="66712" y1="81667" x2="65068" y2="87333"/>
                          <a14:backgroundMark x1="63973" y1="78167" x2="55616" y2="83000"/>
                          <a14:backgroundMark x1="58493" y1="76333" x2="62877" y2="89500"/>
                          <a14:backgroundMark x1="69452" y1="73000" x2="66301" y2="87500"/>
                          <a14:backgroundMark x1="68767" y1="80833" x2="68904" y2="87167"/>
                          <a14:backgroundMark x1="70822" y1="81667" x2="69452" y2="89833"/>
                          <a14:backgroundMark x1="71507" y1="83167" x2="70685" y2="76333"/>
                          <a14:backgroundMark x1="70548" y1="54000" x2="54384" y2="76000"/>
                          <a14:backgroundMark x1="80411" y1="39000" x2="74658" y2="56833"/>
                          <a14:backgroundMark x1="70548" y1="86833" x2="70548" y2="86667"/>
                          <a14:backgroundMark x1="70548" y1="86333" x2="70822" y2="89833"/>
                          <a14:backgroundMark x1="71096" y1="88000" x2="69315" y2="81667"/>
                          <a14:backgroundMark x1="71644" y1="84500" x2="71096" y2="88667"/>
                          <a14:backgroundMark x1="89726" y1="91500" x2="93151" y2="95000"/>
                          <a14:backgroundMark x1="71644" y1="86000" x2="71507" y2="89667"/>
                          <a14:backgroundMark x1="71918" y1="90000" x2="71781" y2="82667"/>
                          <a14:backgroundMark x1="98493" y1="49167" x2="99041" y2="57667"/>
                          <a14:backgroundMark x1="99041" y1="57667" x2="99041" y2="57833"/>
                          <a14:backgroundMark x1="98767" y1="44167" x2="98767" y2="42667"/>
                          <a14:backgroundMark x1="98356" y1="44000" x2="98493" y2="40833"/>
                          <a14:backgroundMark x1="86438" y1="56667" x2="87123" y2="56667"/>
                          <a14:backgroundMark x1="87123" y1="56667" x2="90822" y2="57167"/>
                        </a14:backgroundRemoval>
                      </a14:imgEffect>
                    </a14:imgLayer>
                  </a14:imgProps>
                </a:ext>
              </a:extLst>
            </a:blip>
            <a:srcRect l="7594" t="44797" r="68757" b="15722"/>
            <a:stretch/>
          </p:blipFill>
          <p:spPr>
            <a:xfrm>
              <a:off x="6729743" y="5228778"/>
              <a:ext cx="672764" cy="923165"/>
            </a:xfrm>
            <a:prstGeom prst="rect">
              <a:avLst/>
            </a:prstGeom>
          </p:spPr>
        </p:pic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8AF3539B-2C70-41E0-A193-BB19AC78C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7000" l="10000" r="98493">
                          <a14:foregroundMark x1="70411" y1="16167" x2="72192" y2="27333"/>
                          <a14:foregroundMark x1="88767" y1="38667" x2="89863" y2="47500"/>
                          <a14:foregroundMark x1="90959" y1="36000" x2="92740" y2="45833"/>
                          <a14:foregroundMark x1="92740" y1="45833" x2="92740" y2="45833"/>
                          <a14:foregroundMark x1="92740" y1="47000" x2="87397" y2="51000"/>
                          <a14:foregroundMark x1="96164" y1="38500" x2="95616" y2="42833"/>
                          <a14:foregroundMark x1="24932" y1="68500" x2="20274" y2="57500"/>
                          <a14:foregroundMark x1="16027" y1="62167" x2="14795" y2="74000"/>
                          <a14:foregroundMark x1="98556" y1="43249" x2="98767" y2="44167"/>
                          <a14:foregroundMark x1="97123" y1="37000" x2="98230" y2="41825"/>
                          <a14:foregroundMark x1="76986" y1="92333" x2="81644" y2="92833"/>
                          <a14:foregroundMark x1="85342" y1="97000" x2="86849" y2="96333"/>
                          <a14:backgroundMark x1="10411" y1="79333" x2="11918" y2="80500"/>
                          <a14:backgroundMark x1="10274" y1="55000" x2="7808" y2="57167"/>
                          <a14:backgroundMark x1="22603" y1="76667" x2="24110" y2="80333"/>
                          <a14:backgroundMark x1="55068" y1="29000" x2="53562" y2="34833"/>
                          <a14:backgroundMark x1="66712" y1="81667" x2="65068" y2="87333"/>
                          <a14:backgroundMark x1="63973" y1="78167" x2="55616" y2="83000"/>
                          <a14:backgroundMark x1="58493" y1="76333" x2="62877" y2="89500"/>
                          <a14:backgroundMark x1="69452" y1="73000" x2="66301" y2="87500"/>
                          <a14:backgroundMark x1="68767" y1="80833" x2="68904" y2="87167"/>
                          <a14:backgroundMark x1="70822" y1="81667" x2="69452" y2="89833"/>
                          <a14:backgroundMark x1="71507" y1="83167" x2="70685" y2="76333"/>
                          <a14:backgroundMark x1="70548" y1="54000" x2="54384" y2="76000"/>
                          <a14:backgroundMark x1="80411" y1="39000" x2="74658" y2="56833"/>
                          <a14:backgroundMark x1="70548" y1="86833" x2="70548" y2="86667"/>
                          <a14:backgroundMark x1="70548" y1="86333" x2="70822" y2="89833"/>
                          <a14:backgroundMark x1="71096" y1="88000" x2="69315" y2="81667"/>
                          <a14:backgroundMark x1="71644" y1="84500" x2="71096" y2="88667"/>
                          <a14:backgroundMark x1="89726" y1="91500" x2="93151" y2="95000"/>
                          <a14:backgroundMark x1="71644" y1="86000" x2="71507" y2="89667"/>
                          <a14:backgroundMark x1="71918" y1="90000" x2="71781" y2="82667"/>
                          <a14:backgroundMark x1="98493" y1="49167" x2="99041" y2="57667"/>
                          <a14:backgroundMark x1="99041" y1="57667" x2="99041" y2="57833"/>
                          <a14:backgroundMark x1="98767" y1="44167" x2="98767" y2="42667"/>
                          <a14:backgroundMark x1="98356" y1="44000" x2="98493" y2="40833"/>
                          <a14:backgroundMark x1="86438" y1="56667" x2="87123" y2="56667"/>
                          <a14:backgroundMark x1="87123" y1="56667" x2="90822" y2="57167"/>
                        </a14:backgroundRemoval>
                      </a14:imgEffect>
                    </a14:imgLayer>
                  </a14:imgProps>
                </a:ext>
              </a:extLst>
            </a:blip>
            <a:srcRect l="69727" t="57813" r="6624"/>
            <a:stretch/>
          </p:blipFill>
          <p:spPr>
            <a:xfrm>
              <a:off x="7669323" y="5303616"/>
              <a:ext cx="527548" cy="77349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492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1297104" cy="642832"/>
          </a:xfrm>
          <a:prstGeom prst="rect">
            <a:avLst/>
          </a:prstGeom>
          <a:solidFill>
            <a:srgbClr val="C1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터널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6966303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터널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노선의 칸이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울퉁불퉁한 테두리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터널 연결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순서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1)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플레이어는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일반적인 노선 연결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따라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제출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2944" y="394286"/>
            <a:ext cx="8553332" cy="1090613"/>
          </a:xfrm>
        </p:spPr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E679BAB-14C1-4602-8246-329768115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412" y="2616271"/>
            <a:ext cx="4599625" cy="3488263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611D4538-4356-4359-94FB-DB4E46E83D8A}"/>
              </a:ext>
            </a:extLst>
          </p:cNvPr>
          <p:cNvGrpSpPr/>
          <p:nvPr/>
        </p:nvGrpSpPr>
        <p:grpSpPr>
          <a:xfrm>
            <a:off x="7843284" y="3429000"/>
            <a:ext cx="1364850" cy="1622485"/>
            <a:chOff x="7257747" y="3864741"/>
            <a:chExt cx="1364850" cy="1622485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E58DB610-1B84-450D-9CB7-803D9F706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850048">
              <a:off x="6974126" y="4166900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EC77E206-7384-47D0-92D5-606912CF3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147904" y="4148362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82F7E2DB-EF5F-45FE-9F29-4F5AEA1F4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964021">
              <a:off x="7353767" y="4218396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BF62011E-31F1-40AE-8690-4A389872A5DA}"/>
              </a:ext>
            </a:extLst>
          </p:cNvPr>
          <p:cNvGrpSpPr/>
          <p:nvPr/>
        </p:nvGrpSpPr>
        <p:grpSpPr>
          <a:xfrm rot="16200000">
            <a:off x="5911052" y="613481"/>
            <a:ext cx="1579609" cy="1042562"/>
            <a:chOff x="6793632" y="457489"/>
            <a:chExt cx="1579609" cy="1042562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96C95DED-4DDB-4714-A37B-2ACC2D9A2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061597" y="18952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7C17EA88-8D80-47B6-AEA8-3F7320468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077502" y="198248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AA59D86D-79C9-4B8D-9687-C1AC5DEFA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092600" y="206972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9CADEA4F-71DE-4686-82C5-9A74EDF2B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092601" y="21569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605D2CBD-2D6E-45F1-B2D4-0FE25C36E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04510" y="22442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D1C8B82B-0063-4AC3-BAE3-2ACAB36F9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13231" y="23314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1862C7B3-D827-461C-AA76-038DA0B46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34662" y="24019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84C69B51-83C4-4882-B250-5F1A9031C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23948" y="25596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DDEAB72A-8425-4BD7-A193-7867DCA1C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36196" y="26300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CDB28049-B4CB-479E-9C71-36F86268C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773" y="407310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2BF152F-134D-4881-A123-38DA3549F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497" y="391405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5426FEDA-C974-4CDF-B1D5-68A104D6B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221" y="37630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8461950C-A094-4179-A5CF-36E6A273B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945" y="376306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88ADCD29-72AB-4513-A959-381376399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669" y="36439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7AAC8A9-9C8C-4CAD-8495-6153BC596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393" y="355676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A14DC128-FA7F-4F26-A57D-662F5C050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439" y="334245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FDF4296A-A480-4577-9756-593F3E903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584" y="344959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044D0669-DC03-4C74-9B5E-A8CFC448F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130" y="33271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1143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1297104" cy="642832"/>
          </a:xfrm>
          <a:prstGeom prst="rect">
            <a:avLst/>
          </a:prstGeom>
          <a:solidFill>
            <a:srgbClr val="C1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터널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6966303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터널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노선의 칸이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울퉁불퉁한 테두리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터널 연결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순서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1)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플레이어는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일반적인 노선 연결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따라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제출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2)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터널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길이에 상관없이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더미 카드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 공개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2944" y="394286"/>
            <a:ext cx="8553332" cy="1090613"/>
          </a:xfrm>
        </p:spPr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E679BAB-14C1-4602-8246-329768115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412" y="2616271"/>
            <a:ext cx="4599625" cy="3488263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611D4538-4356-4359-94FB-DB4E46E83D8A}"/>
              </a:ext>
            </a:extLst>
          </p:cNvPr>
          <p:cNvGrpSpPr/>
          <p:nvPr/>
        </p:nvGrpSpPr>
        <p:grpSpPr>
          <a:xfrm>
            <a:off x="7843284" y="3429000"/>
            <a:ext cx="1364850" cy="1622485"/>
            <a:chOff x="7257747" y="3864741"/>
            <a:chExt cx="1364850" cy="1622485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E58DB610-1B84-450D-9CB7-803D9F706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850048">
              <a:off x="6974126" y="4166900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EC77E206-7384-47D0-92D5-606912CF3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147904" y="4148362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82F7E2DB-EF5F-45FE-9F29-4F5AEA1F4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964021">
              <a:off x="7353767" y="4218396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BF62011E-31F1-40AE-8690-4A389872A5DA}"/>
              </a:ext>
            </a:extLst>
          </p:cNvPr>
          <p:cNvGrpSpPr/>
          <p:nvPr/>
        </p:nvGrpSpPr>
        <p:grpSpPr>
          <a:xfrm rot="16200000">
            <a:off x="5911052" y="613481"/>
            <a:ext cx="1579609" cy="1042562"/>
            <a:chOff x="6793632" y="457489"/>
            <a:chExt cx="1579609" cy="1042562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96C95DED-4DDB-4714-A37B-2ACC2D9A2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061597" y="18952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7C17EA88-8D80-47B6-AEA8-3F7320468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077502" y="198248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AA59D86D-79C9-4B8D-9687-C1AC5DEFA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092600" y="206972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9CADEA4F-71DE-4686-82C5-9A74EDF2B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092601" y="21569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605D2CBD-2D6E-45F1-B2D4-0FE25C36E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04510" y="22442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D1C8B82B-0063-4AC3-BAE3-2ACAB36F9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13231" y="23314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1862C7B3-D827-461C-AA76-038DA0B46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34662" y="24019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84C69B51-83C4-4882-B250-5F1A9031C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23948" y="25596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DDEAB72A-8425-4BD7-A193-7867DCA1C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36196" y="26300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CDB28049-B4CB-479E-9C71-36F86268C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773" y="407310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2BF152F-134D-4881-A123-38DA3549F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497" y="391405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5426FEDA-C974-4CDF-B1D5-68A104D6B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221" y="37630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8461950C-A094-4179-A5CF-36E6A273B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945" y="376306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88ADCD29-72AB-4513-A959-381376399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669" y="36439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7AAC8A9-9C8C-4CAD-8495-6153BC596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393" y="355676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A14DC128-FA7F-4F26-A57D-662F5C050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439" y="334245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FDF4296A-A480-4577-9756-593F3E903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584" y="344959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044D0669-DC03-4C74-9B5E-A8CFC448F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130" y="33271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52B09906-7566-421A-A77A-202146488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67826" y="76828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71913D39-0D52-4249-A4B9-760C4D70A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707032" y="781755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A1945269-2794-4BFC-BC7A-9B55C68DE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746238" y="76828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5773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1297104" cy="642832"/>
          </a:xfrm>
          <a:prstGeom prst="rect">
            <a:avLst/>
          </a:prstGeom>
          <a:solidFill>
            <a:srgbClr val="C1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터널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8" y="1928929"/>
            <a:ext cx="7219770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터널 연결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순서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3)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플레이어가 낸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카드의 색깔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동일한 기차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수만큼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추가로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그 색깔 기차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카드를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해야만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터널 연결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F740286-CA68-414B-B3F0-C9EA42C0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412" y="2616271"/>
            <a:ext cx="4599625" cy="3488263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02B3C8C6-2713-4A57-BC0D-4275D910B77D}"/>
              </a:ext>
            </a:extLst>
          </p:cNvPr>
          <p:cNvGrpSpPr/>
          <p:nvPr/>
        </p:nvGrpSpPr>
        <p:grpSpPr>
          <a:xfrm>
            <a:off x="7843284" y="3429000"/>
            <a:ext cx="1364850" cy="1622485"/>
            <a:chOff x="7843284" y="3429000"/>
            <a:chExt cx="1364850" cy="1622485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03B6D76C-F726-4808-AB91-2310A80FC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850048">
              <a:off x="7559663" y="3731159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6C068930-A700-4A95-AFB0-450E0FA48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733441" y="3712621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7EEE2944-3280-4359-B51A-8AC997662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964021">
              <a:off x="7939304" y="3782655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AEEBE0C6-D351-4886-8160-E0976CA5D504}"/>
              </a:ext>
            </a:extLst>
          </p:cNvPr>
          <p:cNvGrpSpPr/>
          <p:nvPr/>
        </p:nvGrpSpPr>
        <p:grpSpPr>
          <a:xfrm rot="16200000">
            <a:off x="5911052" y="613481"/>
            <a:ext cx="1579609" cy="1042562"/>
            <a:chOff x="6793632" y="457489"/>
            <a:chExt cx="1579609" cy="1042562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75EF2096-4DD0-4FAA-B289-1E0D160C0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061597" y="18952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86A92DFB-EE4A-4FC6-AEC4-BCAA4AD02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077502" y="198248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E381E9F1-546D-4573-84AB-588DC36F4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092600" y="206972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8D06740C-5778-4E60-BA68-3893ADDE6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092601" y="21569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788BEAF1-29A8-42E4-B0DC-E68031D9C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04510" y="22442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1B12BCC5-4714-4240-8E1F-8AC6CE992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13231" y="23314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518657E5-1DCB-43AD-A84B-4CAE647DB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34662" y="24019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91200D91-2113-43AB-BA57-17678BFEF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23948" y="25596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0BFABDA4-7DBC-4C4F-A2CA-83A191E35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36196" y="26300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25" name="그림 24">
            <a:extLst>
              <a:ext uri="{FF2B5EF4-FFF2-40B4-BE49-F238E27FC236}">
                <a16:creationId xmlns:a16="http://schemas.microsoft.com/office/drawing/2014/main" id="{95CE3D2F-B177-4718-A800-C83EAF7F8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773" y="407310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6E591C5C-C44F-4F0D-A363-F7133E1B2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497" y="391405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15FBF338-B4ED-47ED-9BB2-FF4E8CC4D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221" y="37630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3AD4F22C-DCA9-47C1-819A-855FBEA69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945" y="376306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FB1CC98-484C-4FBD-B3B9-B2A8D811D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669" y="36439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B078363B-35D1-4EED-A5F2-995F1C43E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393" y="355676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5E8276C9-6CDE-4CCF-9B02-9E56E602C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67826" y="76828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E0596DFE-F8B6-47DF-AA3D-AB1E46F3B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707032" y="781755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951F8BC-FD86-4953-886F-A652D83A1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586" y="3996242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2F7E6DD-F86D-431D-9A6D-28C6E57AE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4585" y="5054532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7" name="직사각형 36">
            <a:extLst>
              <a:ext uri="{FF2B5EF4-FFF2-40B4-BE49-F238E27FC236}">
                <a16:creationId xmlns:a16="http://schemas.microsoft.com/office/drawing/2014/main" id="{2AC4279F-8EDC-4840-976F-E12FD70C9099}"/>
              </a:ext>
            </a:extLst>
          </p:cNvPr>
          <p:cNvSpPr/>
          <p:nvPr/>
        </p:nvSpPr>
        <p:spPr>
          <a:xfrm>
            <a:off x="7820424" y="334704"/>
            <a:ext cx="1252388" cy="1815641"/>
          </a:xfrm>
          <a:prstGeom prst="rect">
            <a:avLst/>
          </a:prstGeom>
          <a:noFill/>
          <a:ln w="76200">
            <a:solidFill>
              <a:srgbClr val="C11A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AA7399E9-5590-4B0F-A257-06F11A5A6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746238" y="76828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D7B4604-3D37-4086-AB10-C8529D8BEB32}"/>
              </a:ext>
            </a:extLst>
          </p:cNvPr>
          <p:cNvSpPr/>
          <p:nvPr/>
        </p:nvSpPr>
        <p:spPr>
          <a:xfrm>
            <a:off x="9893703" y="334704"/>
            <a:ext cx="1252388" cy="1815641"/>
          </a:xfrm>
          <a:prstGeom prst="rect">
            <a:avLst/>
          </a:prstGeom>
          <a:noFill/>
          <a:ln w="76200">
            <a:solidFill>
              <a:srgbClr val="C11A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D0B02FEF-D431-4F85-B495-DDA5945C7A3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257" y="3429000"/>
            <a:ext cx="2372138" cy="2335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791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0871 -0.0078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2" y="-39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7109 -0.00718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-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0.21588 -0.6224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4" y="-3113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-0.21263 -0.47778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1297104" cy="642832"/>
          </a:xfrm>
          <a:prstGeom prst="rect">
            <a:avLst/>
          </a:prstGeom>
          <a:solidFill>
            <a:srgbClr val="C1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터널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8" y="1928929"/>
            <a:ext cx="7219770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터널 연결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순서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3)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플레이어가 낸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카드의 색깔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동일한 기차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수만큼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추가로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그 색깔 기차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카드를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해야만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터널 연결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F740286-CA68-414B-B3F0-C9EA42C0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412" y="2616271"/>
            <a:ext cx="4599625" cy="3488263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AEEBE0C6-D351-4886-8160-E0976CA5D504}"/>
              </a:ext>
            </a:extLst>
          </p:cNvPr>
          <p:cNvGrpSpPr/>
          <p:nvPr/>
        </p:nvGrpSpPr>
        <p:grpSpPr>
          <a:xfrm rot="16200000">
            <a:off x="5911052" y="613481"/>
            <a:ext cx="1579609" cy="1042562"/>
            <a:chOff x="6793632" y="457489"/>
            <a:chExt cx="1579609" cy="1042562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75EF2096-4DD0-4FAA-B289-1E0D160C0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061597" y="18952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86A92DFB-EE4A-4FC6-AEC4-BCAA4AD02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077502" y="198248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E381E9F1-546D-4573-84AB-588DC36F4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092600" y="206972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8D06740C-5778-4E60-BA68-3893ADDE6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092601" y="21569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788BEAF1-29A8-42E4-B0DC-E68031D9C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104510" y="22442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1B12BCC5-4714-4240-8E1F-8AC6CE992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113231" y="23314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518657E5-1DCB-43AD-A84B-4CAE647DB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134662" y="24019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91200D91-2113-43AB-BA57-17678BFEF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123948" y="25596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0BFABDA4-7DBC-4C4F-A2CA-83A191E35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136196" y="26300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25" name="그림 24">
            <a:extLst>
              <a:ext uri="{FF2B5EF4-FFF2-40B4-BE49-F238E27FC236}">
                <a16:creationId xmlns:a16="http://schemas.microsoft.com/office/drawing/2014/main" id="{95CE3D2F-B177-4718-A800-C83EAF7F8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773" y="407310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6E591C5C-C44F-4F0D-A363-F7133E1B2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97" y="391405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15FBF338-B4ED-47ED-9BB2-FF4E8CC4D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221" y="37630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3AD4F22C-DCA9-47C1-819A-855FBEA69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945" y="376306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FB1CC98-484C-4FBD-B3B9-B2A8D811D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669" y="36439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B078363B-35D1-4EED-A5F2-995F1C43E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393" y="355676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5E8276C9-6CDE-4CCF-9B02-9E56E602C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34034" y="676824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E0596DFE-F8B6-47DF-AA3D-AB1E46F3B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81831" y="650703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AA7399E9-5590-4B0F-A257-06F11A5A6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29628" y="676824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7AB887A9-1B9D-463E-B409-FC07FC324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67797" y="676824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7EFA7F79-357D-4AF7-A5B7-A04A64D11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425222" y="676824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88DEA76D-FBD0-4E16-8B41-F4CA447CF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453456" y="693303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9B5EB9B0-5BFD-4158-BC57-B9E1569FD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10881" y="720523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C049CA85-6183-441B-84EF-C8CF6C7A3D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74678">
            <a:off x="10401739" y="3635111"/>
            <a:ext cx="908941" cy="348886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CA5D2B0B-435D-4DDA-97E4-877C1A52BC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2779">
            <a:off x="9553567" y="4288439"/>
            <a:ext cx="908941" cy="348886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DFA6289E-D8EC-47EC-8797-FE772038FF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66367">
            <a:off x="8865901" y="5104929"/>
            <a:ext cx="908941" cy="348886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178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1297104" cy="642832"/>
          </a:xfrm>
          <a:prstGeom prst="rect">
            <a:avLst/>
          </a:prstGeom>
          <a:solidFill>
            <a:srgbClr val="C1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터널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8" y="1928929"/>
            <a:ext cx="7219770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터널 연결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순서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3)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플레이어가 낸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카드의 색깔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동일한 기차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수만큼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추가로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그 색깔 기차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카드를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해야만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터널 연결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4)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추가로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낼 수 없거나 내고 싶지 않다면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이미 냈던 카드는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손으로 회수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종료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F740286-CA68-414B-B3F0-C9EA42C0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412" y="2616271"/>
            <a:ext cx="4599625" cy="3488263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FE4766D8-304A-4DB4-B1D6-A220150F2970}"/>
              </a:ext>
            </a:extLst>
          </p:cNvPr>
          <p:cNvGrpSpPr/>
          <p:nvPr/>
        </p:nvGrpSpPr>
        <p:grpSpPr>
          <a:xfrm>
            <a:off x="7843284" y="3429000"/>
            <a:ext cx="1364850" cy="1622485"/>
            <a:chOff x="7257747" y="3864741"/>
            <a:chExt cx="1364850" cy="1622485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03B6D76C-F726-4808-AB91-2310A80FC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850048">
              <a:off x="6974126" y="4166900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6C068930-A700-4A95-AFB0-450E0FA48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147904" y="4148362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7EEE2944-3280-4359-B51A-8AC997662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964021">
              <a:off x="7353767" y="4218396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AEEBE0C6-D351-4886-8160-E0976CA5D504}"/>
              </a:ext>
            </a:extLst>
          </p:cNvPr>
          <p:cNvGrpSpPr/>
          <p:nvPr/>
        </p:nvGrpSpPr>
        <p:grpSpPr>
          <a:xfrm rot="16200000">
            <a:off x="5911052" y="613481"/>
            <a:ext cx="1579609" cy="1042562"/>
            <a:chOff x="6793632" y="457489"/>
            <a:chExt cx="1579609" cy="1042562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75EF2096-4DD0-4FAA-B289-1E0D160C0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061597" y="18952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86A92DFB-EE4A-4FC6-AEC4-BCAA4AD02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077502" y="198248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E381E9F1-546D-4573-84AB-588DC36F4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092600" y="206972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8D06740C-5778-4E60-BA68-3893ADDE6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092601" y="21569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788BEAF1-29A8-42E4-B0DC-E68031D9C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04510" y="22442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1B12BCC5-4714-4240-8E1F-8AC6CE992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13231" y="23314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518657E5-1DCB-43AD-A84B-4CAE647DB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34662" y="24019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91200D91-2113-43AB-BA57-17678BFEF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23948" y="25596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0BFABDA4-7DBC-4C4F-A2CA-83A191E35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36196" y="26300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25" name="그림 24">
            <a:extLst>
              <a:ext uri="{FF2B5EF4-FFF2-40B4-BE49-F238E27FC236}">
                <a16:creationId xmlns:a16="http://schemas.microsoft.com/office/drawing/2014/main" id="{95CE3D2F-B177-4718-A800-C83EAF7F8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773" y="407310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6E591C5C-C44F-4F0D-A363-F7133E1B2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497" y="391405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15FBF338-B4ED-47ED-9BB2-FF4E8CC4D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221" y="37630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3AD4F22C-DCA9-47C1-819A-855FBEA69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945" y="376306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FB1CC98-484C-4FBD-B3B9-B2A8D811D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669" y="36439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B078363B-35D1-4EED-A5F2-995F1C43E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393" y="355676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5E8276C9-6CDE-4CCF-9B02-9E56E602C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67826" y="76828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E0596DFE-F8B6-47DF-AA3D-AB1E46F3B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707032" y="781755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7" name="직사각형 36">
            <a:extLst>
              <a:ext uri="{FF2B5EF4-FFF2-40B4-BE49-F238E27FC236}">
                <a16:creationId xmlns:a16="http://schemas.microsoft.com/office/drawing/2014/main" id="{2AC4279F-8EDC-4840-976F-E12FD70C9099}"/>
              </a:ext>
            </a:extLst>
          </p:cNvPr>
          <p:cNvSpPr/>
          <p:nvPr/>
        </p:nvSpPr>
        <p:spPr>
          <a:xfrm>
            <a:off x="7820424" y="334704"/>
            <a:ext cx="1252388" cy="1815641"/>
          </a:xfrm>
          <a:prstGeom prst="rect">
            <a:avLst/>
          </a:prstGeom>
          <a:noFill/>
          <a:ln w="76200">
            <a:solidFill>
              <a:srgbClr val="C11A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AA7399E9-5590-4B0F-A257-06F11A5A6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746238" y="76828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D7B4604-3D37-4086-AB10-C8529D8BEB32}"/>
              </a:ext>
            </a:extLst>
          </p:cNvPr>
          <p:cNvSpPr/>
          <p:nvPr/>
        </p:nvSpPr>
        <p:spPr>
          <a:xfrm>
            <a:off x="9893703" y="334704"/>
            <a:ext cx="1252388" cy="1815641"/>
          </a:xfrm>
          <a:prstGeom prst="rect">
            <a:avLst/>
          </a:prstGeom>
          <a:noFill/>
          <a:ln w="76200">
            <a:solidFill>
              <a:srgbClr val="C11A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891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08945 -0.01435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-71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6771 -0.00417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1297104" cy="642832"/>
          </a:xfrm>
          <a:prstGeom prst="rect">
            <a:avLst/>
          </a:prstGeom>
          <a:solidFill>
            <a:srgbClr val="C1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터널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8" y="1928929"/>
            <a:ext cx="7206937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터널 효과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더미에서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나오면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자동으로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플레이어가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낸 색깔 카드로 간주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그만큼 기차 카드를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추가로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해야 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01FE392-AE58-4D68-9A29-59DCBF898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412" y="2616271"/>
            <a:ext cx="4599625" cy="3488263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DCAE1E0C-B5C9-430E-9FB4-5E607099D695}"/>
              </a:ext>
            </a:extLst>
          </p:cNvPr>
          <p:cNvGrpSpPr/>
          <p:nvPr/>
        </p:nvGrpSpPr>
        <p:grpSpPr>
          <a:xfrm>
            <a:off x="7843284" y="3429000"/>
            <a:ext cx="1364850" cy="1622485"/>
            <a:chOff x="7257747" y="3864741"/>
            <a:chExt cx="1364850" cy="1622485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AFB3AE7C-4B3A-493E-8BFE-5DEC9D7C9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850048">
              <a:off x="6974126" y="4166900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DABC01BE-C429-4B5C-97A3-0CD81F167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147904" y="4148362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A93A28CF-55E4-4FFE-BD83-9446229F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964021">
              <a:off x="7353767" y="4218396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6D21BFF-F786-46CF-AF27-7AA421EC0659}"/>
              </a:ext>
            </a:extLst>
          </p:cNvPr>
          <p:cNvGrpSpPr/>
          <p:nvPr/>
        </p:nvGrpSpPr>
        <p:grpSpPr>
          <a:xfrm rot="16200000">
            <a:off x="5911052" y="613481"/>
            <a:ext cx="1579609" cy="1042562"/>
            <a:chOff x="6793632" y="457489"/>
            <a:chExt cx="1579609" cy="1042562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10ADD02D-78B9-4E58-B75E-988A73F05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061597" y="18952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1DCBB7B5-22E7-497E-8000-BD2168F25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077502" y="198248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E40E0232-E634-4E2D-9AF0-F737CB104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092600" y="206972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8A506629-3E59-4A47-900D-3DF5191CB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092601" y="21569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C4A90AEE-6AAC-4103-9B38-9FA645189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04510" y="22442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E3B449FC-EFFB-4EB6-A793-A1841BEB8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13231" y="23314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61C0F52D-8EF1-4C9B-BBD0-ED534E26B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34662" y="24019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7362A56B-B84F-4309-A16C-CA54A8F67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23948" y="25596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DA508340-19D0-49B3-A71E-36C4C7C16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136196" y="26300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23" name="그림 22">
            <a:extLst>
              <a:ext uri="{FF2B5EF4-FFF2-40B4-BE49-F238E27FC236}">
                <a16:creationId xmlns:a16="http://schemas.microsoft.com/office/drawing/2014/main" id="{9A71333A-1F2C-421A-8F89-1C3960504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773" y="407310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FD3158CB-5766-4484-87A3-1FC37FE95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497" y="391405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60C7B8E0-A3E4-4F0B-B130-38F636373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221" y="37630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A59E9BD0-CA7E-4412-B4E8-4B1B18940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945" y="376306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58EC5123-DADC-4067-BCB3-57A079C6F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669" y="36439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02C2B52-076C-4A2F-A816-6DA8596E8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393" y="355676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329D3D6C-8076-4065-B521-8977A4FA0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439" y="334245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B95B9811-3F14-4750-B9FF-E3D834045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584" y="344959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B51500DD-1524-400B-B488-247BF5A8B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130" y="33271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1371A4BE-E3AE-46D8-8E6F-912BD7BD7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67826" y="76828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C7A971A-915F-4880-9C39-5833806C1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707032" y="781755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15D2FC59-3569-4851-8A1B-8D16A7EDB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746238" y="781755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F82FC1BB-402E-4051-82D6-9AB3D930B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586" y="3996242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8D47A891-4DA9-40DA-BA4E-776BF1EA7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983" y="5091920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0" name="직사각형 39">
            <a:extLst>
              <a:ext uri="{FF2B5EF4-FFF2-40B4-BE49-F238E27FC236}">
                <a16:creationId xmlns:a16="http://schemas.microsoft.com/office/drawing/2014/main" id="{A2A426EE-EF34-4651-BEFA-AC38C9C802A7}"/>
              </a:ext>
            </a:extLst>
          </p:cNvPr>
          <p:cNvSpPr/>
          <p:nvPr/>
        </p:nvSpPr>
        <p:spPr>
          <a:xfrm>
            <a:off x="7820424" y="334704"/>
            <a:ext cx="1252388" cy="1815641"/>
          </a:xfrm>
          <a:prstGeom prst="rect">
            <a:avLst/>
          </a:prstGeom>
          <a:noFill/>
          <a:ln w="76200">
            <a:solidFill>
              <a:srgbClr val="C11A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1B26DEF8-F637-4DCD-B671-F92D1E52FAE3}"/>
              </a:ext>
            </a:extLst>
          </p:cNvPr>
          <p:cNvSpPr/>
          <p:nvPr/>
        </p:nvSpPr>
        <p:spPr>
          <a:xfrm>
            <a:off x="9893703" y="334704"/>
            <a:ext cx="1252388" cy="1815641"/>
          </a:xfrm>
          <a:prstGeom prst="rect">
            <a:avLst/>
          </a:prstGeom>
          <a:noFill/>
          <a:ln w="76200">
            <a:solidFill>
              <a:srgbClr val="C11A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CA77E62E-0A9F-41C7-BCF1-B8C62B2B3C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74678">
            <a:off x="10401739" y="3635111"/>
            <a:ext cx="908941" cy="348886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CFA116F3-5B05-4C92-9388-578725C452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2779">
            <a:off x="9553567" y="4288439"/>
            <a:ext cx="908941" cy="348886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CD76BEE2-7B14-426B-9740-F872E818E9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66367">
            <a:off x="8865901" y="5104929"/>
            <a:ext cx="908941" cy="348886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46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-0.21263 -0.47778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-2388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21237 -0.62801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-3141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-0.00039 -0.43195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159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08085 0.00069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2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16432 0.0006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1297104" cy="642832"/>
          </a:xfrm>
          <a:prstGeom prst="rect">
            <a:avLst/>
          </a:prstGeom>
          <a:solidFill>
            <a:srgbClr val="C1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터널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8" y="1928929"/>
            <a:ext cx="7206937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터널 효과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더미에서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나오면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자동으로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플레이어가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낸 색깔 카드로 간주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그만큼 기차 카드를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추가로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해야 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 카드로만 터널 연결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시 더미에서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공개한 카드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 중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 카드만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세고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그만큼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추가로 제출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해야 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6A26ADD-5569-48A9-8B53-8AD14643C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412" y="2616271"/>
            <a:ext cx="4599625" cy="3488263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1BF7E4A2-364F-4220-AA59-8D221A8BBA69}"/>
              </a:ext>
            </a:extLst>
          </p:cNvPr>
          <p:cNvGrpSpPr/>
          <p:nvPr/>
        </p:nvGrpSpPr>
        <p:grpSpPr>
          <a:xfrm rot="16200000">
            <a:off x="5911052" y="613481"/>
            <a:ext cx="1579609" cy="1042562"/>
            <a:chOff x="6793632" y="457489"/>
            <a:chExt cx="1579609" cy="1042562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86775779-7E16-431D-8935-3D9BBCFCA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061597" y="18952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E90C591F-4B47-4DDB-B755-BF6403797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077502" y="198248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1C19957C-B964-4EC1-BD53-F20CE3639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092600" y="206972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591A0B03-F17F-4A10-B0A5-3AB58CE36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092601" y="21569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8A914FC4-53EB-4461-B5D0-5B1C3BE45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104510" y="22442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613D0A9E-F4C0-4EA0-9FD0-71E09F084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113231" y="233144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675EBBB9-EE6C-4A02-90D3-C31AA7322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134662" y="24019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991C5250-CD48-4501-9B83-2CABFF7C6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123948" y="255960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F8423422-DCBE-432C-A94E-BD735B0A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136196" y="263006"/>
              <a:ext cx="969080" cy="1505010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23" name="그림 22">
            <a:extLst>
              <a:ext uri="{FF2B5EF4-FFF2-40B4-BE49-F238E27FC236}">
                <a16:creationId xmlns:a16="http://schemas.microsoft.com/office/drawing/2014/main" id="{4BFBCAB7-E9BF-48B8-A970-3CC681961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773" y="407310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FE7758E-02F3-4919-B916-BC0E0C59B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97" y="391405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ACC3917-7F8F-4F75-8FAC-767BE7172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221" y="37630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02840DEA-3673-4C20-AEB4-07FA093A7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945" y="376306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7359A6DA-92FD-4A38-9644-E05DD802C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669" y="364397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4F23731C-8598-48D7-A240-449B0C4A9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393" y="355676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8757856-A3C7-4AB8-A8F7-94E53BE41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439" y="334245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4760FE42-D4BA-4CF8-832F-5A53FCE7E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584" y="344959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020D8ADB-168D-4A05-9125-65E558D68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130" y="332711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80721DAE-5D26-43C0-9499-6187C22AD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67826" y="76828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9A894F15-C5A2-4CEE-85F6-B8633A261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707032" y="781755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251FEDFA-EB72-4E58-BBFC-7C9FD797E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746238" y="781755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918BFC19-9AC5-4FAC-AD13-E7EA5CA7E8AA}"/>
              </a:ext>
            </a:extLst>
          </p:cNvPr>
          <p:cNvSpPr/>
          <p:nvPr/>
        </p:nvSpPr>
        <p:spPr>
          <a:xfrm>
            <a:off x="9893703" y="334704"/>
            <a:ext cx="1252388" cy="1815641"/>
          </a:xfrm>
          <a:prstGeom prst="rect">
            <a:avLst/>
          </a:prstGeom>
          <a:noFill/>
          <a:ln w="76200">
            <a:solidFill>
              <a:srgbClr val="C11A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B6890B50-C2DD-43A4-B63B-CAC57FF5BB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74678">
            <a:off x="10401739" y="3635111"/>
            <a:ext cx="908941" cy="348886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11DC47E9-BA7A-4F57-9383-E68A76075E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2779">
            <a:off x="9553567" y="4288439"/>
            <a:ext cx="908941" cy="348886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14641AF2-5EB9-4772-94A4-A085E1140E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66367">
            <a:off x="8865901" y="5104929"/>
            <a:ext cx="908941" cy="348886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grpSp>
        <p:nvGrpSpPr>
          <p:cNvPr id="45" name="그룹 44">
            <a:extLst>
              <a:ext uri="{FF2B5EF4-FFF2-40B4-BE49-F238E27FC236}">
                <a16:creationId xmlns:a16="http://schemas.microsoft.com/office/drawing/2014/main" id="{DAEF1A58-7B35-4018-8249-4D7A661AC6E9}"/>
              </a:ext>
            </a:extLst>
          </p:cNvPr>
          <p:cNvGrpSpPr/>
          <p:nvPr/>
        </p:nvGrpSpPr>
        <p:grpSpPr>
          <a:xfrm>
            <a:off x="7942321" y="3419805"/>
            <a:ext cx="1326762" cy="1648742"/>
            <a:chOff x="7508708" y="3160385"/>
            <a:chExt cx="1326762" cy="1648742"/>
          </a:xfrm>
        </p:grpSpPr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A931E943-7CE0-43AA-A56E-03F5A506E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52076">
              <a:off x="7225087" y="3444006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004AFC25-A656-43E8-8A3E-749E7670B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383095" y="3444006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B0021C03-DD7A-48FE-A948-CAA98BF4B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6487537">
              <a:off x="7566640" y="3540297"/>
              <a:ext cx="1552451" cy="985209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49" name="그림 48">
            <a:extLst>
              <a:ext uri="{FF2B5EF4-FFF2-40B4-BE49-F238E27FC236}">
                <a16:creationId xmlns:a16="http://schemas.microsoft.com/office/drawing/2014/main" id="{60C7CB72-796E-4615-9D97-4E858E227E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9862" y="4696863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6893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08085 0.00069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2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16432 0.00069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2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2.96296E-6 L -0.19271 -0.5703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-285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022E-16 L -0.00638 -0.4324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2162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3" descr="C:\Users\KBG교육팀\Desktop\150420_교육팀_PPT삽입용캐릭터\캐릭터3_앞1.png">
            <a:extLst>
              <a:ext uri="{FF2B5EF4-FFF2-40B4-BE49-F238E27FC236}">
                <a16:creationId xmlns:a16="http://schemas.microsoft.com/office/drawing/2014/main" id="{A63563F9-8095-4BF9-9B89-0EEEF9DFC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21432" y="3988010"/>
            <a:ext cx="1435606" cy="1344312"/>
          </a:xfrm>
          <a:prstGeom prst="rect">
            <a:avLst/>
          </a:prstGeom>
          <a:noFill/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836588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목적지 카드 뽑기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8" y="1928929"/>
            <a:ext cx="7110683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목적지 카드 뽑기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목적지 카드 더미 맨 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카드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뽑아서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선택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선택하지 않은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목적지 카드는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더미 맨 아래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넣고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선택한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목적지 카드는 게임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끝까지 보유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*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보유한 목적지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버릴 방법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없음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640885A3-0EDD-4E99-A94E-F2D55E71AB91}"/>
              </a:ext>
            </a:extLst>
          </p:cNvPr>
          <p:cNvGrpSpPr/>
          <p:nvPr/>
        </p:nvGrpSpPr>
        <p:grpSpPr>
          <a:xfrm>
            <a:off x="8588947" y="4917123"/>
            <a:ext cx="1552451" cy="1000137"/>
            <a:chOff x="10035652" y="3260784"/>
            <a:chExt cx="1552451" cy="1000137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D17C0972-A0C1-4BCA-9265-64FF1804F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35652" y="3260784"/>
              <a:ext cx="1552451" cy="1000137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3345405D-6E03-4F59-9164-734150950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61124" y="3277194"/>
              <a:ext cx="1501505" cy="967315"/>
            </a:xfrm>
            <a:prstGeom prst="rect">
              <a:avLst/>
            </a:prstGeom>
          </p:spPr>
        </p:pic>
      </p:grpSp>
      <p:pic>
        <p:nvPicPr>
          <p:cNvPr id="40" name="그림 39">
            <a:extLst>
              <a:ext uri="{FF2B5EF4-FFF2-40B4-BE49-F238E27FC236}">
                <a16:creationId xmlns:a16="http://schemas.microsoft.com/office/drawing/2014/main" id="{A3477B8F-10D6-4BFE-9FB2-6CDE4D28E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806" y="3869077"/>
            <a:ext cx="1552451" cy="1000137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43" name="그룹 42">
            <a:extLst>
              <a:ext uri="{FF2B5EF4-FFF2-40B4-BE49-F238E27FC236}">
                <a16:creationId xmlns:a16="http://schemas.microsoft.com/office/drawing/2014/main" id="{C13916F1-C079-4A38-B9A2-930B43A63213}"/>
              </a:ext>
            </a:extLst>
          </p:cNvPr>
          <p:cNvGrpSpPr/>
          <p:nvPr/>
        </p:nvGrpSpPr>
        <p:grpSpPr>
          <a:xfrm>
            <a:off x="8589806" y="2815185"/>
            <a:ext cx="1552451" cy="1000137"/>
            <a:chOff x="10035652" y="4417055"/>
            <a:chExt cx="1552451" cy="1000137"/>
          </a:xfrm>
        </p:grpSpPr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5CE41B78-30A1-4F76-88D7-C1C5F9069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35652" y="4417055"/>
              <a:ext cx="1552451" cy="1000137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3D2FB3C0-CB0B-4732-B98C-108CCB17EE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485" b="2793"/>
            <a:stretch/>
          </p:blipFill>
          <p:spPr>
            <a:xfrm>
              <a:off x="10087286" y="4471007"/>
              <a:ext cx="1447466" cy="898712"/>
            </a:xfrm>
            <a:prstGeom prst="rect">
              <a:avLst/>
            </a:prstGeom>
          </p:spPr>
        </p:pic>
      </p:grpSp>
      <p:pic>
        <p:nvPicPr>
          <p:cNvPr id="47" name="그림 46">
            <a:extLst>
              <a:ext uri="{FF2B5EF4-FFF2-40B4-BE49-F238E27FC236}">
                <a16:creationId xmlns:a16="http://schemas.microsoft.com/office/drawing/2014/main" id="{FCC49837-B497-4264-9E77-603E28C99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0993" y="704869"/>
            <a:ext cx="1552451" cy="1000137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9EE179A0-A479-400D-A7B2-F71508C71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2110" y="717200"/>
            <a:ext cx="1552451" cy="1000137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DA13DF3E-D3AB-4845-8306-6797F90E6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3227" y="738631"/>
            <a:ext cx="1552451" cy="1000137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59" name="그룹 58">
            <a:extLst>
              <a:ext uri="{FF2B5EF4-FFF2-40B4-BE49-F238E27FC236}">
                <a16:creationId xmlns:a16="http://schemas.microsoft.com/office/drawing/2014/main" id="{037CEDAA-2190-469F-A47D-4A3C4863C5BC}"/>
              </a:ext>
            </a:extLst>
          </p:cNvPr>
          <p:cNvGrpSpPr/>
          <p:nvPr/>
        </p:nvGrpSpPr>
        <p:grpSpPr>
          <a:xfrm>
            <a:off x="8546034" y="601612"/>
            <a:ext cx="1638924" cy="1091771"/>
            <a:chOff x="8546034" y="601612"/>
            <a:chExt cx="1638924" cy="1091771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6DC91DA2-6DCA-4FDA-9654-A0D9B3D8144B}"/>
                </a:ext>
              </a:extLst>
            </p:cNvPr>
            <p:cNvGrpSpPr/>
            <p:nvPr/>
          </p:nvGrpSpPr>
          <p:grpSpPr>
            <a:xfrm>
              <a:off x="8546034" y="601612"/>
              <a:ext cx="1579609" cy="1042562"/>
              <a:chOff x="6793632" y="457489"/>
              <a:chExt cx="1579609" cy="1042562"/>
            </a:xfrm>
          </p:grpSpPr>
          <p:pic>
            <p:nvPicPr>
              <p:cNvPr id="20" name="그림 19">
                <a:extLst>
                  <a:ext uri="{FF2B5EF4-FFF2-40B4-BE49-F238E27FC236}">
                    <a16:creationId xmlns:a16="http://schemas.microsoft.com/office/drawing/2014/main" id="{149B711B-E716-4A01-BD9C-899E0A002A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400000">
                <a:off x="7061597" y="189524"/>
                <a:ext cx="969080" cy="1505010"/>
              </a:xfrm>
              <a:prstGeom prst="roundRect">
                <a:avLst>
                  <a:gd name="adj" fmla="val 4260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21" name="그림 20">
                <a:extLst>
                  <a:ext uri="{FF2B5EF4-FFF2-40B4-BE49-F238E27FC236}">
                    <a16:creationId xmlns:a16="http://schemas.microsoft.com/office/drawing/2014/main" id="{E1417C98-5EB4-40D2-BBFE-D0DEA3A4FB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400000">
                <a:off x="7077502" y="198248"/>
                <a:ext cx="969080" cy="1505010"/>
              </a:xfrm>
              <a:prstGeom prst="roundRect">
                <a:avLst>
                  <a:gd name="adj" fmla="val 4260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22" name="그림 21">
                <a:extLst>
                  <a:ext uri="{FF2B5EF4-FFF2-40B4-BE49-F238E27FC236}">
                    <a16:creationId xmlns:a16="http://schemas.microsoft.com/office/drawing/2014/main" id="{3363CF9B-BA25-4128-9A5B-46B5D7C3A8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400000">
                <a:off x="7092600" y="206972"/>
                <a:ext cx="969080" cy="1505010"/>
              </a:xfrm>
              <a:prstGeom prst="roundRect">
                <a:avLst>
                  <a:gd name="adj" fmla="val 4260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23" name="그림 22">
                <a:extLst>
                  <a:ext uri="{FF2B5EF4-FFF2-40B4-BE49-F238E27FC236}">
                    <a16:creationId xmlns:a16="http://schemas.microsoft.com/office/drawing/2014/main" id="{D4DB3AD0-5A53-46A3-B02C-57A02249C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400000">
                <a:off x="7092601" y="215696"/>
                <a:ext cx="969080" cy="1505010"/>
              </a:xfrm>
              <a:prstGeom prst="roundRect">
                <a:avLst>
                  <a:gd name="adj" fmla="val 4260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24" name="그림 23">
                <a:extLst>
                  <a:ext uri="{FF2B5EF4-FFF2-40B4-BE49-F238E27FC236}">
                    <a16:creationId xmlns:a16="http://schemas.microsoft.com/office/drawing/2014/main" id="{A8B075FC-9B0C-47E3-A69F-22767B571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400000">
                <a:off x="7104510" y="224420"/>
                <a:ext cx="969080" cy="1505010"/>
              </a:xfrm>
              <a:prstGeom prst="roundRect">
                <a:avLst>
                  <a:gd name="adj" fmla="val 4260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25" name="그림 24">
                <a:extLst>
                  <a:ext uri="{FF2B5EF4-FFF2-40B4-BE49-F238E27FC236}">
                    <a16:creationId xmlns:a16="http://schemas.microsoft.com/office/drawing/2014/main" id="{3A5DC535-5E8A-4D04-9B2F-0018AF2E6B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400000">
                <a:off x="7113231" y="233144"/>
                <a:ext cx="969080" cy="1505010"/>
              </a:xfrm>
              <a:prstGeom prst="roundRect">
                <a:avLst>
                  <a:gd name="adj" fmla="val 4260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26" name="그림 25">
                <a:extLst>
                  <a:ext uri="{FF2B5EF4-FFF2-40B4-BE49-F238E27FC236}">
                    <a16:creationId xmlns:a16="http://schemas.microsoft.com/office/drawing/2014/main" id="{1093690A-247B-47F9-9154-E3858264CE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400000">
                <a:off x="7134662" y="240190"/>
                <a:ext cx="969080" cy="1505010"/>
              </a:xfrm>
              <a:prstGeom prst="roundRect">
                <a:avLst>
                  <a:gd name="adj" fmla="val 4260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27" name="그림 26">
                <a:extLst>
                  <a:ext uri="{FF2B5EF4-FFF2-40B4-BE49-F238E27FC236}">
                    <a16:creationId xmlns:a16="http://schemas.microsoft.com/office/drawing/2014/main" id="{A0A3BE95-88D9-40EF-8F31-47D8D1A8DA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400000">
                <a:off x="7123948" y="255960"/>
                <a:ext cx="969080" cy="1505010"/>
              </a:xfrm>
              <a:prstGeom prst="roundRect">
                <a:avLst>
                  <a:gd name="adj" fmla="val 4260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FA4ABD0A-695A-4BF7-A61D-A295044D5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400000">
                <a:off x="7136196" y="263006"/>
                <a:ext cx="969080" cy="1505010"/>
              </a:xfrm>
              <a:prstGeom prst="roundRect">
                <a:avLst>
                  <a:gd name="adj" fmla="val 4260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</p:grpSp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64EE87BB-16B0-4B18-B88F-48B976530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32507" y="693246"/>
              <a:ext cx="1552451" cy="1000137"/>
            </a:xfrm>
            <a:prstGeom prst="roundRect">
              <a:avLst>
                <a:gd name="adj" fmla="val 426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21512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-0.00521 0.3048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15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0.0095 0.609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30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-0.00781 0.4585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0.00508 -0.61412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3018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00495 -0.30763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-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06719 0.17407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9320AFA5-D960-4421-845F-0BD36AE79E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r="27621"/>
          <a:stretch/>
        </p:blipFill>
        <p:spPr>
          <a:xfrm>
            <a:off x="7239000" y="947698"/>
            <a:ext cx="4618038" cy="5065872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836588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목적지 카드 뽑기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8" y="1928929"/>
            <a:ext cx="6918179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끝날 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카드의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두 도시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색깔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기차로 연결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하는 데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성공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목적지 카드에 적힌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얻고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연결하지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못하면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해당 점수만큼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감점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보유하고 있는 목적지 카드는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종료까지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비공개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목적지 카드는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보유 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제한 없음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88FF1AE-1507-4777-972F-DCFCC7B122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786" y="4798347"/>
            <a:ext cx="685226" cy="674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4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165862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기차역 건설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8" y="1928929"/>
            <a:ext cx="7110683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기차역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건설된 도시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연결된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플레이어의 노선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중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자기 노선으로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간주하여 자기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목적지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완성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하는 것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노선 연결의 여부와 상관없이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도시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기차역 건설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가능하지만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기차역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놓인 도시에는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건설 불가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35" name="그림 34" descr="텍스트, 테이블, 실내, 바닥이(가) 표시된 사진&#10;&#10;자동 생성된 설명">
            <a:extLst>
              <a:ext uri="{FF2B5EF4-FFF2-40B4-BE49-F238E27FC236}">
                <a16:creationId xmlns:a16="http://schemas.microsoft.com/office/drawing/2014/main" id="{0AFE0EF2-CF8B-4A70-97CD-E1A4A35963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53"/>
          <a:stretch/>
        </p:blipFill>
        <p:spPr>
          <a:xfrm>
            <a:off x="6828796" y="1277373"/>
            <a:ext cx="5028241" cy="391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0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571265" y="1248887"/>
            <a:ext cx="6245459" cy="1403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카드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110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 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색깔별로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12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장씩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 카드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14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A82ECA-6FB1-4DBE-8B4D-50E4386408FB}"/>
              </a:ext>
            </a:extLst>
          </p:cNvPr>
          <p:cNvSpPr txBox="1"/>
          <p:nvPr/>
        </p:nvSpPr>
        <p:spPr>
          <a:xfrm>
            <a:off x="571267" y="2909170"/>
            <a:ext cx="52298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목적지 카드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46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장거리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09ABD9-C502-42F2-80DF-3BF2225FEC80}"/>
              </a:ext>
            </a:extLst>
          </p:cNvPr>
          <p:cNvSpPr txBox="1"/>
          <p:nvPr/>
        </p:nvSpPr>
        <p:spPr>
          <a:xfrm>
            <a:off x="571267" y="3935654"/>
            <a:ext cx="52298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</a:t>
            </a:r>
            <a:r>
              <a:rPr lang="ko-KR" altLang="en-US" sz="3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점수표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카드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538C39-CEAD-4838-A7E6-E9342D33CE5D}"/>
              </a:ext>
            </a:extLst>
          </p:cNvPr>
          <p:cNvSpPr txBox="1"/>
          <p:nvPr/>
        </p:nvSpPr>
        <p:spPr>
          <a:xfrm>
            <a:off x="571267" y="4962137"/>
            <a:ext cx="52298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긴 노선 보너스 카드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F451F3-63E9-4884-BBF8-3B651A85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6EAC783-1624-4664-A4E7-9C0B6548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51CE533-D8C5-4C08-B12E-31F5F441C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369" y="402392"/>
            <a:ext cx="969080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A1812E4-589B-4B9D-AA93-BABAD363F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587" y="416689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4EE2058-5CE2-4A77-A065-BE3A0AFAB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127" y="3058743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164E5A5-06A4-403D-BE6D-52683643D3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128" y="1960253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CD3F38A-9722-428F-994E-BF9232631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9357" y="416689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39192334-7F32-4F01-8E24-CF6EA8F74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9357" y="1955419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20030C0-848A-4C61-B254-8566A163A4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4587" y="1950586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7547B1FE-405E-42A9-B079-0208C1888A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9357" y="3062954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A942D821-3D52-4D22-944F-F79AD6D7FD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4126" y="4166900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379F1AB-9A28-4018-8770-575C4E763B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04586" y="3063533"/>
            <a:ext cx="1552451" cy="98520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59" name="그룹 58">
            <a:extLst>
              <a:ext uri="{FF2B5EF4-FFF2-40B4-BE49-F238E27FC236}">
                <a16:creationId xmlns:a16="http://schemas.microsoft.com/office/drawing/2014/main" id="{1B8A4233-3239-41B9-984A-20949EAB9889}"/>
              </a:ext>
            </a:extLst>
          </p:cNvPr>
          <p:cNvGrpSpPr/>
          <p:nvPr/>
        </p:nvGrpSpPr>
        <p:grpSpPr>
          <a:xfrm>
            <a:off x="8872103" y="457351"/>
            <a:ext cx="742243" cy="842963"/>
            <a:chOff x="6884772" y="507796"/>
            <a:chExt cx="742243" cy="842963"/>
          </a:xfrm>
        </p:grpSpPr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7F8F6A54-AADF-4199-ABA7-E9FF88D26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4772" y="507796"/>
              <a:ext cx="742243" cy="8429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C62B280-2025-4F96-8BDD-A59367BC4DF4}"/>
                </a:ext>
              </a:extLst>
            </p:cNvPr>
            <p:cNvSpPr txBox="1"/>
            <p:nvPr/>
          </p:nvSpPr>
          <p:spPr>
            <a:xfrm flipH="1">
              <a:off x="6955171" y="669685"/>
              <a:ext cx="601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000" b="1" spc="-200" dirty="0">
                  <a:ln w="6350">
                    <a:solidFill>
                      <a:schemeClr val="tx1">
                        <a:alpha val="0"/>
                      </a:scheme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뒷면</a:t>
              </a:r>
              <a:endParaRPr lang="en-US" altLang="ko-KR" sz="2000" b="1" spc="-200" dirty="0">
                <a:ln w="6350">
                  <a:solidFill>
                    <a:schemeClr val="tx1">
                      <a:alpha val="0"/>
                    </a:schemeClr>
                  </a:solidFill>
                </a:ln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pic>
        <p:nvPicPr>
          <p:cNvPr id="53" name="그림 52">
            <a:extLst>
              <a:ext uri="{FF2B5EF4-FFF2-40B4-BE49-F238E27FC236}">
                <a16:creationId xmlns:a16="http://schemas.microsoft.com/office/drawing/2014/main" id="{71464792-449F-4910-B667-6C0006662C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74126" y="5265390"/>
            <a:ext cx="1552451" cy="1000137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3C3926DE-BC63-4797-AC13-C0F9ADC421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39357" y="5265390"/>
            <a:ext cx="1552451" cy="1000137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EA469E10-FDB7-4FBA-A53A-7D83CB7F86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82111" y="402392"/>
            <a:ext cx="984045" cy="1505010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F9F9BB85-77D7-45ED-81A0-42BADD13C3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04588" y="5262836"/>
            <a:ext cx="1552450" cy="1000136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977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165862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기차역 건설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8" y="1928929"/>
            <a:ext cx="7110683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기차역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차례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당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하나씩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건설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첫 번째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기차역은 기차 카드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두 번째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기차역은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기차 카드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번째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기차역은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기차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기차역은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까지 건설할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*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기관차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 사용 가능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78ABFDD-85AF-4F09-A70D-7F9B7710D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725" y="1277373"/>
            <a:ext cx="5040313" cy="369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165862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기차역 건설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8" y="1928929"/>
            <a:ext cx="7251958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 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자기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기차역에 연결된 노선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색깔 노선 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노선처럼 사용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821EEE0E-EBF8-4775-A117-CFC8745F2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207" y="4249316"/>
            <a:ext cx="2931831" cy="186297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C9C8E317-848E-48AF-AE03-A9B95B6B477B}"/>
              </a:ext>
            </a:extLst>
          </p:cNvPr>
          <p:cNvGrpSpPr/>
          <p:nvPr/>
        </p:nvGrpSpPr>
        <p:grpSpPr>
          <a:xfrm>
            <a:off x="7535398" y="793750"/>
            <a:ext cx="3961277" cy="2896561"/>
            <a:chOff x="7080251" y="368300"/>
            <a:chExt cx="4685176" cy="3425890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50C681EE-C60E-4A56-B677-2A6F5953E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443" t="44666" b="16370"/>
            <a:stretch/>
          </p:blipFill>
          <p:spPr>
            <a:xfrm>
              <a:off x="7080251" y="368300"/>
              <a:ext cx="2736872" cy="3425890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0573BAC0-EF7E-401E-A7EF-AF639D0E5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4392" r="61844" b="16644"/>
            <a:stretch/>
          </p:blipFill>
          <p:spPr>
            <a:xfrm>
              <a:off x="9125392" y="368300"/>
              <a:ext cx="2640035" cy="3425890"/>
            </a:xfrm>
            <a:prstGeom prst="rect">
              <a:avLst/>
            </a:prstGeom>
          </p:spPr>
        </p:pic>
      </p:grpSp>
      <p:pic>
        <p:nvPicPr>
          <p:cNvPr id="23" name="그림 22">
            <a:extLst>
              <a:ext uri="{FF2B5EF4-FFF2-40B4-BE49-F238E27FC236}">
                <a16:creationId xmlns:a16="http://schemas.microsoft.com/office/drawing/2014/main" id="{1D6E9474-AA71-44D0-BB7F-0134C9014B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3947">
            <a:off x="9656960" y="3039518"/>
            <a:ext cx="321900" cy="123558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6C5077F7-EF18-4C09-A619-3B1678CF90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1881">
            <a:off x="9264719" y="2886137"/>
            <a:ext cx="321900" cy="123558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B432C222-2D96-4F1C-8553-11D1A429B4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1505">
            <a:off x="8901526" y="2318303"/>
            <a:ext cx="321900" cy="123558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D94563F4-B771-43A7-AEF9-0929B6DBDA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1505">
            <a:off x="8961246" y="2708874"/>
            <a:ext cx="321900" cy="123558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1B478E63-F311-4011-A73F-E2A7D26E45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2150">
            <a:off x="8577123" y="1994074"/>
            <a:ext cx="336561" cy="129185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F7F73418-4B29-46A6-9C1C-A963E07871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2150">
            <a:off x="8217514" y="1819770"/>
            <a:ext cx="336561" cy="129185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E06726C3-042F-4348-B852-08C2B4D77F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000" l="10000" r="98493">
                        <a14:foregroundMark x1="70411" y1="16167" x2="72192" y2="27333"/>
                        <a14:foregroundMark x1="88767" y1="38667" x2="89863" y2="47500"/>
                        <a14:foregroundMark x1="90959" y1="36000" x2="92740" y2="45833"/>
                        <a14:foregroundMark x1="92740" y1="45833" x2="92740" y2="45833"/>
                        <a14:foregroundMark x1="92740" y1="47000" x2="87397" y2="51000"/>
                        <a14:foregroundMark x1="96164" y1="38500" x2="95616" y2="42833"/>
                        <a14:foregroundMark x1="24932" y1="68500" x2="20274" y2="57500"/>
                        <a14:foregroundMark x1="16027" y1="62167" x2="14795" y2="74000"/>
                        <a14:foregroundMark x1="98556" y1="43249" x2="98767" y2="44167"/>
                        <a14:foregroundMark x1="97123" y1="37000" x2="98230" y2="41825"/>
                        <a14:foregroundMark x1="76986" y1="92333" x2="81644" y2="92833"/>
                        <a14:foregroundMark x1="85342" y1="97000" x2="86849" y2="96333"/>
                        <a14:backgroundMark x1="10411" y1="79333" x2="11918" y2="80500"/>
                        <a14:backgroundMark x1="10274" y1="55000" x2="7808" y2="57167"/>
                        <a14:backgroundMark x1="22603" y1="76667" x2="24110" y2="80333"/>
                        <a14:backgroundMark x1="55068" y1="29000" x2="53562" y2="34833"/>
                        <a14:backgroundMark x1="66712" y1="81667" x2="65068" y2="87333"/>
                        <a14:backgroundMark x1="63973" y1="78167" x2="55616" y2="83000"/>
                        <a14:backgroundMark x1="58493" y1="76333" x2="62877" y2="89500"/>
                        <a14:backgroundMark x1="69452" y1="73000" x2="66301" y2="87500"/>
                        <a14:backgroundMark x1="68767" y1="80833" x2="68904" y2="87167"/>
                        <a14:backgroundMark x1="70822" y1="81667" x2="69452" y2="89833"/>
                        <a14:backgroundMark x1="71507" y1="83167" x2="70685" y2="76333"/>
                        <a14:backgroundMark x1="70548" y1="54000" x2="54384" y2="76000"/>
                        <a14:backgroundMark x1="80411" y1="39000" x2="74658" y2="56833"/>
                        <a14:backgroundMark x1="70548" y1="86833" x2="70548" y2="86667"/>
                        <a14:backgroundMark x1="70548" y1="86333" x2="70822" y2="89833"/>
                        <a14:backgroundMark x1="71096" y1="88000" x2="69315" y2="81667"/>
                        <a14:backgroundMark x1="71644" y1="84500" x2="71096" y2="88667"/>
                        <a14:backgroundMark x1="89726" y1="91500" x2="93151" y2="95000"/>
                        <a14:backgroundMark x1="71644" y1="86000" x2="71507" y2="89667"/>
                        <a14:backgroundMark x1="71918" y1="90000" x2="71781" y2="82667"/>
                        <a14:backgroundMark x1="98493" y1="49167" x2="99041" y2="57667"/>
                        <a14:backgroundMark x1="99041" y1="57667" x2="99041" y2="57833"/>
                        <a14:backgroundMark x1="98767" y1="44167" x2="98767" y2="42667"/>
                        <a14:backgroundMark x1="98356" y1="44000" x2="98493" y2="40833"/>
                        <a14:backgroundMark x1="86438" y1="56667" x2="87123" y2="56667"/>
                        <a14:backgroundMark x1="87123" y1="56667" x2="90822" y2="57167"/>
                      </a14:backgroundRemoval>
                    </a14:imgEffect>
                  </a14:imgLayer>
                </a14:imgProps>
              </a:ext>
            </a:extLst>
          </a:blip>
          <a:srcRect l="7594" t="44797" r="68757" b="15722"/>
          <a:stretch/>
        </p:blipFill>
        <p:spPr>
          <a:xfrm>
            <a:off x="8875730" y="1875736"/>
            <a:ext cx="258224" cy="35433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DADE49D9-1DD1-4158-A7BC-6EB4430F183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346" y="1328826"/>
            <a:ext cx="860745" cy="847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DE79DD3E-9941-40E6-A604-E96E448AFCE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165" y="2898039"/>
            <a:ext cx="870872" cy="857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타원 31">
            <a:extLst>
              <a:ext uri="{FF2B5EF4-FFF2-40B4-BE49-F238E27FC236}">
                <a16:creationId xmlns:a16="http://schemas.microsoft.com/office/drawing/2014/main" id="{921B90AD-A09E-4A43-B82D-0AA63E181521}"/>
              </a:ext>
            </a:extLst>
          </p:cNvPr>
          <p:cNvSpPr/>
          <p:nvPr/>
        </p:nvSpPr>
        <p:spPr>
          <a:xfrm>
            <a:off x="8740748" y="1802067"/>
            <a:ext cx="543366" cy="54336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3" name="화살표: 위쪽 32">
            <a:extLst>
              <a:ext uri="{FF2B5EF4-FFF2-40B4-BE49-F238E27FC236}">
                <a16:creationId xmlns:a16="http://schemas.microsoft.com/office/drawing/2014/main" id="{851B7614-61D8-4215-B387-4CB24368D418}"/>
              </a:ext>
            </a:extLst>
          </p:cNvPr>
          <p:cNvSpPr/>
          <p:nvPr/>
        </p:nvSpPr>
        <p:spPr>
          <a:xfrm rot="17593244">
            <a:off x="8341269" y="1438110"/>
            <a:ext cx="318065" cy="600711"/>
          </a:xfrm>
          <a:prstGeom prst="upArrow">
            <a:avLst>
              <a:gd name="adj1" fmla="val 39096"/>
              <a:gd name="adj2" fmla="val 58070"/>
            </a:avLst>
          </a:prstGeom>
          <a:solidFill>
            <a:srgbClr val="FFFF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46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165862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기차역 건설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8" y="1928929"/>
            <a:ext cx="7251958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 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자기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기차역에 연결된 노선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색깔 노선 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노선처럼 사용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노선은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여러 장의 목적지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달성하는 데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이용 가능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51B3954-DAD7-4E73-B751-6AE47AEF9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325" y="4249316"/>
            <a:ext cx="2931831" cy="186297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21EEE0E-EBF8-4775-A117-CFC8745F2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5207" y="4249316"/>
            <a:ext cx="2931831" cy="1862979"/>
          </a:xfrm>
          <a:prstGeom prst="roundRect">
            <a:avLst>
              <a:gd name="adj" fmla="val 4260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C9C8E317-848E-48AF-AE03-A9B95B6B477B}"/>
              </a:ext>
            </a:extLst>
          </p:cNvPr>
          <p:cNvGrpSpPr/>
          <p:nvPr/>
        </p:nvGrpSpPr>
        <p:grpSpPr>
          <a:xfrm>
            <a:off x="7535398" y="793750"/>
            <a:ext cx="3961277" cy="2896561"/>
            <a:chOff x="7080251" y="368300"/>
            <a:chExt cx="4685176" cy="3425890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50C681EE-C60E-4A56-B677-2A6F5953E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443" t="44666" b="16370"/>
            <a:stretch/>
          </p:blipFill>
          <p:spPr>
            <a:xfrm>
              <a:off x="7080251" y="368300"/>
              <a:ext cx="2736872" cy="3425890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0573BAC0-EF7E-401E-A7EF-AF639D0E5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4392" r="61844" b="16644"/>
            <a:stretch/>
          </p:blipFill>
          <p:spPr>
            <a:xfrm>
              <a:off x="9125392" y="368300"/>
              <a:ext cx="2640035" cy="3425890"/>
            </a:xfrm>
            <a:prstGeom prst="rect">
              <a:avLst/>
            </a:prstGeom>
          </p:spPr>
        </p:pic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638130A0-DB53-436D-ADA6-6381CF2CD8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3947">
            <a:off x="9656960" y="3039518"/>
            <a:ext cx="321900" cy="123558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69C8993-4575-4F6F-8AED-2BAB4C51CC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1881">
            <a:off x="9264719" y="2886137"/>
            <a:ext cx="321900" cy="123558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5C5FF0C8-C812-4592-9482-A542B2FDDF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1505">
            <a:off x="8901526" y="2318303"/>
            <a:ext cx="321900" cy="123558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818E7D16-F397-4716-BB32-CB2314DB29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1505">
            <a:off x="8961246" y="2708874"/>
            <a:ext cx="321900" cy="123558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4E3ABA15-72B2-4C8E-9E84-D8B1CD40DC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2150">
            <a:off x="8577123" y="1994074"/>
            <a:ext cx="336561" cy="129185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2BDA8DF3-A3D3-4AF3-B2AB-63506DD860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2150">
            <a:off x="8217514" y="1819770"/>
            <a:ext cx="336561" cy="129185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DADE49D9-1DD1-4158-A7BC-6EB4430F183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228" y="1294286"/>
            <a:ext cx="860745" cy="847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DE79DD3E-9941-40E6-A604-E96E448AFCE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61" y="2782660"/>
            <a:ext cx="1025939" cy="10102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6252D9C8-A87B-4368-B7DF-F0DBB50B10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000" l="10000" r="98493">
                        <a14:foregroundMark x1="70411" y1="16167" x2="72192" y2="27333"/>
                        <a14:foregroundMark x1="88767" y1="38667" x2="89863" y2="47500"/>
                        <a14:foregroundMark x1="90959" y1="36000" x2="92740" y2="45833"/>
                        <a14:foregroundMark x1="92740" y1="45833" x2="92740" y2="45833"/>
                        <a14:foregroundMark x1="92740" y1="47000" x2="87397" y2="51000"/>
                        <a14:foregroundMark x1="96164" y1="38500" x2="95616" y2="42833"/>
                        <a14:foregroundMark x1="24932" y1="68500" x2="20274" y2="57500"/>
                        <a14:foregroundMark x1="16027" y1="62167" x2="14795" y2="74000"/>
                        <a14:foregroundMark x1="98556" y1="43249" x2="98767" y2="44167"/>
                        <a14:foregroundMark x1="97123" y1="37000" x2="98230" y2="41825"/>
                        <a14:foregroundMark x1="76986" y1="92333" x2="81644" y2="92833"/>
                        <a14:foregroundMark x1="85342" y1="97000" x2="86849" y2="96333"/>
                        <a14:backgroundMark x1="10411" y1="79333" x2="11918" y2="80500"/>
                        <a14:backgroundMark x1="10274" y1="55000" x2="7808" y2="57167"/>
                        <a14:backgroundMark x1="22603" y1="76667" x2="24110" y2="80333"/>
                        <a14:backgroundMark x1="55068" y1="29000" x2="53562" y2="34833"/>
                        <a14:backgroundMark x1="66712" y1="81667" x2="65068" y2="87333"/>
                        <a14:backgroundMark x1="63973" y1="78167" x2="55616" y2="83000"/>
                        <a14:backgroundMark x1="58493" y1="76333" x2="62877" y2="89500"/>
                        <a14:backgroundMark x1="69452" y1="73000" x2="66301" y2="87500"/>
                        <a14:backgroundMark x1="68767" y1="80833" x2="68904" y2="87167"/>
                        <a14:backgroundMark x1="70822" y1="81667" x2="69452" y2="89833"/>
                        <a14:backgroundMark x1="71507" y1="83167" x2="70685" y2="76333"/>
                        <a14:backgroundMark x1="70548" y1="54000" x2="54384" y2="76000"/>
                        <a14:backgroundMark x1="80411" y1="39000" x2="74658" y2="56833"/>
                        <a14:backgroundMark x1="70548" y1="86833" x2="70548" y2="86667"/>
                        <a14:backgroundMark x1="70548" y1="86333" x2="70822" y2="89833"/>
                        <a14:backgroundMark x1="71096" y1="88000" x2="69315" y2="81667"/>
                        <a14:backgroundMark x1="71644" y1="84500" x2="71096" y2="88667"/>
                        <a14:backgroundMark x1="89726" y1="91500" x2="93151" y2="95000"/>
                        <a14:backgroundMark x1="71644" y1="86000" x2="71507" y2="89667"/>
                        <a14:backgroundMark x1="71918" y1="90000" x2="71781" y2="82667"/>
                        <a14:backgroundMark x1="98493" y1="49167" x2="99041" y2="57667"/>
                        <a14:backgroundMark x1="99041" y1="57667" x2="99041" y2="57833"/>
                        <a14:backgroundMark x1="98767" y1="44167" x2="98767" y2="42667"/>
                        <a14:backgroundMark x1="98356" y1="44000" x2="98493" y2="40833"/>
                        <a14:backgroundMark x1="86438" y1="56667" x2="87123" y2="56667"/>
                        <a14:backgroundMark x1="87123" y1="56667" x2="90822" y2="57167"/>
                      </a14:backgroundRemoval>
                    </a14:imgEffect>
                  </a14:imgLayer>
                </a14:imgProps>
              </a:ext>
            </a:extLst>
          </a:blip>
          <a:srcRect l="7594" t="44797" r="68757" b="15722"/>
          <a:stretch/>
        </p:blipFill>
        <p:spPr>
          <a:xfrm>
            <a:off x="8873736" y="1875736"/>
            <a:ext cx="258224" cy="35433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6E4B947-73EC-4953-A3CE-D8BA3F517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287">
            <a:off x="9111567" y="1945209"/>
            <a:ext cx="321900" cy="123558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FC88254D-EA67-4C99-BF99-937132AFC4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302">
            <a:off x="9510348" y="2020202"/>
            <a:ext cx="321900" cy="123558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BE62FFDE-CEAF-47B4-891C-B08C68AEFC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5585">
            <a:off x="9980172" y="2008168"/>
            <a:ext cx="321900" cy="123558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6E33A56-56ED-4A40-B52B-01DED63D19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19624">
            <a:off x="10237134" y="1689353"/>
            <a:ext cx="321900" cy="123558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447DF98-71CD-4A6D-82BE-3C15F878083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611" y="987886"/>
            <a:ext cx="1025939" cy="10102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타원 32">
            <a:extLst>
              <a:ext uri="{FF2B5EF4-FFF2-40B4-BE49-F238E27FC236}">
                <a16:creationId xmlns:a16="http://schemas.microsoft.com/office/drawing/2014/main" id="{53569CC7-EC21-44AE-9F19-E0FB8E07AC38}"/>
              </a:ext>
            </a:extLst>
          </p:cNvPr>
          <p:cNvSpPr/>
          <p:nvPr/>
        </p:nvSpPr>
        <p:spPr>
          <a:xfrm>
            <a:off x="8740748" y="1802067"/>
            <a:ext cx="543366" cy="54336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4" name="화살표: 위쪽 33">
            <a:extLst>
              <a:ext uri="{FF2B5EF4-FFF2-40B4-BE49-F238E27FC236}">
                <a16:creationId xmlns:a16="http://schemas.microsoft.com/office/drawing/2014/main" id="{BBD1C909-8B0C-4DE6-976D-1E12FE4E8EA4}"/>
              </a:ext>
            </a:extLst>
          </p:cNvPr>
          <p:cNvSpPr/>
          <p:nvPr/>
        </p:nvSpPr>
        <p:spPr>
          <a:xfrm rot="7149995">
            <a:off x="8341269" y="1438110"/>
            <a:ext cx="318065" cy="600711"/>
          </a:xfrm>
          <a:prstGeom prst="upArrow">
            <a:avLst>
              <a:gd name="adj1" fmla="val 39096"/>
              <a:gd name="adj2" fmla="val 58070"/>
            </a:avLst>
          </a:prstGeom>
          <a:solidFill>
            <a:srgbClr val="FFFF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89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165862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기차역 건설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8" y="1928929"/>
            <a:ext cx="7251958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 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자기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기차역에 연결된 노선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색깔 노선 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노선처럼 사용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노선은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여러 장의 목적지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달성하는 데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이용 가능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건설하지 않은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기차역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개당 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종료 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000" b="1" spc="-150" dirty="0" err="1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획득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C9C8E317-848E-48AF-AE03-A9B95B6B477B}"/>
              </a:ext>
            </a:extLst>
          </p:cNvPr>
          <p:cNvGrpSpPr/>
          <p:nvPr/>
        </p:nvGrpSpPr>
        <p:grpSpPr>
          <a:xfrm>
            <a:off x="7535398" y="793750"/>
            <a:ext cx="3961277" cy="2896561"/>
            <a:chOff x="7080251" y="368300"/>
            <a:chExt cx="4685176" cy="3425890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50C681EE-C60E-4A56-B677-2A6F5953E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443" t="44666" b="16370"/>
            <a:stretch/>
          </p:blipFill>
          <p:spPr>
            <a:xfrm>
              <a:off x="7080251" y="368300"/>
              <a:ext cx="2736872" cy="3425890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0573BAC0-EF7E-401E-A7EF-AF639D0E5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4392" r="61844" b="16644"/>
            <a:stretch/>
          </p:blipFill>
          <p:spPr>
            <a:xfrm>
              <a:off x="9125392" y="368300"/>
              <a:ext cx="2640035" cy="3425890"/>
            </a:xfrm>
            <a:prstGeom prst="rect">
              <a:avLst/>
            </a:prstGeom>
          </p:spPr>
        </p:pic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638130A0-DB53-436D-ADA6-6381CF2CD8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3947">
            <a:off x="9656960" y="3039518"/>
            <a:ext cx="321900" cy="123558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69C8993-4575-4F6F-8AED-2BAB4C51CC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1881">
            <a:off x="9264719" y="2886137"/>
            <a:ext cx="321900" cy="123558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5C5FF0C8-C812-4592-9482-A542B2FDDF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1505">
            <a:off x="8901526" y="2318303"/>
            <a:ext cx="321900" cy="123558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818E7D16-F397-4716-BB32-CB2314DB29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1505">
            <a:off x="8961246" y="2708874"/>
            <a:ext cx="321900" cy="123558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4E3ABA15-72B2-4C8E-9E84-D8B1CD40DC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2150">
            <a:off x="8577123" y="1994074"/>
            <a:ext cx="336561" cy="129185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2BDA8DF3-A3D3-4AF3-B2AB-63506DD86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2150">
            <a:off x="8217514" y="1819770"/>
            <a:ext cx="336561" cy="129185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6252D9C8-A87B-4368-B7DF-F0DBB50B10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000" l="10000" r="98493">
                        <a14:foregroundMark x1="70411" y1="16167" x2="72192" y2="27333"/>
                        <a14:foregroundMark x1="88767" y1="38667" x2="89863" y2="47500"/>
                        <a14:foregroundMark x1="90959" y1="36000" x2="92740" y2="45833"/>
                        <a14:foregroundMark x1="92740" y1="45833" x2="92740" y2="45833"/>
                        <a14:foregroundMark x1="92740" y1="47000" x2="87397" y2="51000"/>
                        <a14:foregroundMark x1="96164" y1="38500" x2="95616" y2="42833"/>
                        <a14:foregroundMark x1="24932" y1="68500" x2="20274" y2="57500"/>
                        <a14:foregroundMark x1="16027" y1="62167" x2="14795" y2="74000"/>
                        <a14:foregroundMark x1="98556" y1="43249" x2="98767" y2="44167"/>
                        <a14:foregroundMark x1="97123" y1="37000" x2="98230" y2="41825"/>
                        <a14:foregroundMark x1="76986" y1="92333" x2="81644" y2="92833"/>
                        <a14:foregroundMark x1="85342" y1="97000" x2="86849" y2="96333"/>
                        <a14:backgroundMark x1="10411" y1="79333" x2="11918" y2="80500"/>
                        <a14:backgroundMark x1="10274" y1="55000" x2="7808" y2="57167"/>
                        <a14:backgroundMark x1="22603" y1="76667" x2="24110" y2="80333"/>
                        <a14:backgroundMark x1="55068" y1="29000" x2="53562" y2="34833"/>
                        <a14:backgroundMark x1="66712" y1="81667" x2="65068" y2="87333"/>
                        <a14:backgroundMark x1="63973" y1="78167" x2="55616" y2="83000"/>
                        <a14:backgroundMark x1="58493" y1="76333" x2="62877" y2="89500"/>
                        <a14:backgroundMark x1="69452" y1="73000" x2="66301" y2="87500"/>
                        <a14:backgroundMark x1="68767" y1="80833" x2="68904" y2="87167"/>
                        <a14:backgroundMark x1="70822" y1="81667" x2="69452" y2="89833"/>
                        <a14:backgroundMark x1="71507" y1="83167" x2="70685" y2="76333"/>
                        <a14:backgroundMark x1="70548" y1="54000" x2="54384" y2="76000"/>
                        <a14:backgroundMark x1="80411" y1="39000" x2="74658" y2="56833"/>
                        <a14:backgroundMark x1="70548" y1="86833" x2="70548" y2="86667"/>
                        <a14:backgroundMark x1="70548" y1="86333" x2="70822" y2="89833"/>
                        <a14:backgroundMark x1="71096" y1="88000" x2="69315" y2="81667"/>
                        <a14:backgroundMark x1="71644" y1="84500" x2="71096" y2="88667"/>
                        <a14:backgroundMark x1="89726" y1="91500" x2="93151" y2="95000"/>
                        <a14:backgroundMark x1="71644" y1="86000" x2="71507" y2="89667"/>
                        <a14:backgroundMark x1="71918" y1="90000" x2="71781" y2="82667"/>
                        <a14:backgroundMark x1="98493" y1="49167" x2="99041" y2="57667"/>
                        <a14:backgroundMark x1="99041" y1="57667" x2="99041" y2="57833"/>
                        <a14:backgroundMark x1="98767" y1="44167" x2="98767" y2="42667"/>
                        <a14:backgroundMark x1="98356" y1="44000" x2="98493" y2="40833"/>
                        <a14:backgroundMark x1="86438" y1="56667" x2="87123" y2="56667"/>
                        <a14:backgroundMark x1="87123" y1="56667" x2="90822" y2="57167"/>
                      </a14:backgroundRemoval>
                    </a14:imgEffect>
                  </a14:imgLayer>
                </a14:imgProps>
              </a:ext>
            </a:extLst>
          </a:blip>
          <a:srcRect l="7594" t="44797" r="68757" b="15722"/>
          <a:stretch/>
        </p:blipFill>
        <p:spPr>
          <a:xfrm>
            <a:off x="8873736" y="1875736"/>
            <a:ext cx="258224" cy="35433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6E4B947-73EC-4953-A3CE-D8BA3F5179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287">
            <a:off x="9111567" y="1945209"/>
            <a:ext cx="321900" cy="123558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FC88254D-EA67-4C99-BF99-937132AFC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302">
            <a:off x="9510348" y="2020202"/>
            <a:ext cx="321900" cy="123558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BE62FFDE-CEAF-47B4-891C-B08C68AEF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5585">
            <a:off x="9980172" y="2008168"/>
            <a:ext cx="321900" cy="123558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6E33A56-56ED-4A40-B52B-01DED63D1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19624">
            <a:off x="10237134" y="1689353"/>
            <a:ext cx="321900" cy="123558"/>
          </a:xfrm>
          <a:prstGeom prst="rect">
            <a:avLst/>
          </a:prstGeom>
          <a:effectLst>
            <a:outerShdw blurRad="76200" dist="12700" dir="18900000" sx="101000" sy="101000" kx="-1200000" algn="bl" rotWithShape="0">
              <a:prstClr val="black">
                <a:alpha val="22000"/>
              </a:prstClr>
            </a:outerShdw>
          </a:effectLst>
        </p:spPr>
      </p:pic>
      <p:sp>
        <p:nvSpPr>
          <p:cNvPr id="33" name="타원 32">
            <a:extLst>
              <a:ext uri="{FF2B5EF4-FFF2-40B4-BE49-F238E27FC236}">
                <a16:creationId xmlns:a16="http://schemas.microsoft.com/office/drawing/2014/main" id="{53569CC7-EC21-44AE-9F19-E0FB8E07AC38}"/>
              </a:ext>
            </a:extLst>
          </p:cNvPr>
          <p:cNvSpPr/>
          <p:nvPr/>
        </p:nvSpPr>
        <p:spPr>
          <a:xfrm>
            <a:off x="8740748" y="1802067"/>
            <a:ext cx="543366" cy="54336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2BC9D177-EFEB-4423-B90D-124E2CD292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000" l="10000" r="98493">
                        <a14:foregroundMark x1="70411" y1="16167" x2="72192" y2="27333"/>
                        <a14:foregroundMark x1="88767" y1="38667" x2="89863" y2="47500"/>
                        <a14:foregroundMark x1="90959" y1="36000" x2="92740" y2="45833"/>
                        <a14:foregroundMark x1="92740" y1="45833" x2="92740" y2="45833"/>
                        <a14:foregroundMark x1="92740" y1="47000" x2="87397" y2="51000"/>
                        <a14:foregroundMark x1="96164" y1="38500" x2="95616" y2="42833"/>
                        <a14:foregroundMark x1="24932" y1="68500" x2="20274" y2="57500"/>
                        <a14:foregroundMark x1="16027" y1="62167" x2="14795" y2="74000"/>
                        <a14:foregroundMark x1="98556" y1="43249" x2="98767" y2="44167"/>
                        <a14:foregroundMark x1="97123" y1="37000" x2="98230" y2="41825"/>
                        <a14:foregroundMark x1="76986" y1="92333" x2="81644" y2="92833"/>
                        <a14:foregroundMark x1="85342" y1="97000" x2="86849" y2="96333"/>
                        <a14:backgroundMark x1="10411" y1="79333" x2="11918" y2="80500"/>
                        <a14:backgroundMark x1="10274" y1="55000" x2="7808" y2="57167"/>
                        <a14:backgroundMark x1="22603" y1="76667" x2="24110" y2="80333"/>
                        <a14:backgroundMark x1="55068" y1="29000" x2="53562" y2="34833"/>
                        <a14:backgroundMark x1="66712" y1="81667" x2="65068" y2="87333"/>
                        <a14:backgroundMark x1="63973" y1="78167" x2="55616" y2="83000"/>
                        <a14:backgroundMark x1="58493" y1="76333" x2="62877" y2="89500"/>
                        <a14:backgroundMark x1="69452" y1="73000" x2="66301" y2="87500"/>
                        <a14:backgroundMark x1="68767" y1="80833" x2="68904" y2="87167"/>
                        <a14:backgroundMark x1="70822" y1="81667" x2="69452" y2="89833"/>
                        <a14:backgroundMark x1="71507" y1="83167" x2="70685" y2="76333"/>
                        <a14:backgroundMark x1="70548" y1="54000" x2="54384" y2="76000"/>
                        <a14:backgroundMark x1="80411" y1="39000" x2="74658" y2="56833"/>
                        <a14:backgroundMark x1="70548" y1="86833" x2="70548" y2="86667"/>
                        <a14:backgroundMark x1="70548" y1="86333" x2="70822" y2="89833"/>
                        <a14:backgroundMark x1="71096" y1="88000" x2="69315" y2="81667"/>
                        <a14:backgroundMark x1="71644" y1="84500" x2="71096" y2="88667"/>
                        <a14:backgroundMark x1="89726" y1="91500" x2="93151" y2="95000"/>
                        <a14:backgroundMark x1="71644" y1="86000" x2="71507" y2="89667"/>
                        <a14:backgroundMark x1="71918" y1="90000" x2="71781" y2="82667"/>
                        <a14:backgroundMark x1="98493" y1="49167" x2="99041" y2="57667"/>
                        <a14:backgroundMark x1="99041" y1="57667" x2="99041" y2="57833"/>
                        <a14:backgroundMark x1="98767" y1="44167" x2="98767" y2="42667"/>
                        <a14:backgroundMark x1="98356" y1="44000" x2="98493" y2="40833"/>
                        <a14:backgroundMark x1="86438" y1="56667" x2="87123" y2="56667"/>
                        <a14:backgroundMark x1="87123" y1="56667" x2="90822" y2="57167"/>
                      </a14:backgroundRemoval>
                    </a14:imgEffect>
                  </a14:imgLayer>
                </a14:imgProps>
              </a:ext>
            </a:extLst>
          </a:blip>
          <a:srcRect l="7594" t="44797" r="68757" b="15722"/>
          <a:stretch/>
        </p:blipFill>
        <p:spPr>
          <a:xfrm>
            <a:off x="6949864" y="4255142"/>
            <a:ext cx="818263" cy="1122821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539460AA-EFED-4EDC-975A-DFCF1550DE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000" l="10000" r="98493">
                        <a14:foregroundMark x1="70411" y1="16167" x2="72192" y2="27333"/>
                        <a14:foregroundMark x1="88767" y1="38667" x2="89863" y2="47500"/>
                        <a14:foregroundMark x1="90959" y1="36000" x2="92740" y2="45833"/>
                        <a14:foregroundMark x1="92740" y1="45833" x2="92740" y2="45833"/>
                        <a14:foregroundMark x1="92740" y1="47000" x2="87397" y2="51000"/>
                        <a14:foregroundMark x1="96164" y1="38500" x2="95616" y2="42833"/>
                        <a14:foregroundMark x1="24932" y1="68500" x2="20274" y2="57500"/>
                        <a14:foregroundMark x1="16027" y1="62167" x2="14795" y2="74000"/>
                        <a14:foregroundMark x1="98556" y1="43249" x2="98767" y2="44167"/>
                        <a14:foregroundMark x1="97123" y1="37000" x2="98230" y2="41825"/>
                        <a14:foregroundMark x1="76986" y1="92333" x2="81644" y2="92833"/>
                        <a14:foregroundMark x1="85342" y1="97000" x2="86849" y2="96333"/>
                        <a14:backgroundMark x1="10411" y1="79333" x2="11918" y2="80500"/>
                        <a14:backgroundMark x1="10274" y1="55000" x2="7808" y2="57167"/>
                        <a14:backgroundMark x1="22603" y1="76667" x2="24110" y2="80333"/>
                        <a14:backgroundMark x1="55068" y1="29000" x2="53562" y2="34833"/>
                        <a14:backgroundMark x1="66712" y1="81667" x2="65068" y2="87333"/>
                        <a14:backgroundMark x1="63973" y1="78167" x2="55616" y2="83000"/>
                        <a14:backgroundMark x1="58493" y1="76333" x2="62877" y2="89500"/>
                        <a14:backgroundMark x1="69452" y1="73000" x2="66301" y2="87500"/>
                        <a14:backgroundMark x1="68767" y1="80833" x2="68904" y2="87167"/>
                        <a14:backgroundMark x1="70822" y1="81667" x2="69452" y2="89833"/>
                        <a14:backgroundMark x1="71507" y1="83167" x2="70685" y2="76333"/>
                        <a14:backgroundMark x1="70548" y1="54000" x2="54384" y2="76000"/>
                        <a14:backgroundMark x1="80411" y1="39000" x2="74658" y2="56833"/>
                        <a14:backgroundMark x1="70548" y1="86833" x2="70548" y2="86667"/>
                        <a14:backgroundMark x1="70548" y1="86333" x2="70822" y2="89833"/>
                        <a14:backgroundMark x1="71096" y1="88000" x2="69315" y2="81667"/>
                        <a14:backgroundMark x1="71644" y1="84500" x2="71096" y2="88667"/>
                        <a14:backgroundMark x1="89726" y1="91500" x2="93151" y2="95000"/>
                        <a14:backgroundMark x1="71644" y1="86000" x2="71507" y2="89667"/>
                        <a14:backgroundMark x1="71918" y1="90000" x2="71781" y2="82667"/>
                        <a14:backgroundMark x1="98493" y1="49167" x2="99041" y2="57667"/>
                        <a14:backgroundMark x1="99041" y1="57667" x2="99041" y2="57833"/>
                        <a14:backgroundMark x1="98767" y1="44167" x2="98767" y2="42667"/>
                        <a14:backgroundMark x1="98356" y1="44000" x2="98493" y2="40833"/>
                        <a14:backgroundMark x1="86438" y1="56667" x2="87123" y2="56667"/>
                        <a14:backgroundMark x1="87123" y1="56667" x2="90822" y2="57167"/>
                      </a14:backgroundRemoval>
                    </a14:imgEffect>
                  </a14:imgLayer>
                </a14:imgProps>
              </a:ext>
            </a:extLst>
          </a:blip>
          <a:srcRect l="7594" t="44797" r="68757" b="15722"/>
          <a:stretch/>
        </p:blipFill>
        <p:spPr>
          <a:xfrm>
            <a:off x="7796858" y="4255142"/>
            <a:ext cx="818263" cy="112282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7522B6E-D061-4CC6-A6CD-5E01DEA4244F}"/>
              </a:ext>
            </a:extLst>
          </p:cNvPr>
          <p:cNvSpPr txBox="1"/>
          <p:nvPr/>
        </p:nvSpPr>
        <p:spPr>
          <a:xfrm>
            <a:off x="8786278" y="4388691"/>
            <a:ext cx="3031424" cy="801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400" b="1" spc="-150" dirty="0">
                <a:solidFill>
                  <a:srgbClr val="02598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400" b="1" spc="-150" dirty="0">
                <a:solidFill>
                  <a:srgbClr val="02598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 </a:t>
            </a:r>
            <a:r>
              <a:rPr lang="en-US" altLang="ko-KR" sz="3400" b="1" spc="-150" dirty="0">
                <a:solidFill>
                  <a:srgbClr val="02598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X 2</a:t>
            </a:r>
            <a:r>
              <a:rPr lang="ko-KR" altLang="en-US" sz="3400" b="1" spc="-150" dirty="0">
                <a:solidFill>
                  <a:srgbClr val="02598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</a:t>
            </a:r>
            <a:r>
              <a:rPr lang="en-US" altLang="ko-KR" sz="3400" b="1" spc="-150" dirty="0">
                <a:solidFill>
                  <a:srgbClr val="02598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= 8</a:t>
            </a:r>
            <a:r>
              <a:rPr lang="ko-KR" altLang="en-US" sz="3400" b="1" spc="-150" dirty="0">
                <a:solidFill>
                  <a:srgbClr val="02598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endParaRPr lang="en-US" altLang="ko-KR" sz="3400" spc="-150" dirty="0">
              <a:solidFill>
                <a:srgbClr val="02598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083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65022D-D5AE-4886-A4ED-E5D8890C61F2}"/>
              </a:ext>
            </a:extLst>
          </p:cNvPr>
          <p:cNvSpPr txBox="1"/>
          <p:nvPr/>
        </p:nvSpPr>
        <p:spPr>
          <a:xfrm>
            <a:off x="596679" y="1493005"/>
            <a:ext cx="6735031" cy="394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누군가 </a:t>
            </a:r>
            <a:r>
              <a:rPr lang="ko-KR" altLang="en-US" sz="34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기차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en-US" altLang="ko-KR" sz="34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4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이하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남긴 상태에서 </a:t>
            </a:r>
            <a:r>
              <a:rPr lang="ko-KR" altLang="en-US" sz="34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차례를 마치면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ko-KR" altLang="en-US" sz="34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 플레이어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4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포함한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플레이어가 </a:t>
            </a:r>
            <a:r>
              <a:rPr lang="ko-KR" altLang="en-US" sz="34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번씩 </a:t>
            </a:r>
            <a:endParaRPr lang="en-US" altLang="ko-KR" sz="34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4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마지막 차례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4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진행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후</a:t>
            </a:r>
            <a:r>
              <a:rPr lang="ko-KR" altLang="en-US" sz="34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점수 계산</a:t>
            </a:r>
            <a:endParaRPr lang="en-US" altLang="ko-KR" sz="34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4CD11EF-1E94-492B-B81C-925F111CF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10" y="1748306"/>
            <a:ext cx="2942857" cy="3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점수 계산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D876B5-4F10-47D1-97BF-67DDA0F8D6EF}"/>
              </a:ext>
            </a:extLst>
          </p:cNvPr>
          <p:cNvSpPr txBox="1"/>
          <p:nvPr/>
        </p:nvSpPr>
        <p:spPr>
          <a:xfrm>
            <a:off x="226875" y="1194891"/>
            <a:ext cx="11630164" cy="487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플레이어의 </a:t>
            </a:r>
            <a:r>
              <a:rPr lang="ko-KR" altLang="en-US" sz="28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목적지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28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공개</a:t>
            </a:r>
            <a:endParaRPr lang="en-US" altLang="ko-KR" sz="28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</a:t>
            </a:r>
            <a:r>
              <a:rPr lang="ko-KR" altLang="en-US" sz="28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건설된 기차역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어떤 </a:t>
            </a:r>
            <a:r>
              <a:rPr lang="ko-KR" altLang="en-US" sz="28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노선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28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이용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할지 결정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 </a:t>
            </a:r>
            <a:r>
              <a:rPr lang="ko-KR" altLang="en-US" sz="28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목적지 카드 달성 여부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따라 점수를 얻거나 감점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건설하지 않은 자기 </a:t>
            </a:r>
            <a:r>
              <a:rPr lang="ko-KR" altLang="en-US" sz="28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기차역 </a:t>
            </a:r>
            <a:r>
              <a:rPr lang="en-US" altLang="ko-KR" sz="28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개당 </a:t>
            </a:r>
            <a:r>
              <a:rPr lang="en-US" altLang="ko-KR" sz="28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800" b="1" spc="-150" dirty="0" err="1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점씩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얻음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노선을 </a:t>
            </a:r>
            <a:r>
              <a:rPr lang="ko-KR" altLang="en-US" sz="28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길게 연결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사람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en-US" altLang="ko-KR" sz="28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28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추가</a:t>
            </a:r>
            <a:endParaRPr lang="en-US" altLang="ko-KR" sz="5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5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2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점수가 </a:t>
            </a:r>
            <a:r>
              <a:rPr lang="ko-KR" altLang="en-US" sz="32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높은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플레이어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kumimoji="0" lang="en-US" altLang="ko-KR" sz="5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" panose="020B0600000101010101" pitchFamily="50" charset="-127"/>
              <a:ea typeface="나눔스퀘어" panose="020B0600000101010101" pitchFamily="50" charset="-127"/>
              <a:cs typeface="+mn-cs"/>
            </a:endParaRPr>
          </a:p>
          <a:p>
            <a:pPr algn="just">
              <a:lnSpc>
                <a:spcPct val="150000"/>
              </a:lnSpc>
            </a:pPr>
            <a:r>
              <a:rPr kumimoji="0" lang="en-US" altLang="ko-KR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    </a:t>
            </a:r>
            <a:r>
              <a:rPr lang="en-US" altLang="ko-KR" sz="28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동점 </a:t>
            </a:r>
            <a:r>
              <a:rPr kumimoji="0" lang="ko-KR" alt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시 </a:t>
            </a:r>
            <a:r>
              <a:rPr kumimoji="0" lang="en-US" altLang="ko-KR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1)</a:t>
            </a:r>
            <a:r>
              <a:rPr kumimoji="0" lang="ko-KR" alt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목적지 카드 완성↑</a:t>
            </a:r>
            <a:r>
              <a:rPr kumimoji="0" lang="en-US" altLang="ko-KR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, 2)</a:t>
            </a:r>
            <a:r>
              <a:rPr kumimoji="0" lang="ko-KR" alt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기차역 건설↓</a:t>
            </a:r>
            <a:r>
              <a:rPr kumimoji="0" lang="en-US" altLang="ko-KR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, 3)</a:t>
            </a:r>
            <a:r>
              <a:rPr kumimoji="0" lang="ko-KR" alt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가장 긴 노선 보너스 달성 순으로</a:t>
            </a:r>
            <a:endParaRPr lang="en-US" altLang="ko-KR" sz="28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4C2568D-58B9-46F6-BCA7-A4993BC11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155"/>
          <a:stretch/>
        </p:blipFill>
        <p:spPr>
          <a:xfrm>
            <a:off x="7562335" y="2616761"/>
            <a:ext cx="4294704" cy="117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B985974-D731-4CA3-BF61-E62467D946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652EA4E-1BA9-4E31-82FC-48EDE2608E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요약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4DD606FC-902D-4586-BC08-09E19FB80453}"/>
              </a:ext>
            </a:extLst>
          </p:cNvPr>
          <p:cNvGrpSpPr/>
          <p:nvPr/>
        </p:nvGrpSpPr>
        <p:grpSpPr>
          <a:xfrm>
            <a:off x="645896" y="1281780"/>
            <a:ext cx="10903551" cy="4865698"/>
            <a:chOff x="998583" y="1281780"/>
            <a:chExt cx="10194833" cy="4865698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3BF79B9C-108B-4947-A676-6325F40151A6}"/>
                </a:ext>
              </a:extLst>
            </p:cNvPr>
            <p:cNvSpPr/>
            <p:nvPr/>
          </p:nvSpPr>
          <p:spPr>
            <a:xfrm>
              <a:off x="998584" y="1281780"/>
              <a:ext cx="10194832" cy="638758"/>
            </a:xfrm>
            <a:prstGeom prst="rect">
              <a:avLst/>
            </a:prstGeom>
            <a:solidFill>
              <a:srgbClr val="0259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2400" b="1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게임 준비</a:t>
              </a:r>
              <a:r>
                <a:rPr lang="ko-KR" altLang="en-US" sz="24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en-US" altLang="ko-KR" sz="24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: </a:t>
              </a:r>
              <a:r>
                <a:rPr lang="ko-KR" altLang="en-US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기차 </a:t>
              </a:r>
              <a:r>
                <a:rPr lang="en-US" altLang="ko-KR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45</a:t>
              </a:r>
              <a:r>
                <a:rPr lang="ko-KR" altLang="en-US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개</a:t>
              </a:r>
              <a:r>
                <a:rPr lang="en-US" altLang="ko-KR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기차역 </a:t>
              </a:r>
              <a:r>
                <a:rPr lang="en-US" altLang="ko-KR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3</a:t>
              </a:r>
              <a:r>
                <a:rPr lang="ko-KR" altLang="en-US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개</a:t>
              </a:r>
              <a:r>
                <a:rPr lang="en-US" altLang="ko-KR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점수 마커</a:t>
              </a:r>
              <a:r>
                <a:rPr lang="en-US" altLang="ko-KR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기차 카드 </a:t>
              </a:r>
              <a:r>
                <a:rPr lang="en-US" altLang="ko-KR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4</a:t>
              </a:r>
              <a:r>
                <a:rPr lang="ko-KR" altLang="en-US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장</a:t>
              </a:r>
              <a:r>
                <a:rPr lang="en-US" altLang="ko-KR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장거리</a:t>
              </a:r>
              <a:r>
                <a:rPr lang="en-US" altLang="ko-KR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/</a:t>
              </a:r>
              <a:r>
                <a:rPr lang="ko-KR" altLang="en-US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일반 목적지 카드</a:t>
              </a: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EC545B42-B020-4958-A086-B438F950DEFE}"/>
                </a:ext>
              </a:extLst>
            </p:cNvPr>
            <p:cNvSpPr/>
            <p:nvPr/>
          </p:nvSpPr>
          <p:spPr>
            <a:xfrm>
              <a:off x="998583" y="4811984"/>
              <a:ext cx="10194833" cy="638758"/>
            </a:xfrm>
            <a:prstGeom prst="rect">
              <a:avLst/>
            </a:prstGeom>
            <a:solidFill>
              <a:srgbClr val="0259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2400" b="1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점수 계산 </a:t>
              </a:r>
              <a:r>
                <a:rPr lang="en-US" altLang="ko-KR" sz="2400" b="1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:</a:t>
              </a:r>
              <a:r>
                <a:rPr lang="en-US" altLang="ko-KR" sz="24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ko-KR" altLang="en-US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현재 점수 </a:t>
              </a:r>
              <a:r>
                <a:rPr lang="en-US" altLang="ko-KR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+ </a:t>
              </a:r>
              <a:r>
                <a:rPr lang="ko-KR" altLang="en-US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목적지 카드 득점</a:t>
              </a:r>
              <a:r>
                <a:rPr lang="en-US" altLang="ko-KR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/</a:t>
              </a:r>
              <a:r>
                <a:rPr lang="ko-KR" altLang="en-US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감점 </a:t>
              </a:r>
              <a:r>
                <a:rPr lang="en-US" altLang="ko-KR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+ </a:t>
              </a:r>
              <a:r>
                <a:rPr lang="ko-KR" altLang="en-US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건설하지 않은 기차역마다 </a:t>
              </a:r>
              <a:r>
                <a:rPr lang="en-US" altLang="ko-KR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4</a:t>
              </a:r>
              <a:r>
                <a:rPr lang="ko-KR" altLang="en-US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점 </a:t>
              </a:r>
              <a:r>
                <a:rPr lang="en-US" altLang="ko-KR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+ </a:t>
              </a:r>
              <a:r>
                <a:rPr lang="ko-KR" altLang="en-US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가장 긴 노선 </a:t>
              </a:r>
              <a:r>
                <a:rPr lang="en-US" altLang="ko-KR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10</a:t>
              </a:r>
              <a:r>
                <a:rPr lang="ko-KR" altLang="en-US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점</a:t>
              </a: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0E45C4E8-9576-4AFA-9693-35038EDA594D}"/>
                </a:ext>
              </a:extLst>
            </p:cNvPr>
            <p:cNvSpPr/>
            <p:nvPr/>
          </p:nvSpPr>
          <p:spPr>
            <a:xfrm>
              <a:off x="998583" y="5508720"/>
              <a:ext cx="10194833" cy="638758"/>
            </a:xfrm>
            <a:prstGeom prst="rect">
              <a:avLst/>
            </a:prstGeom>
            <a:solidFill>
              <a:srgbClr val="0259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2400" b="1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게임 승리 </a:t>
              </a:r>
              <a:r>
                <a:rPr lang="en-US" altLang="ko-KR" sz="2400" b="1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:</a:t>
              </a:r>
              <a:r>
                <a:rPr lang="en-US" altLang="ko-KR" sz="24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ko-KR" altLang="en-US" sz="2200" spc="-15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점수가 가장 높은 플레이어</a:t>
              </a:r>
            </a:p>
          </p:txBody>
        </p:sp>
      </p:grp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90B9BEF2-0397-4AAD-9886-3A3D7464F365}"/>
              </a:ext>
            </a:extLst>
          </p:cNvPr>
          <p:cNvSpPr/>
          <p:nvPr/>
        </p:nvSpPr>
        <p:spPr>
          <a:xfrm>
            <a:off x="642553" y="1968447"/>
            <a:ext cx="2672148" cy="2785558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카드 뽑기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endParaRPr lang="en-US" altLang="ko-KR" sz="1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</a:t>
            </a:r>
            <a:endParaRPr lang="en-US" altLang="ko-KR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놓인 기관차 카드 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6D6BFFC8-2B56-461D-89E1-7A6F9292F1F9}"/>
              </a:ext>
            </a:extLst>
          </p:cNvPr>
          <p:cNvSpPr/>
          <p:nvPr/>
        </p:nvSpPr>
        <p:spPr>
          <a:xfrm>
            <a:off x="3392100" y="1968447"/>
            <a:ext cx="2672148" cy="2785558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노선 연결</a:t>
            </a:r>
            <a:endParaRPr lang="en-US" altLang="ko-KR" sz="2400" dirty="0">
              <a:solidFill>
                <a:prstClr val="whit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0" marR="0" lvl="0" indent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" panose="020B0600000101010101" pitchFamily="50" charset="-127"/>
              <a:ea typeface="나눔스퀘어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노선 길이 만큼 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" panose="020B0600000101010101" pitchFamily="50" charset="-127"/>
              <a:ea typeface="나눔스퀘어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카드 제출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자기 기차 배치 후 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" panose="020B0600000101010101" pitchFamily="50" charset="-127"/>
              <a:ea typeface="나눔스퀘어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점수 획득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2A978E7C-4E05-4F0B-BB60-87C76E45DBA4}"/>
              </a:ext>
            </a:extLst>
          </p:cNvPr>
          <p:cNvSpPr/>
          <p:nvPr/>
        </p:nvSpPr>
        <p:spPr>
          <a:xfrm>
            <a:off x="6141647" y="1968447"/>
            <a:ext cx="2672148" cy="2785558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목적지 카드 뽑기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" panose="020B0600000101010101" pitchFamily="50" charset="-127"/>
              <a:ea typeface="나눔스퀘어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" panose="020B0600000101010101" pitchFamily="50" charset="-127"/>
              <a:ea typeface="나눔스퀘어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목적지 카드 더미 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" panose="020B0600000101010101" pitchFamily="50" charset="-127"/>
              <a:ea typeface="나눔스퀘어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맨 위 카드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3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장 중 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" panose="020B0600000101010101" pitchFamily="50" charset="-127"/>
              <a:ea typeface="나눔스퀘어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최소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1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장 보유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B2ACA9E-0EF4-4438-A071-C216B8F112CA}"/>
              </a:ext>
            </a:extLst>
          </p:cNvPr>
          <p:cNvSpPr/>
          <p:nvPr/>
        </p:nvSpPr>
        <p:spPr>
          <a:xfrm>
            <a:off x="8891194" y="1968447"/>
            <a:ext cx="2672148" cy="2785558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기차역 건설</a:t>
            </a:r>
            <a:r>
              <a: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 </a:t>
            </a: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" panose="020B0600000101010101" pitchFamily="50" charset="-127"/>
              <a:ea typeface="나눔스퀘어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" panose="020B0600000101010101" pitchFamily="50" charset="-127"/>
              <a:ea typeface="나눔스퀘어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첫 번째 기차역 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스퀘어" panose="020B0600000101010101" pitchFamily="50" charset="-127"/>
              <a:ea typeface="나눔스퀘어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기차 카드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1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장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두 번째 기차역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2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장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세 번째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3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장 내고 건설</a:t>
            </a:r>
          </a:p>
        </p:txBody>
      </p:sp>
    </p:spTree>
    <p:extLst>
      <p:ext uri="{BB962C8B-B14F-4D97-AF65-F5344CB8AC3E}">
        <p14:creationId xmlns:p14="http://schemas.microsoft.com/office/powerpoint/2010/main" val="37408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4EDAA047-340A-48AB-9092-93867C76A00C}"/>
              </a:ext>
            </a:extLst>
          </p:cNvPr>
          <p:cNvSpPr/>
          <p:nvPr/>
        </p:nvSpPr>
        <p:spPr>
          <a:xfrm>
            <a:off x="695326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카드를 모아서 노선을 연결하여 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북미 지역 도시들을 여행하는 게임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간단 명료한 규칙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쉽고 빠른 진행이 가능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7EF1E5E-4105-42A2-88AE-AE610A011F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78565AE-1267-4E48-8863-B813FB1DF9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추천 게임 </a:t>
            </a:r>
            <a:r>
              <a:rPr lang="en-US" altLang="ko-KR" dirty="0"/>
              <a:t>– </a:t>
            </a:r>
            <a:r>
              <a:rPr lang="ko-KR" altLang="en-US" dirty="0"/>
              <a:t>비슷한 룰의 다른 게임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D28533C-9E6E-46AD-BF3D-BDB4AA295852}"/>
              </a:ext>
            </a:extLst>
          </p:cNvPr>
          <p:cNvSpPr/>
          <p:nvPr/>
        </p:nvSpPr>
        <p:spPr>
          <a:xfrm>
            <a:off x="695326" y="1273634"/>
            <a:ext cx="4686300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기차를 타고 떠나는 북미 대륙 여행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55AC493-2332-4559-995B-E857DD5FB3FC}"/>
              </a:ext>
            </a:extLst>
          </p:cNvPr>
          <p:cNvSpPr/>
          <p:nvPr/>
        </p:nvSpPr>
        <p:spPr>
          <a:xfrm>
            <a:off x="6810376" y="1273634"/>
            <a:ext cx="4686300" cy="642832"/>
          </a:xfrm>
          <a:prstGeom prst="rect">
            <a:avLst/>
          </a:prstGeom>
          <a:solidFill>
            <a:srgbClr val="025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1960</a:t>
            </a: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년대 뉴욕 여행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F209FC6D-37ED-4032-9013-0EA337120725}"/>
              </a:ext>
            </a:extLst>
          </p:cNvPr>
          <p:cNvSpPr/>
          <p:nvPr/>
        </p:nvSpPr>
        <p:spPr>
          <a:xfrm>
            <a:off x="6810374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뉴욕에서 택시나 버스를 이용하여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관광지를 다닐 때마다 점수를 얻는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&lt;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티켓 투 </a:t>
            </a:r>
            <a:r>
              <a:rPr lang="ko-KR" altLang="en-US" sz="2200" spc="-150" dirty="0" err="1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라이드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&gt; 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시리즈 </a:t>
            </a:r>
            <a:r>
              <a:rPr lang="ko-KR" altLang="en-US" sz="2200" spc="-150" dirty="0" err="1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입문작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CF468E3-901B-4533-ACF5-106BB4DFC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 t="10857" r="10428" b="10714"/>
          <a:stretch/>
        </p:blipFill>
        <p:spPr bwMode="auto">
          <a:xfrm>
            <a:off x="1708783" y="2006788"/>
            <a:ext cx="2659380" cy="264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EEEBAE50-AFF4-4B08-97F7-FB5336D8E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t="11143" r="11286" b="11286"/>
          <a:stretch/>
        </p:blipFill>
        <p:spPr bwMode="auto">
          <a:xfrm>
            <a:off x="7823837" y="1990520"/>
            <a:ext cx="2659380" cy="26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E9C8407-ED12-4903-A0B1-0C09155A2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964"/>
          <a:stretch/>
        </p:blipFill>
        <p:spPr>
          <a:xfrm>
            <a:off x="7371347" y="499023"/>
            <a:ext cx="4485691" cy="44158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68067" y="1170178"/>
            <a:ext cx="7512354" cy="2357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게임판을 중앙에 놓고 각자 색깔을 고른 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45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기차역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마커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확인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모든 점수 마커를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트랙 시작 위치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놓음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36A344FB-B6B2-4960-8AE5-2D346771E9D9}"/>
              </a:ext>
            </a:extLst>
          </p:cNvPr>
          <p:cNvSpPr/>
          <p:nvPr/>
        </p:nvSpPr>
        <p:spPr>
          <a:xfrm>
            <a:off x="7299158" y="421746"/>
            <a:ext cx="1186614" cy="2102380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D5B2538-6A5A-4C2A-8A50-10320893D2F1}"/>
              </a:ext>
            </a:extLst>
          </p:cNvPr>
          <p:cNvSpPr/>
          <p:nvPr/>
        </p:nvSpPr>
        <p:spPr>
          <a:xfrm>
            <a:off x="7299158" y="3911661"/>
            <a:ext cx="1074570" cy="1080517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6" name="원통 13">
            <a:extLst>
              <a:ext uri="{FF2B5EF4-FFF2-40B4-BE49-F238E27FC236}">
                <a16:creationId xmlns:a16="http://schemas.microsoft.com/office/drawing/2014/main" id="{1AAA2171-3149-4B00-A87B-3067AB128A81}"/>
              </a:ext>
            </a:extLst>
          </p:cNvPr>
          <p:cNvSpPr/>
          <p:nvPr/>
        </p:nvSpPr>
        <p:spPr>
          <a:xfrm rot="21348757">
            <a:off x="8579365" y="4626883"/>
            <a:ext cx="84665" cy="87963"/>
          </a:xfrm>
          <a:prstGeom prst="can">
            <a:avLst>
              <a:gd name="adj" fmla="val 50000"/>
            </a:avLst>
          </a:prstGeom>
          <a:solidFill>
            <a:srgbClr val="F7DD3F"/>
          </a:solidFill>
          <a:ln>
            <a:noFill/>
          </a:ln>
          <a:effectLst>
            <a:outerShdw blurRad="76200" dist="508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58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E9C8407-ED12-4903-A0B1-0C09155A2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964"/>
          <a:stretch/>
        </p:blipFill>
        <p:spPr>
          <a:xfrm>
            <a:off x="7371347" y="499023"/>
            <a:ext cx="4485691" cy="44158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68067" y="1170178"/>
            <a:ext cx="7512354" cy="3142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게임판을 중앙에 놓고 각자 색깔을 고른 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45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기차역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마커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확인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모든 점수 마커를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트랙 시작 위치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놓음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각 플레이어에게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나눠 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원통 13">
            <a:extLst>
              <a:ext uri="{FF2B5EF4-FFF2-40B4-BE49-F238E27FC236}">
                <a16:creationId xmlns:a16="http://schemas.microsoft.com/office/drawing/2014/main" id="{7C55DB66-C21A-4B92-B3F6-7AB399565306}"/>
              </a:ext>
            </a:extLst>
          </p:cNvPr>
          <p:cNvSpPr/>
          <p:nvPr/>
        </p:nvSpPr>
        <p:spPr>
          <a:xfrm rot="21348757">
            <a:off x="8579365" y="4626883"/>
            <a:ext cx="84665" cy="87963"/>
          </a:xfrm>
          <a:prstGeom prst="can">
            <a:avLst>
              <a:gd name="adj" fmla="val 50000"/>
            </a:avLst>
          </a:prstGeom>
          <a:solidFill>
            <a:srgbClr val="F7DD3F"/>
          </a:solidFill>
          <a:ln>
            <a:noFill/>
          </a:ln>
          <a:effectLst>
            <a:outerShdw blurRad="76200" dist="508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C90C9B00-AA55-4739-8BBE-20D64E8CD62C}"/>
              </a:ext>
            </a:extLst>
          </p:cNvPr>
          <p:cNvSpPr/>
          <p:nvPr/>
        </p:nvSpPr>
        <p:spPr>
          <a:xfrm>
            <a:off x="7299158" y="1287780"/>
            <a:ext cx="1186614" cy="1239520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AD56E8DC-3A63-41FC-BD84-46C78D9EB6BC}"/>
              </a:ext>
            </a:extLst>
          </p:cNvPr>
          <p:cNvSpPr/>
          <p:nvPr/>
        </p:nvSpPr>
        <p:spPr>
          <a:xfrm>
            <a:off x="7299158" y="3911661"/>
            <a:ext cx="1074570" cy="1080517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956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E9C8407-ED12-4903-A0B1-0C09155A2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964"/>
          <a:stretch/>
        </p:blipFill>
        <p:spPr>
          <a:xfrm>
            <a:off x="7371347" y="499023"/>
            <a:ext cx="4485691" cy="4415877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9A855946-3450-4BCA-A192-06DE9146575E}"/>
              </a:ext>
            </a:extLst>
          </p:cNvPr>
          <p:cNvGrpSpPr/>
          <p:nvPr/>
        </p:nvGrpSpPr>
        <p:grpSpPr>
          <a:xfrm>
            <a:off x="7662730" y="4914900"/>
            <a:ext cx="4377188" cy="1028700"/>
            <a:chOff x="2886075" y="4844716"/>
            <a:chExt cx="4413083" cy="1037136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5D0A2EB0-635B-4B1C-B4E5-BA65763D3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7739" t="80733"/>
            <a:stretch/>
          </p:blipFill>
          <p:spPr>
            <a:xfrm>
              <a:off x="2886075" y="4844716"/>
              <a:ext cx="998538" cy="1037136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49CC4785-CDE8-442F-9FD1-5F98F282B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0824" r="16411"/>
            <a:stretch/>
          </p:blipFill>
          <p:spPr>
            <a:xfrm>
              <a:off x="3566317" y="4844716"/>
              <a:ext cx="3732841" cy="1027610"/>
            </a:xfrm>
            <a:prstGeom prst="rect">
              <a:avLst/>
            </a:prstGeom>
          </p:spPr>
        </p:pic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2ABF151-1FFC-4163-987C-46EFD50F3714}"/>
              </a:ext>
            </a:extLst>
          </p:cNvPr>
          <p:cNvSpPr/>
          <p:nvPr/>
        </p:nvSpPr>
        <p:spPr>
          <a:xfrm>
            <a:off x="7299158" y="1287780"/>
            <a:ext cx="1186614" cy="1239520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1FC164C-EA0E-4195-9BB2-728D8C4D3395}"/>
              </a:ext>
            </a:extLst>
          </p:cNvPr>
          <p:cNvSpPr/>
          <p:nvPr/>
        </p:nvSpPr>
        <p:spPr>
          <a:xfrm>
            <a:off x="7299158" y="3911661"/>
            <a:ext cx="1074570" cy="1080517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6" name="원통 13">
            <a:extLst>
              <a:ext uri="{FF2B5EF4-FFF2-40B4-BE49-F238E27FC236}">
                <a16:creationId xmlns:a16="http://schemas.microsoft.com/office/drawing/2014/main" id="{9105D6F9-DC66-48E0-8FB2-C9F913F7AFF3}"/>
              </a:ext>
            </a:extLst>
          </p:cNvPr>
          <p:cNvSpPr/>
          <p:nvPr/>
        </p:nvSpPr>
        <p:spPr>
          <a:xfrm rot="21348757">
            <a:off x="8579365" y="4626883"/>
            <a:ext cx="84665" cy="87963"/>
          </a:xfrm>
          <a:prstGeom prst="can">
            <a:avLst>
              <a:gd name="adj" fmla="val 50000"/>
            </a:avLst>
          </a:prstGeom>
          <a:solidFill>
            <a:srgbClr val="F7DD3F"/>
          </a:solidFill>
          <a:ln>
            <a:noFill/>
          </a:ln>
          <a:effectLst>
            <a:outerShdw blurRad="76200" dist="508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68067" y="1170178"/>
            <a:ext cx="7512354" cy="3926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게임판을 중앙에 놓고 각자 색깔을 고른 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45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기차역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마커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확인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모든 점수 마커를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트랙 시작 위치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놓음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각 플레이어에게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나눠 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기차 카드는 뒷면 더미로 쌓고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펼침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4805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E9C8407-ED12-4903-A0B1-0C09155A2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964"/>
          <a:stretch/>
        </p:blipFill>
        <p:spPr>
          <a:xfrm>
            <a:off x="7371347" y="499023"/>
            <a:ext cx="4485691" cy="44158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68067" y="1170178"/>
            <a:ext cx="7512354" cy="4711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게임판을 중앙에 놓고 각자 색깔을 고른 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45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기차역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마커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확인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모든 점수 마커를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트랙 시작 위치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놓음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각 플레이어에게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나눠 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기차 카드는 뒷면 더미로 쌓고 </a:t>
            </a:r>
            <a:r>
              <a:rPr lang="en-US" altLang="ko-KR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펼침</a:t>
            </a:r>
            <a:endParaRPr lang="en-US" altLang="ko-KR" sz="3000" b="1" spc="-150" dirty="0">
              <a:solidFill>
                <a:srgbClr val="C11A2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긴 노선 보너스 카드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기차 </a:t>
            </a:r>
            <a:r>
              <a:rPr lang="ko-KR" altLang="en-US" sz="3000" b="1" spc="-150" dirty="0" err="1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점수표</a:t>
            </a:r>
            <a:r>
              <a:rPr lang="ko-KR" altLang="en-US" sz="3000" b="1" spc="-150" dirty="0">
                <a:solidFill>
                  <a:srgbClr val="C11A2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펼침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A855946-3450-4BCA-A192-06DE9146575E}"/>
              </a:ext>
            </a:extLst>
          </p:cNvPr>
          <p:cNvGrpSpPr/>
          <p:nvPr/>
        </p:nvGrpSpPr>
        <p:grpSpPr>
          <a:xfrm>
            <a:off x="7662730" y="4914900"/>
            <a:ext cx="4377188" cy="1028700"/>
            <a:chOff x="2886075" y="4844716"/>
            <a:chExt cx="4413083" cy="1037136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5D0A2EB0-635B-4B1C-B4E5-BA65763D3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7739" t="80733"/>
            <a:stretch/>
          </p:blipFill>
          <p:spPr>
            <a:xfrm>
              <a:off x="2886075" y="4844716"/>
              <a:ext cx="998538" cy="1037136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49CC4785-CDE8-442F-9FD1-5F98F282B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0824" r="16411"/>
            <a:stretch/>
          </p:blipFill>
          <p:spPr>
            <a:xfrm>
              <a:off x="3566317" y="4844716"/>
              <a:ext cx="3732841" cy="1027610"/>
            </a:xfrm>
            <a:prstGeom prst="rect">
              <a:avLst/>
            </a:prstGeom>
          </p:spPr>
        </p:pic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E1F77922-5788-408A-8580-FF727E7056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54" b="78077" l="78000" r="98462">
                        <a14:foregroundMark x1="97231" y1="68718" x2="97538" y2="69872"/>
                        <a14:foregroundMark x1="93846" y1="73333" x2="94000" y2="75128"/>
                        <a14:foregroundMark x1="93846" y1="76154" x2="93846" y2="77564"/>
                        <a14:foregroundMark x1="93846" y1="76538" x2="94154" y2="72051"/>
                        <a14:foregroundMark x1="94154" y1="72051" x2="84923" y2="77051"/>
                        <a14:foregroundMark x1="84923" y1="77051" x2="84923" y2="77051"/>
                        <a14:foregroundMark x1="93077" y1="77692" x2="86615" y2="77436"/>
                        <a14:foregroundMark x1="79077" y1="77949" x2="86154" y2="78077"/>
                        <a14:foregroundMark x1="86462" y1="77949" x2="94154" y2="77821"/>
                        <a14:foregroundMark x1="94154" y1="77821" x2="94462" y2="74744"/>
                        <a14:foregroundMark x1="93692" y1="77949" x2="90308" y2="77949"/>
                        <a14:foregroundMark x1="78923" y1="69615" x2="90308" y2="69872"/>
                        <a14:foregroundMark x1="81077" y1="69359" x2="91538" y2="69359"/>
                        <a14:foregroundMark x1="91231" y1="68333" x2="94462" y2="66538"/>
                        <a14:foregroundMark x1="94769" y1="66667" x2="96615" y2="67179"/>
                        <a14:foregroundMark x1="96102" y1="71732" x2="95846" y2="72051"/>
                        <a14:foregroundMark x1="97692" y1="69744" x2="97730" y2="69696"/>
                        <a14:foregroundMark x1="78615" y1="69615" x2="79231" y2="72179"/>
                        <a14:foregroundMark x1="78462" y1="70256" x2="78923" y2="73462"/>
                        <a14:foregroundMark x1="78154" y1="71282" x2="78923" y2="75000"/>
                        <a14:foregroundMark x1="78308" y1="73974" x2="78923" y2="77692"/>
                        <a14:foregroundMark x1="78769" y1="78077" x2="78462" y2="76410"/>
                        <a14:foregroundMark x1="78615" y1="77821" x2="78000" y2="75769"/>
                        <a14:foregroundMark x1="78308" y1="74103" x2="78000" y2="76410"/>
                        <a14:foregroundMark x1="96769" y1="67564" x2="98462" y2="69487"/>
                        <a14:foregroundMark x1="97846" y1="69872" x2="97579" y2="70940"/>
                        <a14:foregroundMark x1="94615" y1="73333" x2="96246" y2="72345"/>
                        <a14:backgroundMark x1="95692" y1="73333" x2="97846" y2="72179"/>
                        <a14:backgroundMark x1="98769" y1="69615" x2="98308" y2="68077"/>
                      </a14:backgroundRemoval>
                    </a14:imgEffect>
                  </a14:imgLayer>
                </a14:imgProps>
              </a:ext>
            </a:extLst>
          </a:blip>
          <a:srcRect l="76056" t="65502" r="505" b="20250"/>
          <a:stretch/>
        </p:blipFill>
        <p:spPr>
          <a:xfrm>
            <a:off x="6345786" y="437275"/>
            <a:ext cx="1207775" cy="880985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4024084F-B499-4027-ABA2-E64F12427A28}"/>
              </a:ext>
            </a:extLst>
          </p:cNvPr>
          <p:cNvSpPr/>
          <p:nvPr/>
        </p:nvSpPr>
        <p:spPr>
          <a:xfrm>
            <a:off x="7299158" y="1287780"/>
            <a:ext cx="1186614" cy="1239520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5" name="원통 13">
            <a:extLst>
              <a:ext uri="{FF2B5EF4-FFF2-40B4-BE49-F238E27FC236}">
                <a16:creationId xmlns:a16="http://schemas.microsoft.com/office/drawing/2014/main" id="{35A47D7F-9A24-40B3-9AAD-5EF778D571C5}"/>
              </a:ext>
            </a:extLst>
          </p:cNvPr>
          <p:cNvSpPr/>
          <p:nvPr/>
        </p:nvSpPr>
        <p:spPr>
          <a:xfrm rot="21348757">
            <a:off x="8579365" y="4626883"/>
            <a:ext cx="84665" cy="87963"/>
          </a:xfrm>
          <a:prstGeom prst="can">
            <a:avLst>
              <a:gd name="adj" fmla="val 50000"/>
            </a:avLst>
          </a:prstGeom>
          <a:solidFill>
            <a:srgbClr val="F7DD3F"/>
          </a:solidFill>
          <a:ln>
            <a:noFill/>
          </a:ln>
          <a:effectLst>
            <a:outerShdw blurRad="76200" dist="508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209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6200">
          <a:solidFill>
            <a:srgbClr val="FFFF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>
          <a:solidFill>
            <a:srgbClr val="8870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4786</TotalTime>
  <Words>2347</Words>
  <Application>Microsoft Office PowerPoint</Application>
  <PresentationFormat>와이드스크린</PresentationFormat>
  <Paragraphs>423</Paragraphs>
  <Slides>59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59</vt:i4>
      </vt:variant>
    </vt:vector>
  </HeadingPairs>
  <TitlesOfParts>
    <vt:vector size="64" baseType="lpstr">
      <vt:lpstr>Arial</vt:lpstr>
      <vt:lpstr>나눔스퀘어</vt:lpstr>
      <vt:lpstr>나눔스퀘어 Bold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Park Chanyong</dc:creator>
  <cp:lastModifiedBy>Park Chanyong</cp:lastModifiedBy>
  <cp:revision>139</cp:revision>
  <dcterms:created xsi:type="dcterms:W3CDTF">2021-02-23T06:25:54Z</dcterms:created>
  <dcterms:modified xsi:type="dcterms:W3CDTF">2022-01-05T06:59:56Z</dcterms:modified>
</cp:coreProperties>
</file>