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79" r:id="rId2"/>
    <p:sldId id="580" r:id="rId3"/>
    <p:sldId id="581" r:id="rId4"/>
    <p:sldId id="582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5AA91D-37AD-4AFE-9268-482AA3B2E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798102-49F2-48BD-A47C-BB6A7623A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B78318-9198-41A0-A9B9-21E194C1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27C542-5263-409A-A45C-A62CC574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AEE2C2-605A-4597-823A-D82BB8790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601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04C1B5-155C-481D-AC4C-D79357F1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13BFB7C-9F4C-4D7C-ABC6-8C6AC6CAB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9FB1C6-8B30-4D52-AF90-200C56601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C50CEB5-D79C-4812-A92F-8DC131BC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969EBF-63B1-422C-8AB1-B3B22A3E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335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CD04A3C-D11B-495A-BAFF-5984F51CB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CECB0CF-2743-4B32-8B59-F1BEDB2E5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8962FC-A551-423D-ACD0-CE6C6622C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3A5E14-DC84-4319-A5EF-36CE5668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13877B-9254-4AD7-9EF8-9267D6A1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619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2A28F5-39DC-46A3-9A32-9F9BAA6E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ABBF-48C7-4814-B9D7-1BEF9F1B5E7A}" type="datetimeFigureOut">
              <a:rPr lang="ko-KR" altLang="en-US" smtClean="0"/>
              <a:pPr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31F648-7009-4A7E-8607-C4987E244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F8583B9-40A6-480C-BA54-1911A714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DECB4-D7D6-4440-B2DC-38A3BEFAE32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DC12AD6-2A67-4EE1-AEDA-241A00E27E12}"/>
              </a:ext>
            </a:extLst>
          </p:cNvPr>
          <p:cNvSpPr/>
          <p:nvPr userDrawn="1"/>
        </p:nvSpPr>
        <p:spPr>
          <a:xfrm>
            <a:off x="0" y="6356350"/>
            <a:ext cx="12191999" cy="5016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2E317A0-D170-46E0-84D1-A5A46BFC2C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067552" y="6369499"/>
            <a:ext cx="1857604" cy="4582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9D9FAE0-0C25-4314-86A0-81236241B98E}"/>
              </a:ext>
            </a:extLst>
          </p:cNvPr>
          <p:cNvSpPr txBox="1"/>
          <p:nvPr userDrawn="1"/>
        </p:nvSpPr>
        <p:spPr>
          <a:xfrm>
            <a:off x="143046" y="6432977"/>
            <a:ext cx="2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보드게임 </a:t>
            </a:r>
            <a:r>
              <a:rPr lang="ko-KR" altLang="en-US" sz="1800" dirty="0" err="1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지도사</a:t>
            </a:r>
            <a:r>
              <a:rPr lang="ko-KR" altLang="en-US" sz="1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sz="1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</a:t>
            </a:r>
            <a:r>
              <a:rPr lang="ko-KR" altLang="en-US" sz="1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급 과정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4CBA538-C630-47AD-8F4C-8A32AD4DF495}"/>
              </a:ext>
            </a:extLst>
          </p:cNvPr>
          <p:cNvSpPr/>
          <p:nvPr userDrawn="1"/>
        </p:nvSpPr>
        <p:spPr>
          <a:xfrm>
            <a:off x="377370" y="0"/>
            <a:ext cx="312575" cy="8708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D3E8E0F8-35EE-4FBB-934A-E0F91CB22648}"/>
              </a:ext>
            </a:extLst>
          </p:cNvPr>
          <p:cNvSpPr/>
          <p:nvPr userDrawn="1"/>
        </p:nvSpPr>
        <p:spPr>
          <a:xfrm>
            <a:off x="689945" y="0"/>
            <a:ext cx="312575" cy="870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407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3A9693-7404-413D-B249-E45C93177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4A9815-9F19-4155-BE36-725889880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2B45735-ACC7-4C48-A547-7B71B958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47AB8E-A8C8-42F3-B709-33E32649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5B4664D-A2B2-4E06-910B-7A16EE91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732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493E91-5BC2-41FE-A4B0-7F04EA5A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1A30253-03AE-4839-A907-F152B16D4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13536-B0EF-4EBE-8515-C8EC1C87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8C6245-3BFA-4B61-8ACF-970A9217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5B842F-B838-40E4-8B79-213DD1542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67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7C8CDF-B320-4AA7-A592-39A1557B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7E7DB3-CE05-4D68-8B7B-CF58211C69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BD8D2E0-FD64-4228-8E0B-230510CED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CCDE46-D2E2-47A0-B04C-01E050E7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75C5F7-AB7F-477E-B825-4A5EF7A2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3BB9CC7-13B6-4454-8FB1-3ACC82B5A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14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B4675F-2C38-4523-B295-AB954EFC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8352B1-4E90-48AB-8ADC-34136696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6837B70-5E77-4425-BBBD-BF2B0A3A5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DFEDA6-4E7B-4594-A8D5-ED0A08CDA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6713194-5BC5-4F9F-A17A-7492DEBE5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BCF5351-7B72-4F3F-B5D9-CFF5567A8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1D203DD-FB65-4284-A5A4-E265302A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8C6CDD8-B6ED-4592-B14A-1FA3F46A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0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18D621-4BBF-4F63-83DA-92423C29E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BEF5E29-C2D7-441C-9144-CD51120F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F0F5B8-99AF-4F30-9338-5DF0281E8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03B4827-D028-48A5-807F-64F3DCBA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672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B0F5730-2B06-4C85-8069-4B6F60CCD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6757A19-E3FB-4C0E-A874-ABC27D48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CDC0AF3-154D-488F-9832-3D9541706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227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027E46-330D-49D8-9CEA-E5A01D4C0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D8E387-2910-4D24-A665-6F4E81BF8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0AB0952-A4B2-4A33-A562-531C16475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CC1BBC-3638-4AE7-8A7B-5C4BCE04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923243-68BD-4FB3-BC18-5F8488008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619819C-82DD-4684-B7A3-C6F27364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63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732154-ADC7-4941-A9C2-B96D4935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9054A89-1DCB-4B08-84B2-2E48C6DC1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80A00D-F0AF-47F5-BA1F-27138BBD2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7C3D83-61E9-4D8F-8E9E-6E8820A8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800167-FAC9-498E-B0AC-5E7B0D5CB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0C330DE-DC2C-4A22-81D3-B70DB3D4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60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93A0092-F8F2-4CE5-BBC4-B0ACAF12A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32800D5-455F-4DE5-9FB3-CB46F042E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5E86A3-6636-47C0-8343-CE255D55C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D8C2C-CB00-4A54-8302-7B4AD3468A27}" type="datetimeFigureOut">
              <a:rPr lang="ko-KR" altLang="en-US" smtClean="0"/>
              <a:t>2019-01-22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7DDDBB-0C8F-4EA5-AA02-2AE87E9F4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7FBF2A-A8BC-41D5-B0EB-2C255FF6A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EFF5-9EF6-4890-BC60-311773190A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04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0BF5CD-A330-4C13-8318-FF883B23511A}"/>
              </a:ext>
            </a:extLst>
          </p:cNvPr>
          <p:cNvSpPr txBox="1"/>
          <p:nvPr/>
        </p:nvSpPr>
        <p:spPr>
          <a:xfrm>
            <a:off x="1091812" y="113639"/>
            <a:ext cx="4104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11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단원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</a:p>
          <a:p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교과별 활용 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– 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수학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A27F1C5-907B-44F7-8C8D-F668C8E6AA5A}"/>
              </a:ext>
            </a:extLst>
          </p:cNvPr>
          <p:cNvSpPr/>
          <p:nvPr/>
        </p:nvSpPr>
        <p:spPr>
          <a:xfrm>
            <a:off x="1071060" y="1142266"/>
            <a:ext cx="5652946" cy="668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D6D48-0987-4AB1-A5BE-02947807DB9E}"/>
              </a:ext>
            </a:extLst>
          </p:cNvPr>
          <p:cNvSpPr txBox="1"/>
          <p:nvPr/>
        </p:nvSpPr>
        <p:spPr>
          <a:xfrm>
            <a:off x="1185359" y="1212605"/>
            <a:ext cx="5340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sz="2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연산 학습 </a:t>
            </a:r>
            <a:r>
              <a:rPr lang="en-US" altLang="ko-KR" sz="2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&lt;</a:t>
            </a:r>
            <a:r>
              <a:rPr lang="ko-KR" altLang="en-US" sz="2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파라오 코드</a:t>
            </a:r>
            <a:r>
              <a:rPr lang="en-US" altLang="ko-KR" sz="2800" dirty="0">
                <a:solidFill>
                  <a:schemeClr val="bg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&gt;</a:t>
            </a:r>
            <a:endParaRPr lang="ko-KR" altLang="en-US" sz="2800" dirty="0">
              <a:solidFill>
                <a:schemeClr val="bg1"/>
              </a:solidFill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725D7-A971-4F43-B7ED-C829C8E9CF11}"/>
              </a:ext>
            </a:extLst>
          </p:cNvPr>
          <p:cNvSpPr txBox="1"/>
          <p:nvPr/>
        </p:nvSpPr>
        <p:spPr>
          <a:xfrm>
            <a:off x="870266" y="2622860"/>
            <a:ext cx="6581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lnSpc>
                <a:spcPct val="150000"/>
              </a:lnSpc>
              <a:buAutoNum type="arabicPeriod"/>
            </a:pP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주사위 </a:t>
            </a:r>
            <a:r>
              <a:rPr lang="en-US" altLang="ko-KR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3</a:t>
            </a: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개를 굴려 나온 숫자를 이용해 피라미드 형태의 숫자 타일과 동일한 연산식을 만드는 게임</a:t>
            </a:r>
            <a:endParaRPr lang="en-US" altLang="ko-KR" sz="24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355600" indent="-355600">
              <a:lnSpc>
                <a:spcPct val="150000"/>
              </a:lnSpc>
              <a:buAutoNum type="arabicPeriod"/>
            </a:pPr>
            <a:r>
              <a:rPr lang="en-US" altLang="ko-KR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4</a:t>
            </a: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단계로 이루어진 피라미드 숫자 타일은 단계별로 </a:t>
            </a:r>
            <a:r>
              <a:rPr lang="ko-KR" altLang="en-US" sz="2400" b="1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연산식</a:t>
            </a: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난이도가 다르고</a:t>
            </a:r>
            <a:r>
              <a:rPr lang="en-US" altLang="ko-KR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맨 위 </a:t>
            </a:r>
            <a:r>
              <a:rPr lang="ko-KR" altLang="en-US" sz="2400" b="1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꼭짓점에</a:t>
            </a:r>
            <a:r>
              <a:rPr lang="ko-KR" altLang="en-US" sz="24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놓인 숫자 타일 난이도가 가장 높음</a:t>
            </a:r>
            <a:endParaRPr lang="en-US" altLang="ko-KR" sz="24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pic>
        <p:nvPicPr>
          <p:cNvPr id="7" name="Picture 2" descr="http://www.divedice.com/uploaded/prd/928581496022291.jpg">
            <a:extLst>
              <a:ext uri="{FF2B5EF4-FFF2-40B4-BE49-F238E27FC236}">
                <a16:creationId xmlns:a16="http://schemas.microsoft.com/office/drawing/2014/main" id="{A9CDC238-EC6E-463F-BFF0-3B9737C3B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482" y="1735825"/>
            <a:ext cx="3992439" cy="3848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5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32A123-19D2-4A92-8828-9A0C4AF0C5F0}"/>
              </a:ext>
            </a:extLst>
          </p:cNvPr>
          <p:cNvSpPr txBox="1"/>
          <p:nvPr/>
        </p:nvSpPr>
        <p:spPr>
          <a:xfrm>
            <a:off x="1091812" y="113639"/>
            <a:ext cx="4104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11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단원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</a:p>
          <a:p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교과별 활용 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– 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수학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EA8864-B802-43F0-B118-ED65F012183B}"/>
              </a:ext>
            </a:extLst>
          </p:cNvPr>
          <p:cNvSpPr txBox="1"/>
          <p:nvPr/>
        </p:nvSpPr>
        <p:spPr>
          <a:xfrm>
            <a:off x="1091812" y="4105877"/>
            <a:ext cx="44707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타일을 난이도별로 나눈 후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1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층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-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노란색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/ 2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층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–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파란색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/ 3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층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–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빨간색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/ 4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층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–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검정색 타일을 쌓아 놓습니다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  <p:sp>
        <p:nvSpPr>
          <p:cNvPr id="6" name="화살표: 갈매기형 수장 5">
            <a:extLst>
              <a:ext uri="{FF2B5EF4-FFF2-40B4-BE49-F238E27FC236}">
                <a16:creationId xmlns:a16="http://schemas.microsoft.com/office/drawing/2014/main" id="{3F45F3A4-B248-4F63-BA41-4145C25D7D10}"/>
              </a:ext>
            </a:extLst>
          </p:cNvPr>
          <p:cNvSpPr/>
          <p:nvPr/>
        </p:nvSpPr>
        <p:spPr>
          <a:xfrm>
            <a:off x="5839873" y="2196346"/>
            <a:ext cx="585280" cy="58528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D27C3-736F-4C56-ABCD-AB3AA64EB6C9}"/>
              </a:ext>
            </a:extLst>
          </p:cNvPr>
          <p:cNvSpPr txBox="1"/>
          <p:nvPr/>
        </p:nvSpPr>
        <p:spPr>
          <a:xfrm>
            <a:off x="6698764" y="3972853"/>
            <a:ext cx="4619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자기 차례가 되면 주사위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3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개를 한꺼번에 굴립니다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모든 사람은 주사위에 나온 수를 보고 동시에 문제를 풉니다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나온 수 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2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개 이상을 수식으로 </a:t>
            </a:r>
            <a:r>
              <a:rPr lang="ko-KR" altLang="en-US" b="1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게임판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위에 올려진 숫자를 만들 수 있도록 합니다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  <p:pic>
        <p:nvPicPr>
          <p:cNvPr id="13" name="그림 12" descr="EMB000043f80b16">
            <a:extLst>
              <a:ext uri="{FF2B5EF4-FFF2-40B4-BE49-F238E27FC236}">
                <a16:creationId xmlns:a16="http://schemas.microsoft.com/office/drawing/2014/main" id="{433256CF-5527-43DB-BE5C-2C4CF04E233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133" y="1429945"/>
            <a:ext cx="3512241" cy="2551831"/>
          </a:xfrm>
          <a:prstGeom prst="rect">
            <a:avLst/>
          </a:prstGeom>
          <a:noFill/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BD0FA6C5-D312-44D6-917A-6ED29E601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8652" y="1800236"/>
            <a:ext cx="3702508" cy="181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7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E0ACDD-9947-4FFC-B4E1-CB6A062D0369}"/>
              </a:ext>
            </a:extLst>
          </p:cNvPr>
          <p:cNvSpPr txBox="1"/>
          <p:nvPr/>
        </p:nvSpPr>
        <p:spPr>
          <a:xfrm>
            <a:off x="1091812" y="113639"/>
            <a:ext cx="4104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11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단원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</a:p>
          <a:p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교과별 활용 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– 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수학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764A2-2283-43B4-AAD5-7C97913E5959}"/>
              </a:ext>
            </a:extLst>
          </p:cNvPr>
          <p:cNvSpPr txBox="1"/>
          <p:nvPr/>
        </p:nvSpPr>
        <p:spPr>
          <a:xfrm>
            <a:off x="809626" y="4181801"/>
            <a:ext cx="4794006" cy="1713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먼저 숫자를 만드는데 성공했다면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숫자를 외치고 타일을 가져옵니다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나머지 사람들은 모래시계 모래가 떨어지기 전에 타일을 찾아냅니다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숫자 타일은 라운드마다 각자 한 장씩만 가져갈 수 있습니다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  <p:sp>
        <p:nvSpPr>
          <p:cNvPr id="6" name="화살표: 갈매기형 수장 5">
            <a:extLst>
              <a:ext uri="{FF2B5EF4-FFF2-40B4-BE49-F238E27FC236}">
                <a16:creationId xmlns:a16="http://schemas.microsoft.com/office/drawing/2014/main" id="{5D05E0D7-2BD8-4CA0-A8DA-7AFF6C7BF26C}"/>
              </a:ext>
            </a:extLst>
          </p:cNvPr>
          <p:cNvSpPr/>
          <p:nvPr/>
        </p:nvSpPr>
        <p:spPr>
          <a:xfrm>
            <a:off x="5888725" y="2170385"/>
            <a:ext cx="585280" cy="58528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8B8077-D40C-461B-B5E8-C80D5AB3F598}"/>
              </a:ext>
            </a:extLst>
          </p:cNvPr>
          <p:cNvSpPr txBox="1"/>
          <p:nvPr/>
        </p:nvSpPr>
        <p:spPr>
          <a:xfrm>
            <a:off x="6686551" y="4252139"/>
            <a:ext cx="4950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모래시계가 다 떨어져 라운드가 끝나면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자기가 만든 연산식을 증명합니다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증명이 올바르지 않으면 황금 풍뎅이가 보이지 않게 뒤집어 자기 앞에 둡니다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그리고 게임판의 빈 칸을 채우고 새로운 라운드를 시작합니다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  <p:pic>
        <p:nvPicPr>
          <p:cNvPr id="9" name="그림 8" descr="EMB000043f80b18">
            <a:extLst>
              <a:ext uri="{FF2B5EF4-FFF2-40B4-BE49-F238E27FC236}">
                <a16:creationId xmlns:a16="http://schemas.microsoft.com/office/drawing/2014/main" id="{990AA6BA-EFE2-410A-9192-CC10A7D5BFB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140" y="1166576"/>
            <a:ext cx="3726735" cy="2592897"/>
          </a:xfrm>
          <a:prstGeom prst="rect">
            <a:avLst/>
          </a:prstGeom>
          <a:noFill/>
        </p:spPr>
      </p:pic>
      <p:pic>
        <p:nvPicPr>
          <p:cNvPr id="10" name="그림 9" descr="EMB000043f80b19">
            <a:extLst>
              <a:ext uri="{FF2B5EF4-FFF2-40B4-BE49-F238E27FC236}">
                <a16:creationId xmlns:a16="http://schemas.microsoft.com/office/drawing/2014/main" id="{534B5931-A8A7-45DE-A18E-43AC9815329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579" y="1328673"/>
            <a:ext cx="3379346" cy="24269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376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E5FE53-E638-48DC-B46B-D52EFBF7AB25}"/>
              </a:ext>
            </a:extLst>
          </p:cNvPr>
          <p:cNvSpPr txBox="1"/>
          <p:nvPr/>
        </p:nvSpPr>
        <p:spPr>
          <a:xfrm>
            <a:off x="1091812" y="113639"/>
            <a:ext cx="4104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11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단원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</a:p>
          <a:p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교과별 활용 </a:t>
            </a:r>
            <a:r>
              <a:rPr lang="en-US" altLang="ko-KR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– </a:t>
            </a:r>
            <a:r>
              <a:rPr lang="ko-KR" altLang="en-US" sz="2000" dirty="0">
                <a:solidFill>
                  <a:schemeClr val="tx1"/>
                </a:solidFill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수학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A399CD4-C8F7-4734-AD9D-1818BB54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56" y="2079202"/>
            <a:ext cx="5554994" cy="29118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49B1A0-2E8F-4CA2-9BF5-3DC3EF2D9A9E}"/>
              </a:ext>
            </a:extLst>
          </p:cNvPr>
          <p:cNvSpPr txBox="1"/>
          <p:nvPr/>
        </p:nvSpPr>
        <p:spPr>
          <a:xfrm>
            <a:off x="6132513" y="2805804"/>
            <a:ext cx="5413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빈 칸에 타일을 채울 때 어떤 단계의 타일이 떨어져 그 단계 빈 칸을 채울 수 없으면 즉시 게임이 끝납니다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각자 가져온 타일의 풍뎅이 수를 모두 더해 가장 많은 사람이 승리합니다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</a:t>
            </a:r>
            <a:r>
              <a:rPr lang="ko-KR" altLang="en-US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증명에 실패한 타일은 감점입니다</a:t>
            </a:r>
            <a:r>
              <a:rPr lang="en-US" altLang="ko-KR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603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와이드스크린</PresentationFormat>
  <Paragraphs>17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Arial</vt:lpstr>
      <vt:lpstr>KoPub돋움체 Bold</vt:lpstr>
      <vt:lpstr>KoPub돋움체 Medium</vt:lpstr>
      <vt:lpstr>맑은 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사용자</dc:creator>
  <cp:lastModifiedBy>사용자</cp:lastModifiedBy>
  <cp:revision>1</cp:revision>
  <dcterms:created xsi:type="dcterms:W3CDTF">2019-01-21T23:28:21Z</dcterms:created>
  <dcterms:modified xsi:type="dcterms:W3CDTF">2019-01-21T23:28:58Z</dcterms:modified>
</cp:coreProperties>
</file>