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7" r:id="rId2"/>
    <p:sldId id="260" r:id="rId3"/>
    <p:sldId id="751" r:id="rId4"/>
    <p:sldId id="551" r:id="rId5"/>
    <p:sldId id="766" r:id="rId6"/>
    <p:sldId id="752" r:id="rId7"/>
    <p:sldId id="772" r:id="rId8"/>
    <p:sldId id="626" r:id="rId9"/>
    <p:sldId id="259" r:id="rId10"/>
    <p:sldId id="264" r:id="rId11"/>
    <p:sldId id="263" r:id="rId12"/>
  </p:sldIdLst>
  <p:sldSz cx="12192000" cy="6858000"/>
  <p:notesSz cx="6858000" cy="9144000"/>
  <p:embeddedFontLst>
    <p:embeddedFont>
      <p:font typeface="나눔스퀘어" panose="020B0600000101010101" pitchFamily="50" charset="-127"/>
      <p:regular r:id="rId14"/>
    </p:embeddedFont>
    <p:embeddedFont>
      <p:font typeface="나눔스퀘어 Bold" panose="020B0600000101010101" pitchFamily="50" charset="-127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A8"/>
    <a:srgbClr val="CB313D"/>
    <a:srgbClr val="910A83"/>
    <a:srgbClr val="DFD4DF"/>
    <a:srgbClr val="6C614C"/>
    <a:srgbClr val="97896D"/>
    <a:srgbClr val="EF861B"/>
    <a:srgbClr val="78674C"/>
    <a:srgbClr val="8A7758"/>
    <a:srgbClr val="A79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9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-228" y="-192"/>
      </p:cViewPr>
      <p:guideLst>
        <p:guide orient="horz" pos="2160"/>
        <p:guide pos="3840"/>
        <p:guide pos="211"/>
        <p:guide pos="438"/>
        <p:guide pos="7469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2DFD2-1982-4DF9-AB99-06ACC247F4DE}" type="datetimeFigureOut">
              <a:rPr lang="ko-KR" altLang="en-US" smtClean="0"/>
              <a:t>2022-10-05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7F22-0255-47F7-9589-85F31614695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9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16" name="그림 15" descr="아콩다콩로고_150325_web.gif">
            <a:extLst>
              <a:ext uri="{FF2B5EF4-FFF2-40B4-BE49-F238E27FC236}">
                <a16:creationId xmlns:a16="http://schemas.microsoft.com/office/drawing/2014/main" id="{804F904F-CEB9-4E9A-9480-D09A5748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9" y="4073328"/>
            <a:ext cx="1031374" cy="46140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6562740-2756-49F9-8C96-218ACB0FA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42" y="4050753"/>
            <a:ext cx="2007337" cy="5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2022-10-05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컨테이너이(가) 표시된 사진&#10;&#10;자동 생성된 설명">
            <a:extLst>
              <a:ext uri="{FF2B5EF4-FFF2-40B4-BE49-F238E27FC236}">
                <a16:creationId xmlns:a16="http://schemas.microsoft.com/office/drawing/2014/main" id="{64164011-34EC-1B3D-C5FF-F0470C7C4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41" y="576647"/>
            <a:ext cx="5706416" cy="571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4A9DB92-8B78-6F0D-3BA4-295DCA03F3D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차례에 주사위를 굴려 숫자만큼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게임말을 시계 방향으로 이동 시키고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도착한 칸에 따라 여러 일이 발생함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B19F6C-0A2A-9E66-1A57-0F7E3E1BD4EB}"/>
              </a:ext>
            </a:extLst>
          </p:cNvPr>
          <p:cNvSpPr/>
          <p:nvPr/>
        </p:nvSpPr>
        <p:spPr>
          <a:xfrm>
            <a:off x="695325" y="1273634"/>
            <a:ext cx="4686300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황금 코코넛을 위한 사다리 게임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5B7D85B-D171-8D83-938B-21B0D11653CD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유령의 함정을 피해 탈출하라</a:t>
            </a:r>
            <a:r>
              <a:rPr lang="en-US" altLang="ko-KR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ED611DF-530C-5BA7-E0C8-F3376459AD03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언제 덮칠지 모를 유령의 함정을 피하고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비밀통로와 지름길로 가장 먼저 도망치세요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98239-506B-368B-DB80-F39AE51CA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11297" r="11081" b="11235"/>
          <a:stretch/>
        </p:blipFill>
        <p:spPr bwMode="auto">
          <a:xfrm>
            <a:off x="1642730" y="2004419"/>
            <a:ext cx="2661228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35A5137-2E8B-C5FE-1B48-CC2614BED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t="20964" r="11029" b="21200"/>
          <a:stretch/>
        </p:blipFill>
        <p:spPr bwMode="auto">
          <a:xfrm>
            <a:off x="7366827" y="1986592"/>
            <a:ext cx="3573393" cy="26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8" y="1286394"/>
            <a:ext cx="8733062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언덕의 당근을 향한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토끼들의 달리기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펼치고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토끼말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시키는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쉬운 규칙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만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세 어린이도 즐길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1999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출시된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&lt;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퍼니버니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&gt;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지금까지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800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이상 판매된 어린이 게임의 고전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2~4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94414" y="1300229"/>
            <a:ext cx="1285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986F188E-1058-8296-3DCB-564A947139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6B8E18D-C246-E41C-9459-89159DC225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D233513-27D8-4BA7-84E6-12C36FA919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14" name="그림 13" descr="실내이(가) 표시된 사진&#10;&#10;자동 생성된 설명">
            <a:extLst>
              <a:ext uri="{FF2B5EF4-FFF2-40B4-BE49-F238E27FC236}">
                <a16:creationId xmlns:a16="http://schemas.microsoft.com/office/drawing/2014/main" id="{3A9C3F37-AF8A-3A12-CCDF-3FA223E3F3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t="17268" r="7180" b="9823"/>
          <a:stretch/>
        </p:blipFill>
        <p:spPr>
          <a:xfrm>
            <a:off x="7242848" y="2377007"/>
            <a:ext cx="4614190" cy="29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5" y="1493005"/>
            <a:ext cx="6167285" cy="309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당근이 달린 초록색 언덕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네 가지 색깔 토끼 총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마리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24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D6C49494-3DBE-004F-735C-D9754469A4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8569" y="1062663"/>
            <a:ext cx="5618469" cy="4732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70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493005"/>
            <a:ext cx="5499321" cy="361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먼저 언덕 꼭대기에</a:t>
            </a:r>
            <a:endParaRPr lang="en-US" altLang="ko-KR" sz="4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도착하는 </a:t>
            </a:r>
            <a:endParaRPr lang="en-US" altLang="ko-KR" sz="4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토끼가 승리</a:t>
            </a:r>
            <a:r>
              <a:rPr lang="en-US" altLang="ko-KR" sz="4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5B87CAD-7EF4-13D3-61B0-87A30B049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93005"/>
            <a:ext cx="5766757" cy="350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텍스트이(가) 표시된 사진&#10;&#10;자동 생성된 설명">
            <a:extLst>
              <a:ext uri="{FF2B5EF4-FFF2-40B4-BE49-F238E27FC236}">
                <a16:creationId xmlns:a16="http://schemas.microsoft.com/office/drawing/2014/main" id="{9B8C6CD5-AFB6-4FE2-3B4A-6588FB979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95" b="47895"/>
          <a:stretch/>
        </p:blipFill>
        <p:spPr>
          <a:xfrm>
            <a:off x="6888636" y="3575756"/>
            <a:ext cx="2972057" cy="2005623"/>
          </a:xfrm>
          <a:prstGeom prst="roundRect">
            <a:avLst>
              <a:gd name="adj" fmla="val 41502"/>
            </a:avLst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7" y="1186539"/>
            <a:ext cx="7549643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초록색 언덕을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가운데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색깔을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골라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색깔 토끼말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en-US" altLang="ko-KR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개씩</a:t>
            </a:r>
            <a:endParaRPr lang="en-US" altLang="ko-KR" sz="3000" b="1" spc="-150" dirty="0">
              <a:solidFill>
                <a:srgbClr val="005AA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가져와 언덕의 계단 아래에 모아 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잘 섞어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더미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만들고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그림이</a:t>
            </a:r>
            <a:endParaRPr lang="en-US" altLang="ko-KR" sz="3000" b="1" spc="-150" dirty="0">
              <a:solidFill>
                <a:srgbClr val="005AA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향하도록 쌓아 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다가올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생일이 가장 가까운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차례는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돌아감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5" name="그림 14" descr="철물이(가) 표시된 사진&#10;&#10;자동 생성된 설명">
            <a:extLst>
              <a:ext uri="{FF2B5EF4-FFF2-40B4-BE49-F238E27FC236}">
                <a16:creationId xmlns:a16="http://schemas.microsoft.com/office/drawing/2014/main" id="{D0EBDBED-53A1-245F-0D8C-C3286BF3E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8F9"/>
              </a:clrFrom>
              <a:clrTo>
                <a:srgbClr val="FAF8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6" t="25595" r="20991" b="27808"/>
          <a:stretch/>
        </p:blipFill>
        <p:spPr>
          <a:xfrm>
            <a:off x="9394036" y="2955752"/>
            <a:ext cx="2463002" cy="161665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C59D24CA-48B8-AF6E-FF9A-734630875E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DF6"/>
              </a:clrFrom>
              <a:clrTo>
                <a:srgbClr val="EAE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74" y="293797"/>
            <a:ext cx="4037731" cy="28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3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29324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당근을 향해 출발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 시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한 장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뽑기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뽑은 카드에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토끼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있다면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토끼 말</a:t>
            </a:r>
            <a:endParaRPr lang="en-US" altLang="ko-KR" sz="3000" b="1" spc="-150" dirty="0">
              <a:solidFill>
                <a:srgbClr val="005AA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하나</a:t>
            </a:r>
            <a:r>
              <a:rPr lang="en-US" altLang="ko-KR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기존</a:t>
            </a:r>
            <a:r>
              <a:rPr lang="en-US" altLang="ko-KR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말 모두 가능</a:t>
            </a:r>
            <a:r>
              <a:rPr lang="en-US" altLang="ko-KR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앞으로 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*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뽑은 카드에 따라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움직이는 칸 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달라짐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이미 토끼 말이 있는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세지 않음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구덩이 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멈추면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아래로 떨어짐</a:t>
            </a:r>
            <a:endParaRPr lang="en-US" altLang="ko-KR" sz="3000" b="1" spc="-150" dirty="0">
              <a:solidFill>
                <a:srgbClr val="005AA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C57D1D6-EFFB-5585-25E8-64BBCE54C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464" y="947698"/>
            <a:ext cx="4688574" cy="520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29324" cy="642832"/>
          </a:xfrm>
          <a:prstGeom prst="rect">
            <a:avLst/>
          </a:prstGeom>
          <a:solidFill>
            <a:srgbClr val="00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당근을 향해 출발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9096435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카드에 당근이 있다면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달칵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”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소리가 날 때까지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당근을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시계방향으로 돌림</a:t>
            </a:r>
            <a:endParaRPr lang="en-US" altLang="ko-KR" sz="3000" b="1" spc="-150" dirty="0">
              <a:solidFill>
                <a:srgbClr val="005AA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토끼 말은 건드리지 않음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당근이 돌아가서 언덕에 구덩이가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 생길 때</a:t>
            </a:r>
            <a:endParaRPr lang="en-US" altLang="ko-KR" sz="3000" b="1" spc="-150" dirty="0">
              <a:solidFill>
                <a:srgbClr val="005AA8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 위에 있던 토끼 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은 구덩이 속으로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떨어짐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토끼 말 </a:t>
            </a:r>
            <a:r>
              <a:rPr lang="en-US" altLang="ko-KR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모두 구덩이에 빠지면 게임에서 </a:t>
            </a:r>
            <a:r>
              <a:rPr lang="ko-KR" altLang="en-US" sz="3000" b="1" spc="-150" dirty="0">
                <a:solidFill>
                  <a:srgbClr val="005AA8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탈락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D629593-F985-F037-7A10-857574252E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4426" y="2070011"/>
            <a:ext cx="4552612" cy="271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2928DE-1EE3-E25A-C2AD-699E4498D072}"/>
              </a:ext>
            </a:extLst>
          </p:cNvPr>
          <p:cNvSpPr txBox="1"/>
          <p:nvPr/>
        </p:nvSpPr>
        <p:spPr>
          <a:xfrm>
            <a:off x="596679" y="1493005"/>
            <a:ext cx="8250759" cy="3955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먼저 언덕 꼭대기에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3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도착해 당근 위에</a:t>
            </a:r>
            <a:endParaRPr lang="en-US" altLang="ko-KR" sz="3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3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토끼 말을 놓은 사람이</a:t>
            </a:r>
            <a:endParaRPr lang="en-US" altLang="ko-KR" sz="3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3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9570FCC-FFBA-97A0-2F74-DBB56BA4B6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F1ED"/>
              </a:clrFrom>
              <a:clrTo>
                <a:srgbClr val="F2F1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42" y="1554142"/>
            <a:ext cx="5620995" cy="374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FF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11162</TotalTime>
  <Words>331</Words>
  <Application>Microsoft Office PowerPoint</Application>
  <PresentationFormat>와이드스크린</PresentationFormat>
  <Paragraphs>62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6" baseType="lpstr">
      <vt:lpstr>나눔스퀘어 Bold</vt:lpstr>
      <vt:lpstr>나눔스퀘어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174</cp:revision>
  <dcterms:created xsi:type="dcterms:W3CDTF">2021-02-23T06:25:54Z</dcterms:created>
  <dcterms:modified xsi:type="dcterms:W3CDTF">2022-10-05T00:54:26Z</dcterms:modified>
</cp:coreProperties>
</file>