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7" r:id="rId7"/>
    <p:sldId id="278" r:id="rId8"/>
    <p:sldId id="279" r:id="rId9"/>
    <p:sldId id="267" r:id="rId10"/>
    <p:sldId id="272" r:id="rId11"/>
    <p:sldId id="276" r:id="rId12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50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9715" y="457197"/>
            <a:ext cx="366166" cy="5867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8808" y="523252"/>
            <a:ext cx="247979" cy="21456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219911" y="697303"/>
            <a:ext cx="457834" cy="147320"/>
          </a:xfrm>
          <a:custGeom>
            <a:avLst/>
            <a:gdLst/>
            <a:ahLst/>
            <a:cxnLst/>
            <a:rect l="l" t="t" r="r" b="b"/>
            <a:pathLst>
              <a:path w="457834" h="147319">
                <a:moveTo>
                  <a:pt x="457542" y="0"/>
                </a:moveTo>
                <a:lnTo>
                  <a:pt x="407089" y="36593"/>
                </a:lnTo>
                <a:lnTo>
                  <a:pt x="354689" y="58529"/>
                </a:lnTo>
                <a:lnTo>
                  <a:pt x="303808" y="69305"/>
                </a:lnTo>
                <a:lnTo>
                  <a:pt x="257910" y="72416"/>
                </a:lnTo>
                <a:lnTo>
                  <a:pt x="220459" y="71361"/>
                </a:lnTo>
                <a:lnTo>
                  <a:pt x="175294" y="70993"/>
                </a:lnTo>
                <a:lnTo>
                  <a:pt x="107068" y="83593"/>
                </a:lnTo>
                <a:lnTo>
                  <a:pt x="48400" y="104405"/>
                </a:lnTo>
                <a:lnTo>
                  <a:pt x="0" y="147281"/>
                </a:lnTo>
                <a:lnTo>
                  <a:pt x="58119" y="123259"/>
                </a:lnTo>
                <a:lnTo>
                  <a:pt x="113915" y="111833"/>
                </a:lnTo>
                <a:lnTo>
                  <a:pt x="166689" y="109344"/>
                </a:lnTo>
                <a:lnTo>
                  <a:pt x="215744" y="112132"/>
                </a:lnTo>
                <a:lnTo>
                  <a:pt x="260382" y="116537"/>
                </a:lnTo>
                <a:lnTo>
                  <a:pt x="299905" y="118898"/>
                </a:lnTo>
                <a:lnTo>
                  <a:pt x="333616" y="115557"/>
                </a:lnTo>
                <a:lnTo>
                  <a:pt x="384894" y="101793"/>
                </a:lnTo>
                <a:lnTo>
                  <a:pt x="414896" y="85167"/>
                </a:lnTo>
                <a:lnTo>
                  <a:pt x="435239" y="54847"/>
                </a:lnTo>
                <a:lnTo>
                  <a:pt x="457542" y="0"/>
                </a:lnTo>
                <a:close/>
              </a:path>
            </a:pathLst>
          </a:custGeom>
          <a:solidFill>
            <a:srgbClr val="00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83694" y="579227"/>
            <a:ext cx="145415" cy="139065"/>
          </a:xfrm>
          <a:custGeom>
            <a:avLst/>
            <a:gdLst/>
            <a:ahLst/>
            <a:cxnLst/>
            <a:rect l="l" t="t" r="r" b="b"/>
            <a:pathLst>
              <a:path w="145415" h="139065">
                <a:moveTo>
                  <a:pt x="41674" y="743"/>
                </a:moveTo>
                <a:lnTo>
                  <a:pt x="5002" y="23850"/>
                </a:lnTo>
                <a:lnTo>
                  <a:pt x="0" y="64801"/>
                </a:lnTo>
                <a:lnTo>
                  <a:pt x="4469" y="84712"/>
                </a:lnTo>
                <a:lnTo>
                  <a:pt x="31458" y="122430"/>
                </a:lnTo>
                <a:lnTo>
                  <a:pt x="79356" y="138772"/>
                </a:lnTo>
                <a:lnTo>
                  <a:pt x="100352" y="136458"/>
                </a:lnTo>
                <a:lnTo>
                  <a:pt x="140380" y="112216"/>
                </a:lnTo>
                <a:lnTo>
                  <a:pt x="144852" y="90126"/>
                </a:lnTo>
                <a:lnTo>
                  <a:pt x="142650" y="80507"/>
                </a:lnTo>
                <a:lnTo>
                  <a:pt x="107068" y="53643"/>
                </a:lnTo>
                <a:lnTo>
                  <a:pt x="103994" y="52246"/>
                </a:lnTo>
                <a:lnTo>
                  <a:pt x="94304" y="46711"/>
                </a:lnTo>
                <a:lnTo>
                  <a:pt x="84906" y="39456"/>
                </a:lnTo>
                <a:lnTo>
                  <a:pt x="76709" y="31274"/>
                </a:lnTo>
                <a:lnTo>
                  <a:pt x="70619" y="22960"/>
                </a:lnTo>
                <a:lnTo>
                  <a:pt x="65617" y="15778"/>
                </a:lnTo>
                <a:lnTo>
                  <a:pt x="55809" y="6434"/>
                </a:lnTo>
                <a:lnTo>
                  <a:pt x="41674" y="743"/>
                </a:lnTo>
                <a:close/>
              </a:path>
              <a:path w="145415" h="139065">
                <a:moveTo>
                  <a:pt x="17368" y="227"/>
                </a:moveTo>
                <a:close/>
              </a:path>
              <a:path w="145415" h="139065">
                <a:moveTo>
                  <a:pt x="17821" y="0"/>
                </a:moveTo>
                <a:lnTo>
                  <a:pt x="17347" y="227"/>
                </a:lnTo>
                <a:lnTo>
                  <a:pt x="17821" y="0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7582" y="491346"/>
            <a:ext cx="238028" cy="25089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254962" y="482625"/>
            <a:ext cx="436245" cy="269240"/>
          </a:xfrm>
          <a:custGeom>
            <a:avLst/>
            <a:gdLst/>
            <a:ahLst/>
            <a:cxnLst/>
            <a:rect l="l" t="t" r="r" b="b"/>
            <a:pathLst>
              <a:path w="436245" h="269240">
                <a:moveTo>
                  <a:pt x="123583" y="193179"/>
                </a:moveTo>
                <a:lnTo>
                  <a:pt x="121043" y="188899"/>
                </a:lnTo>
                <a:lnTo>
                  <a:pt x="118275" y="188188"/>
                </a:lnTo>
                <a:lnTo>
                  <a:pt x="116141" y="189458"/>
                </a:lnTo>
                <a:lnTo>
                  <a:pt x="104749" y="195338"/>
                </a:lnTo>
                <a:lnTo>
                  <a:pt x="94627" y="198729"/>
                </a:lnTo>
                <a:lnTo>
                  <a:pt x="85915" y="199605"/>
                </a:lnTo>
                <a:lnTo>
                  <a:pt x="78727" y="197929"/>
                </a:lnTo>
                <a:lnTo>
                  <a:pt x="70027" y="193903"/>
                </a:lnTo>
                <a:lnTo>
                  <a:pt x="67716" y="180987"/>
                </a:lnTo>
                <a:lnTo>
                  <a:pt x="65392" y="179324"/>
                </a:lnTo>
                <a:lnTo>
                  <a:pt x="60502" y="180124"/>
                </a:lnTo>
                <a:lnTo>
                  <a:pt x="58826" y="182435"/>
                </a:lnTo>
                <a:lnTo>
                  <a:pt x="59220" y="184886"/>
                </a:lnTo>
                <a:lnTo>
                  <a:pt x="82651" y="208661"/>
                </a:lnTo>
                <a:lnTo>
                  <a:pt x="87160" y="208661"/>
                </a:lnTo>
                <a:lnTo>
                  <a:pt x="122872" y="195948"/>
                </a:lnTo>
                <a:lnTo>
                  <a:pt x="123583" y="193179"/>
                </a:lnTo>
                <a:close/>
              </a:path>
              <a:path w="436245" h="269240">
                <a:moveTo>
                  <a:pt x="146761" y="125336"/>
                </a:moveTo>
                <a:lnTo>
                  <a:pt x="145465" y="118376"/>
                </a:lnTo>
                <a:lnTo>
                  <a:pt x="142290" y="113131"/>
                </a:lnTo>
                <a:lnTo>
                  <a:pt x="137515" y="110312"/>
                </a:lnTo>
                <a:lnTo>
                  <a:pt x="131991" y="110578"/>
                </a:lnTo>
                <a:lnTo>
                  <a:pt x="126746" y="113753"/>
                </a:lnTo>
                <a:lnTo>
                  <a:pt x="122364" y="119303"/>
                </a:lnTo>
                <a:lnTo>
                  <a:pt x="119430" y="126707"/>
                </a:lnTo>
                <a:lnTo>
                  <a:pt x="118579" y="134620"/>
                </a:lnTo>
                <a:lnTo>
                  <a:pt x="119875" y="141566"/>
                </a:lnTo>
                <a:lnTo>
                  <a:pt x="123037" y="146824"/>
                </a:lnTo>
                <a:lnTo>
                  <a:pt x="127812" y="149644"/>
                </a:lnTo>
                <a:lnTo>
                  <a:pt x="133350" y="149377"/>
                </a:lnTo>
                <a:lnTo>
                  <a:pt x="138607" y="146189"/>
                </a:lnTo>
                <a:lnTo>
                  <a:pt x="142989" y="140639"/>
                </a:lnTo>
                <a:lnTo>
                  <a:pt x="145910" y="133248"/>
                </a:lnTo>
                <a:lnTo>
                  <a:pt x="146761" y="125336"/>
                </a:lnTo>
                <a:close/>
              </a:path>
              <a:path w="436245" h="269240">
                <a:moveTo>
                  <a:pt x="190614" y="139750"/>
                </a:moveTo>
                <a:lnTo>
                  <a:pt x="189598" y="108178"/>
                </a:lnTo>
                <a:lnTo>
                  <a:pt x="184594" y="78536"/>
                </a:lnTo>
                <a:lnTo>
                  <a:pt x="180644" y="66268"/>
                </a:lnTo>
                <a:lnTo>
                  <a:pt x="180644" y="109143"/>
                </a:lnTo>
                <a:lnTo>
                  <a:pt x="176479" y="172186"/>
                </a:lnTo>
                <a:lnTo>
                  <a:pt x="156362" y="215150"/>
                </a:lnTo>
                <a:lnTo>
                  <a:pt x="118287" y="250672"/>
                </a:lnTo>
                <a:lnTo>
                  <a:pt x="66484" y="260121"/>
                </a:lnTo>
                <a:lnTo>
                  <a:pt x="54343" y="259511"/>
                </a:lnTo>
                <a:lnTo>
                  <a:pt x="42506" y="257441"/>
                </a:lnTo>
                <a:lnTo>
                  <a:pt x="31457" y="253631"/>
                </a:lnTo>
                <a:lnTo>
                  <a:pt x="21704" y="247751"/>
                </a:lnTo>
                <a:lnTo>
                  <a:pt x="9194" y="226517"/>
                </a:lnTo>
                <a:lnTo>
                  <a:pt x="11290" y="201676"/>
                </a:lnTo>
                <a:lnTo>
                  <a:pt x="20510" y="179197"/>
                </a:lnTo>
                <a:lnTo>
                  <a:pt x="29438" y="165036"/>
                </a:lnTo>
                <a:lnTo>
                  <a:pt x="35115" y="156362"/>
                </a:lnTo>
                <a:lnTo>
                  <a:pt x="39700" y="146710"/>
                </a:lnTo>
                <a:lnTo>
                  <a:pt x="43446" y="136702"/>
                </a:lnTo>
                <a:lnTo>
                  <a:pt x="46583" y="126936"/>
                </a:lnTo>
                <a:lnTo>
                  <a:pt x="48006" y="114909"/>
                </a:lnTo>
                <a:lnTo>
                  <a:pt x="47383" y="99314"/>
                </a:lnTo>
                <a:lnTo>
                  <a:pt x="46024" y="82499"/>
                </a:lnTo>
                <a:lnTo>
                  <a:pt x="45275" y="66852"/>
                </a:lnTo>
                <a:lnTo>
                  <a:pt x="60769" y="25171"/>
                </a:lnTo>
                <a:lnTo>
                  <a:pt x="96342" y="9385"/>
                </a:lnTo>
                <a:lnTo>
                  <a:pt x="104038" y="9017"/>
                </a:lnTo>
                <a:lnTo>
                  <a:pt x="105041" y="9029"/>
                </a:lnTo>
                <a:lnTo>
                  <a:pt x="120535" y="11353"/>
                </a:lnTo>
                <a:lnTo>
                  <a:pt x="143446" y="22631"/>
                </a:lnTo>
                <a:lnTo>
                  <a:pt x="166052" y="52120"/>
                </a:lnTo>
                <a:lnTo>
                  <a:pt x="180644" y="109143"/>
                </a:lnTo>
                <a:lnTo>
                  <a:pt x="180644" y="66268"/>
                </a:lnTo>
                <a:lnTo>
                  <a:pt x="151320" y="17399"/>
                </a:lnTo>
                <a:lnTo>
                  <a:pt x="115265" y="1104"/>
                </a:lnTo>
                <a:lnTo>
                  <a:pt x="104863" y="0"/>
                </a:lnTo>
                <a:lnTo>
                  <a:pt x="104038" y="0"/>
                </a:lnTo>
                <a:lnTo>
                  <a:pt x="65176" y="9144"/>
                </a:lnTo>
                <a:lnTo>
                  <a:pt x="40144" y="42646"/>
                </a:lnTo>
                <a:lnTo>
                  <a:pt x="36258" y="66852"/>
                </a:lnTo>
                <a:lnTo>
                  <a:pt x="36258" y="74129"/>
                </a:lnTo>
                <a:lnTo>
                  <a:pt x="37655" y="90805"/>
                </a:lnTo>
                <a:lnTo>
                  <a:pt x="38417" y="100507"/>
                </a:lnTo>
                <a:lnTo>
                  <a:pt x="38836" y="108178"/>
                </a:lnTo>
                <a:lnTo>
                  <a:pt x="38887" y="118160"/>
                </a:lnTo>
                <a:lnTo>
                  <a:pt x="37960" y="124294"/>
                </a:lnTo>
                <a:lnTo>
                  <a:pt x="22364" y="159461"/>
                </a:lnTo>
                <a:lnTo>
                  <a:pt x="15316" y="169964"/>
                </a:lnTo>
                <a:lnTo>
                  <a:pt x="7213" y="186029"/>
                </a:lnTo>
                <a:lnTo>
                  <a:pt x="1092" y="205397"/>
                </a:lnTo>
                <a:lnTo>
                  <a:pt x="0" y="225844"/>
                </a:lnTo>
                <a:lnTo>
                  <a:pt x="1828" y="234416"/>
                </a:lnTo>
                <a:lnTo>
                  <a:pt x="37884" y="265557"/>
                </a:lnTo>
                <a:lnTo>
                  <a:pt x="66484" y="269138"/>
                </a:lnTo>
                <a:lnTo>
                  <a:pt x="84912" y="267995"/>
                </a:lnTo>
                <a:lnTo>
                  <a:pt x="101600" y="265201"/>
                </a:lnTo>
                <a:lnTo>
                  <a:pt x="114820" y="261708"/>
                </a:lnTo>
                <a:lnTo>
                  <a:pt x="118719" y="260121"/>
                </a:lnTo>
                <a:lnTo>
                  <a:pt x="122821" y="258457"/>
                </a:lnTo>
                <a:lnTo>
                  <a:pt x="154825" y="231622"/>
                </a:lnTo>
                <a:lnTo>
                  <a:pt x="177647" y="195935"/>
                </a:lnTo>
                <a:lnTo>
                  <a:pt x="186626" y="169037"/>
                </a:lnTo>
                <a:lnTo>
                  <a:pt x="190614" y="139750"/>
                </a:lnTo>
                <a:close/>
              </a:path>
              <a:path w="436245" h="269240">
                <a:moveTo>
                  <a:pt x="274408" y="168554"/>
                </a:moveTo>
                <a:lnTo>
                  <a:pt x="272034" y="160959"/>
                </a:lnTo>
                <a:lnTo>
                  <a:pt x="269659" y="153377"/>
                </a:lnTo>
                <a:lnTo>
                  <a:pt x="263588" y="148513"/>
                </a:lnTo>
                <a:lnTo>
                  <a:pt x="253365" y="151726"/>
                </a:lnTo>
                <a:lnTo>
                  <a:pt x="251155" y="159169"/>
                </a:lnTo>
                <a:lnTo>
                  <a:pt x="255917" y="174345"/>
                </a:lnTo>
                <a:lnTo>
                  <a:pt x="261988" y="179197"/>
                </a:lnTo>
                <a:lnTo>
                  <a:pt x="272199" y="175996"/>
                </a:lnTo>
                <a:lnTo>
                  <a:pt x="274408" y="168554"/>
                </a:lnTo>
                <a:close/>
              </a:path>
              <a:path w="436245" h="269240">
                <a:moveTo>
                  <a:pt x="306362" y="152641"/>
                </a:moveTo>
                <a:lnTo>
                  <a:pt x="304088" y="146469"/>
                </a:lnTo>
                <a:lnTo>
                  <a:pt x="301815" y="140309"/>
                </a:lnTo>
                <a:lnTo>
                  <a:pt x="296633" y="136537"/>
                </a:lnTo>
                <a:lnTo>
                  <a:pt x="288366" y="139585"/>
                </a:lnTo>
                <a:lnTo>
                  <a:pt x="286854" y="145808"/>
                </a:lnTo>
                <a:lnTo>
                  <a:pt x="291401" y="158140"/>
                </a:lnTo>
                <a:lnTo>
                  <a:pt x="296583" y="161912"/>
                </a:lnTo>
                <a:lnTo>
                  <a:pt x="304850" y="158864"/>
                </a:lnTo>
                <a:lnTo>
                  <a:pt x="306362" y="152641"/>
                </a:lnTo>
                <a:close/>
              </a:path>
              <a:path w="436245" h="269240">
                <a:moveTo>
                  <a:pt x="344055" y="182257"/>
                </a:moveTo>
                <a:lnTo>
                  <a:pt x="340067" y="175336"/>
                </a:lnTo>
                <a:lnTo>
                  <a:pt x="339864" y="174993"/>
                </a:lnTo>
                <a:lnTo>
                  <a:pt x="339864" y="182206"/>
                </a:lnTo>
                <a:lnTo>
                  <a:pt x="339699" y="185699"/>
                </a:lnTo>
                <a:lnTo>
                  <a:pt x="335826" y="187934"/>
                </a:lnTo>
                <a:lnTo>
                  <a:pt x="332714" y="186334"/>
                </a:lnTo>
                <a:lnTo>
                  <a:pt x="329234" y="180314"/>
                </a:lnTo>
                <a:lnTo>
                  <a:pt x="329399" y="176809"/>
                </a:lnTo>
                <a:lnTo>
                  <a:pt x="331762" y="175450"/>
                </a:lnTo>
                <a:lnTo>
                  <a:pt x="332232" y="175336"/>
                </a:lnTo>
                <a:lnTo>
                  <a:pt x="334556" y="175336"/>
                </a:lnTo>
                <a:lnTo>
                  <a:pt x="336765" y="176834"/>
                </a:lnTo>
                <a:lnTo>
                  <a:pt x="339864" y="182206"/>
                </a:lnTo>
                <a:lnTo>
                  <a:pt x="339864" y="174993"/>
                </a:lnTo>
                <a:lnTo>
                  <a:pt x="338429" y="172516"/>
                </a:lnTo>
                <a:lnTo>
                  <a:pt x="333286" y="170408"/>
                </a:lnTo>
                <a:lnTo>
                  <a:pt x="325780" y="174739"/>
                </a:lnTo>
                <a:lnTo>
                  <a:pt x="325043" y="180251"/>
                </a:lnTo>
                <a:lnTo>
                  <a:pt x="329920" y="188696"/>
                </a:lnTo>
                <a:lnTo>
                  <a:pt x="333235" y="190792"/>
                </a:lnTo>
                <a:lnTo>
                  <a:pt x="337477" y="190792"/>
                </a:lnTo>
                <a:lnTo>
                  <a:pt x="338569" y="190512"/>
                </a:lnTo>
                <a:lnTo>
                  <a:pt x="343039" y="187934"/>
                </a:lnTo>
                <a:lnTo>
                  <a:pt x="343319" y="187769"/>
                </a:lnTo>
                <a:lnTo>
                  <a:pt x="344055" y="182257"/>
                </a:lnTo>
                <a:close/>
              </a:path>
              <a:path w="436245" h="269240">
                <a:moveTo>
                  <a:pt x="382409" y="186740"/>
                </a:moveTo>
                <a:lnTo>
                  <a:pt x="382346" y="184556"/>
                </a:lnTo>
                <a:lnTo>
                  <a:pt x="379374" y="172935"/>
                </a:lnTo>
                <a:lnTo>
                  <a:pt x="373595" y="163728"/>
                </a:lnTo>
                <a:lnTo>
                  <a:pt x="373583" y="186740"/>
                </a:lnTo>
                <a:lnTo>
                  <a:pt x="373011" y="197650"/>
                </a:lnTo>
                <a:lnTo>
                  <a:pt x="347052" y="226999"/>
                </a:lnTo>
                <a:lnTo>
                  <a:pt x="308076" y="235381"/>
                </a:lnTo>
                <a:lnTo>
                  <a:pt x="288442" y="233146"/>
                </a:lnTo>
                <a:lnTo>
                  <a:pt x="249986" y="209651"/>
                </a:lnTo>
                <a:lnTo>
                  <a:pt x="228727" y="161417"/>
                </a:lnTo>
                <a:lnTo>
                  <a:pt x="228828" y="138353"/>
                </a:lnTo>
                <a:lnTo>
                  <a:pt x="248373" y="103263"/>
                </a:lnTo>
                <a:lnTo>
                  <a:pt x="252425" y="101130"/>
                </a:lnTo>
                <a:lnTo>
                  <a:pt x="257733" y="98323"/>
                </a:lnTo>
                <a:lnTo>
                  <a:pt x="262686" y="97167"/>
                </a:lnTo>
                <a:lnTo>
                  <a:pt x="267233" y="97167"/>
                </a:lnTo>
                <a:lnTo>
                  <a:pt x="279450" y="100037"/>
                </a:lnTo>
                <a:lnTo>
                  <a:pt x="289052" y="106705"/>
                </a:lnTo>
                <a:lnTo>
                  <a:pt x="295757" y="114198"/>
                </a:lnTo>
                <a:lnTo>
                  <a:pt x="299351" y="119570"/>
                </a:lnTo>
                <a:lnTo>
                  <a:pt x="305435" y="127889"/>
                </a:lnTo>
                <a:lnTo>
                  <a:pt x="313639" y="136067"/>
                </a:lnTo>
                <a:lnTo>
                  <a:pt x="323037" y="143319"/>
                </a:lnTo>
                <a:lnTo>
                  <a:pt x="332727" y="148856"/>
                </a:lnTo>
                <a:lnTo>
                  <a:pt x="335800" y="150253"/>
                </a:lnTo>
                <a:lnTo>
                  <a:pt x="343928" y="154051"/>
                </a:lnTo>
                <a:lnTo>
                  <a:pt x="373583" y="186740"/>
                </a:lnTo>
                <a:lnTo>
                  <a:pt x="373583" y="163728"/>
                </a:lnTo>
                <a:lnTo>
                  <a:pt x="339559" y="142062"/>
                </a:lnTo>
                <a:lnTo>
                  <a:pt x="336473" y="140652"/>
                </a:lnTo>
                <a:lnTo>
                  <a:pt x="327990" y="135801"/>
                </a:lnTo>
                <a:lnTo>
                  <a:pt x="319697" y="129400"/>
                </a:lnTo>
                <a:lnTo>
                  <a:pt x="312445" y="122224"/>
                </a:lnTo>
                <a:lnTo>
                  <a:pt x="307136" y="115023"/>
                </a:lnTo>
                <a:lnTo>
                  <a:pt x="302488" y="108153"/>
                </a:lnTo>
                <a:lnTo>
                  <a:pt x="294182" y="99212"/>
                </a:lnTo>
                <a:lnTo>
                  <a:pt x="282384" y="91452"/>
                </a:lnTo>
                <a:lnTo>
                  <a:pt x="267233" y="88150"/>
                </a:lnTo>
                <a:lnTo>
                  <a:pt x="260959" y="88150"/>
                </a:lnTo>
                <a:lnTo>
                  <a:pt x="225425" y="116941"/>
                </a:lnTo>
                <a:lnTo>
                  <a:pt x="219811" y="162623"/>
                </a:lnTo>
                <a:lnTo>
                  <a:pt x="224815" y="184556"/>
                </a:lnTo>
                <a:lnTo>
                  <a:pt x="254444" y="225971"/>
                </a:lnTo>
                <a:lnTo>
                  <a:pt x="308076" y="244398"/>
                </a:lnTo>
                <a:lnTo>
                  <a:pt x="330174" y="242011"/>
                </a:lnTo>
                <a:lnTo>
                  <a:pt x="350291" y="235419"/>
                </a:lnTo>
                <a:lnTo>
                  <a:pt x="366547" y="225463"/>
                </a:lnTo>
                <a:lnTo>
                  <a:pt x="377088" y="213017"/>
                </a:lnTo>
                <a:lnTo>
                  <a:pt x="382003" y="198755"/>
                </a:lnTo>
                <a:lnTo>
                  <a:pt x="382409" y="186740"/>
                </a:lnTo>
                <a:close/>
              </a:path>
              <a:path w="436245" h="269240">
                <a:moveTo>
                  <a:pt x="426008" y="160947"/>
                </a:moveTo>
                <a:lnTo>
                  <a:pt x="415366" y="149466"/>
                </a:lnTo>
                <a:lnTo>
                  <a:pt x="389521" y="136804"/>
                </a:lnTo>
                <a:lnTo>
                  <a:pt x="409232" y="152196"/>
                </a:lnTo>
                <a:lnTo>
                  <a:pt x="417830" y="164579"/>
                </a:lnTo>
                <a:lnTo>
                  <a:pt x="417118" y="180492"/>
                </a:lnTo>
                <a:lnTo>
                  <a:pt x="408914" y="206451"/>
                </a:lnTo>
                <a:lnTo>
                  <a:pt x="423240" y="177761"/>
                </a:lnTo>
                <a:lnTo>
                  <a:pt x="426008" y="160947"/>
                </a:lnTo>
                <a:close/>
              </a:path>
              <a:path w="436245" h="269240">
                <a:moveTo>
                  <a:pt x="435762" y="161328"/>
                </a:moveTo>
                <a:lnTo>
                  <a:pt x="432104" y="156311"/>
                </a:lnTo>
                <a:lnTo>
                  <a:pt x="422821" y="150723"/>
                </a:lnTo>
                <a:lnTo>
                  <a:pt x="428371" y="159715"/>
                </a:lnTo>
                <a:lnTo>
                  <a:pt x="430784" y="165874"/>
                </a:lnTo>
                <a:lnTo>
                  <a:pt x="430580" y="172021"/>
                </a:lnTo>
                <a:lnTo>
                  <a:pt x="428282" y="181000"/>
                </a:lnTo>
                <a:lnTo>
                  <a:pt x="434327" y="168605"/>
                </a:lnTo>
                <a:lnTo>
                  <a:pt x="435762" y="16132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0" y="848271"/>
            <a:ext cx="3515360" cy="3515360"/>
          </a:xfrm>
          <a:custGeom>
            <a:avLst/>
            <a:gdLst/>
            <a:ahLst/>
            <a:cxnLst/>
            <a:rect l="l" t="t" r="r" b="b"/>
            <a:pathLst>
              <a:path w="3515359" h="3515360">
                <a:moveTo>
                  <a:pt x="0" y="3514801"/>
                </a:moveTo>
                <a:lnTo>
                  <a:pt x="3514801" y="3514801"/>
                </a:lnTo>
                <a:lnTo>
                  <a:pt x="3514801" y="0"/>
                </a:lnTo>
                <a:lnTo>
                  <a:pt x="0" y="0"/>
                </a:lnTo>
                <a:lnTo>
                  <a:pt x="0" y="3514801"/>
                </a:lnTo>
                <a:close/>
              </a:path>
            </a:pathLst>
          </a:custGeom>
          <a:ln w="12700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03118"/>
            <a:ext cx="1739264" cy="219075"/>
          </a:xfrm>
          <a:custGeom>
            <a:avLst/>
            <a:gdLst/>
            <a:ahLst/>
            <a:cxnLst/>
            <a:rect l="l" t="t" r="r" b="b"/>
            <a:pathLst>
              <a:path w="1739264" h="219075">
                <a:moveTo>
                  <a:pt x="1612800" y="0"/>
                </a:moveTo>
                <a:lnTo>
                  <a:pt x="0" y="0"/>
                </a:lnTo>
                <a:lnTo>
                  <a:pt x="0" y="218884"/>
                </a:lnTo>
                <a:lnTo>
                  <a:pt x="1738797" y="218884"/>
                </a:lnTo>
                <a:lnTo>
                  <a:pt x="1612800" y="0"/>
                </a:lnTo>
                <a:close/>
              </a:path>
            </a:pathLst>
          </a:custGeom>
          <a:solidFill>
            <a:srgbClr val="32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4" y="457203"/>
            <a:ext cx="257124" cy="41202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690" y="503580"/>
            <a:ext cx="174142" cy="1506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3604" y="1175277"/>
            <a:ext cx="3514788" cy="35147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78499" y="1220521"/>
            <a:ext cx="5078730" cy="3279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898525"/>
            <a:ext cx="4965700" cy="156324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9055">
              <a:lnSpc>
                <a:spcPct val="150000"/>
              </a:lnSpc>
              <a:spcBef>
                <a:spcPts val="310"/>
              </a:spcBef>
            </a:pPr>
            <a:r>
              <a:rPr lang="ko-KR" altLang="en-US" sz="1800" b="0" spc="-55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귀여운 동물과 함께</a:t>
            </a:r>
            <a:r>
              <a:rPr lang="en-US" altLang="ko-KR" sz="1800" b="0" spc="-55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!</a:t>
            </a:r>
          </a:p>
          <a:p>
            <a:pPr marL="59055">
              <a:lnSpc>
                <a:spcPct val="150000"/>
              </a:lnSpc>
              <a:spcBef>
                <a:spcPts val="310"/>
              </a:spcBef>
            </a:pPr>
            <a:r>
              <a:rPr lang="ko-KR" altLang="en-US" spc="-55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어린이를 위한 기억력 게임</a:t>
            </a:r>
            <a:r>
              <a:rPr lang="en-US" altLang="ko-KR" spc="-55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!</a:t>
            </a:r>
            <a:endParaRPr lang="en-US" altLang="ko-KR" sz="1800" b="0" spc="-55" dirty="0" smtClean="0">
              <a:solidFill>
                <a:srgbClr val="323031"/>
              </a:solidFill>
              <a:latin typeface="맑은 고딕 Semilight"/>
              <a:cs typeface="맑은 고딕 Semilight"/>
            </a:endParaRPr>
          </a:p>
          <a:p>
            <a:pPr marL="59055">
              <a:lnSpc>
                <a:spcPct val="100000"/>
              </a:lnSpc>
              <a:spcBef>
                <a:spcPts val="310"/>
              </a:spcBef>
            </a:pPr>
            <a:r>
              <a:rPr lang="ko-KR" altLang="en-US" sz="4000" b="1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동물 메모리 게임</a:t>
            </a:r>
            <a:endParaRPr sz="4000" dirty="0">
              <a:latin typeface="맑은 고딕"/>
              <a:cs typeface="맑은 고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27125"/>
            <a:ext cx="3657600" cy="368150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1984" r="16681" b="820"/>
          <a:stretch/>
        </p:blipFill>
        <p:spPr>
          <a:xfrm>
            <a:off x="4800599" y="1127125"/>
            <a:ext cx="3657601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194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 err="1"/>
              <a:t>게임</a:t>
            </a:r>
            <a:r>
              <a:rPr spc="-415" dirty="0"/>
              <a:t> </a:t>
            </a:r>
            <a:r>
              <a:rPr lang="ko-KR" altLang="en-US" spc="-415" dirty="0" smtClean="0"/>
              <a:t>요약</a:t>
            </a:r>
            <a:endParaRPr spc="-340" dirty="0"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1463300" y="1736725"/>
            <a:ext cx="7299700" cy="269304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 algn="l">
              <a:lnSpc>
                <a:spcPct val="15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r>
              <a:rPr 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카드를 뒤집어 바닥에 놓으세요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1300" indent="-228600" algn="l">
              <a:lnSpc>
                <a:spcPct val="15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 진행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 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장을 펼쳐 같은 동물을 찾으세요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1300" indent="-228600" algn="l">
              <a:lnSpc>
                <a:spcPct val="15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 종료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카드가 모두 떨어지면 게임이 종료됩니다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12700" algn="l">
              <a:lnSpc>
                <a:spcPct val="150000"/>
              </a:lnSpc>
              <a:spcBef>
                <a:spcPts val="1140"/>
              </a:spcBef>
              <a:tabLst>
                <a:tab pos="241300" algn="l"/>
              </a:tabLst>
            </a:pPr>
            <a:r>
              <a:rPr lang="en-US" altLang="ko-KR"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              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카드를 가장 많이 모은 사람이 승리합니다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191" y="1962451"/>
            <a:ext cx="32651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720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8" y="1477409"/>
            <a:ext cx="2061861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9" y="2059068"/>
            <a:ext cx="27220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24878"/>
            <a:ext cx="272205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500" spc="-270" dirty="0" smtClean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9" y="3618628"/>
            <a:ext cx="271189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lang="ko-KR" altLang="en-US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76" y="1239380"/>
            <a:ext cx="2358724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종</a:t>
            </a:r>
            <a:r>
              <a:rPr lang="ko-KR" altLang="en-US"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75007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2169011"/>
            <a:ext cx="8610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63015"/>
            <a:ext cx="7086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737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6632" y="1457629"/>
            <a:ext cx="3573967" cy="29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50000"/>
              </a:lnSpc>
              <a:spcBef>
                <a:spcPts val="1140"/>
              </a:spcBef>
              <a:tabLst>
                <a:tab pos="241300" algn="l"/>
              </a:tabLst>
            </a:pP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24</a:t>
            </a: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종의 동물 그림을 보며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기억력이 쏙쏙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</a:p>
          <a:p>
            <a:pPr marL="12700" algn="l">
              <a:lnSpc>
                <a:spcPct val="150000"/>
              </a:lnSpc>
              <a:spcBef>
                <a:spcPts val="1140"/>
              </a:spcBef>
              <a:tabLst>
                <a:tab pos="241300" algn="l"/>
              </a:tabLst>
            </a:pP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한국어와 영어 단어를 보며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단어 실력도 쑥쑥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</a:p>
          <a:p>
            <a:pPr marL="12700" algn="l">
              <a:lnSpc>
                <a:spcPct val="150000"/>
              </a:lnSpc>
              <a:spcBef>
                <a:spcPts val="1140"/>
              </a:spcBef>
              <a:tabLst>
                <a:tab pos="241300" algn="l"/>
              </a:tabLst>
            </a:pPr>
            <a:endParaRPr lang="en-US" altLang="ko-KR" sz="2300" spc="-185" dirty="0" smtClean="0">
              <a:solidFill>
                <a:srgbClr val="323031"/>
              </a:solidFill>
              <a:latin typeface="맑은 고딕"/>
              <a:cs typeface="맑은 고딕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3048001" y="656154"/>
            <a:ext cx="5639512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2~</a:t>
            </a:r>
            <a:r>
              <a:rPr lang="en-US"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4</a:t>
            </a:r>
            <a:r>
              <a:rPr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명ㅣ만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4</a:t>
            </a:r>
            <a:r>
              <a:rPr sz="2300" spc="-120" dirty="0" smtClean="0">
                <a:solidFill>
                  <a:srgbClr val="323031"/>
                </a:solidFill>
                <a:latin typeface="맑은 고딕"/>
                <a:cs typeface="맑은 고딕"/>
              </a:rPr>
              <a:t>세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ㅣ</a:t>
            </a:r>
            <a:r>
              <a:rPr lang="en-US"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0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분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194" y="1575214"/>
            <a:ext cx="3852698" cy="256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1442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3810" y="1794021"/>
            <a:ext cx="4889390" cy="49500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00"/>
              </a:spcBef>
            </a:pP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그림 카드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48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endParaRPr sz="23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0319" y="2710484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4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0319" y="204152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1663810" y="2553150"/>
            <a:ext cx="4889390" cy="49500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00"/>
              </a:spcBef>
            </a:pPr>
            <a:r>
              <a:rPr lang="ko-KR" altLang="en-US" sz="23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규칙서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9141" r="17408" b="11863"/>
          <a:stretch/>
        </p:blipFill>
        <p:spPr>
          <a:xfrm>
            <a:off x="4108505" y="746125"/>
            <a:ext cx="4423316" cy="387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6870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 err="1"/>
              <a:t>게임</a:t>
            </a:r>
            <a:r>
              <a:rPr spc="-415" dirty="0"/>
              <a:t> </a:t>
            </a:r>
            <a:r>
              <a:rPr spc="-340" dirty="0" err="1" smtClean="0"/>
              <a:t>준비</a:t>
            </a:r>
            <a:endParaRPr spc="-340" dirty="0"/>
          </a:p>
        </p:txBody>
      </p:sp>
      <p:sp>
        <p:nvSpPr>
          <p:cNvPr id="8" name="object 5"/>
          <p:cNvSpPr txBox="1"/>
          <p:nvPr/>
        </p:nvSpPr>
        <p:spPr>
          <a:xfrm>
            <a:off x="1295400" y="1420653"/>
            <a:ext cx="4191000" cy="29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>
              <a:lnSpc>
                <a:spcPct val="150000"/>
              </a:lnSpc>
              <a:spcBef>
                <a:spcPts val="11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그림 카드 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48</a:t>
            </a: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장을 잘 섞으세요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355600" indent="-342900" algn="l">
              <a:lnSpc>
                <a:spcPct val="150000"/>
              </a:lnSpc>
              <a:spcBef>
                <a:spcPts val="11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카드를 뒷면이 보이게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바닥에 놓아요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355600" indent="-342900" algn="l">
              <a:lnSpc>
                <a:spcPct val="150000"/>
              </a:lnSpc>
              <a:spcBef>
                <a:spcPts val="11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쉽게 즐기려면 카드를 조금만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쓸 수도 있어요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t="9880" r="8711" b="7524"/>
          <a:stretch/>
        </p:blipFill>
        <p:spPr>
          <a:xfrm>
            <a:off x="5638800" y="1508125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737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 err="1"/>
              <a:t>게임</a:t>
            </a:r>
            <a:r>
              <a:rPr spc="-415" dirty="0"/>
              <a:t> </a:t>
            </a:r>
            <a:r>
              <a:rPr lang="ko-KR" altLang="en-US" spc="-415" dirty="0" smtClean="0"/>
              <a:t>목표</a:t>
            </a:r>
            <a:endParaRPr spc="-340" dirty="0"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3300" y="2117725"/>
            <a:ext cx="2623900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50000"/>
              </a:lnSpc>
              <a:spcBef>
                <a:spcPts val="1140"/>
              </a:spcBef>
              <a:tabLst>
                <a:tab pos="241300" algn="l"/>
              </a:tabLst>
            </a:pP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그림 카드를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가장 많이 모으세요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353905"/>
            <a:ext cx="4099564" cy="28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37457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-340" dirty="0"/>
              <a:t>게임 </a:t>
            </a:r>
            <a:r>
              <a:rPr lang="ko-KR" altLang="en-US" spc="-340" dirty="0" smtClean="0"/>
              <a:t>방법 </a:t>
            </a:r>
            <a:endParaRPr spc="-340" dirty="0"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2170"/>
            <a:ext cx="3191384" cy="3158054"/>
          </a:xfrm>
          <a:prstGeom prst="rect">
            <a:avLst/>
          </a:prstGeom>
        </p:spPr>
      </p:pic>
      <p:sp>
        <p:nvSpPr>
          <p:cNvPr id="11" name="object 5"/>
          <p:cNvSpPr txBox="1"/>
          <p:nvPr/>
        </p:nvSpPr>
        <p:spPr>
          <a:xfrm>
            <a:off x="1143000" y="1386560"/>
            <a:ext cx="7613981" cy="295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350" indent="-457200" algn="l">
              <a:lnSpc>
                <a:spcPct val="1377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 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장을 뒤집어서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동물을 확인하세요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장이 같은 동물인가요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?</a:t>
            </a:r>
          </a:p>
          <a:p>
            <a:pPr marL="469900" marR="6350" indent="-457200" algn="l">
              <a:lnSpc>
                <a:spcPct val="1377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같은 동물이면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그 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장을 가져가고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다시 카드 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2</a:t>
            </a: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장을 펼치세요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4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20693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-340" dirty="0" smtClean="0"/>
              <a:t>게임 방법</a:t>
            </a:r>
            <a:endParaRPr spc="-340" dirty="0"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457629"/>
            <a:ext cx="3867924" cy="2405822"/>
          </a:xfrm>
          <a:prstGeom prst="rect">
            <a:avLst/>
          </a:prstGeom>
        </p:spPr>
      </p:pic>
      <p:sp>
        <p:nvSpPr>
          <p:cNvPr id="11" name="object 5"/>
          <p:cNvSpPr txBox="1"/>
          <p:nvPr/>
        </p:nvSpPr>
        <p:spPr>
          <a:xfrm>
            <a:off x="1143000" y="1386560"/>
            <a:ext cx="7613981" cy="3444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350" indent="-457200" algn="l">
              <a:lnSpc>
                <a:spcPct val="137700"/>
              </a:lnSpc>
              <a:spcBef>
                <a:spcPts val="100"/>
              </a:spcBef>
              <a:buFont typeface="+mj-lt"/>
              <a:buAutoNum type="arabicPeriod" startAt="3"/>
              <a:tabLst>
                <a:tab pos="241300" algn="l"/>
              </a:tabLst>
            </a:pP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같은 동물이 아니면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뒷면이 보이게 뒤집어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제자리에 다시 놓으세요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469900" marR="6350" indent="-457200" algn="l">
              <a:lnSpc>
                <a:spcPct val="137700"/>
              </a:lnSpc>
              <a:spcBef>
                <a:spcPts val="100"/>
              </a:spcBef>
              <a:buFont typeface="+mj-lt"/>
              <a:buAutoNum type="arabicPeriod" startAt="3"/>
              <a:tabLst>
                <a:tab pos="241300" algn="l"/>
              </a:tabLst>
            </a:pP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같은 동물을 찾으면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차례를 계속 진행하고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다른 동물을 찾으면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다음 사람에게 차례를 넘기세요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5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194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10" name="object 5"/>
          <p:cNvSpPr txBox="1"/>
          <p:nvPr/>
        </p:nvSpPr>
        <p:spPr>
          <a:xfrm>
            <a:off x="1143000" y="1386560"/>
            <a:ext cx="7613981" cy="2480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8600" algn="l">
              <a:lnSpc>
                <a:spcPct val="137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바닥에 카드가 없으면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게임이 끝납니다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1300" marR="6350" indent="-228600" algn="l">
              <a:lnSpc>
                <a:spcPct val="137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ko-KR" sz="2300" spc="-16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1300" marR="6350" indent="-228600" algn="l">
              <a:lnSpc>
                <a:spcPct val="137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카드를 가장 많이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가져간 사람이 승리합니다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4380"/>
            <a:ext cx="3429000" cy="3646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222</Words>
  <Application>Microsoft Office PowerPoint</Application>
  <PresentationFormat>사용자 지정</PresentationFormat>
  <Paragraphs>44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맑은 고딕 Semilight</vt:lpstr>
      <vt:lpstr>Arial</vt:lpstr>
      <vt:lpstr>Office Theme</vt:lpstr>
      <vt:lpstr>PowerPoint 프레젠테이션</vt:lpstr>
      <vt:lpstr>목차</vt:lpstr>
      <vt:lpstr>게임 소개</vt:lpstr>
      <vt:lpstr>구성물</vt:lpstr>
      <vt:lpstr>게임 준비</vt:lpstr>
      <vt:lpstr>게임 목표</vt:lpstr>
      <vt:lpstr>게임 방법 </vt:lpstr>
      <vt:lpstr>게임 방법</vt:lpstr>
      <vt:lpstr>게임 종료</vt:lpstr>
      <vt:lpstr>게임 요약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kbg</dc:creator>
  <cp:lastModifiedBy>KBG_191202_GB</cp:lastModifiedBy>
  <cp:revision>51</cp:revision>
  <dcterms:created xsi:type="dcterms:W3CDTF">2024-03-14T07:54:19Z</dcterms:created>
  <dcterms:modified xsi:type="dcterms:W3CDTF">2024-04-24T02:46:33Z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2024-03-14T00:00:00Z</vt:filetime>
  </property>
  <property fmtid="{D5CDD505-2E9C-101B-9397-08002B2CF9AE}" pid="5" name="Producer">
    <vt:lpwstr>Adobe PDF Library 17.0</vt:lpwstr>
  </property>
</Properties>
</file>