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2" r:id="rId1"/>
    <p:sldMasterId id="2147483676" r:id="rId2"/>
    <p:sldMasterId id="2147483690" r:id="rId3"/>
  </p:sldMasterIdLst>
  <p:notesMasterIdLst>
    <p:notesMasterId r:id="rId33"/>
  </p:notesMasterIdLst>
  <p:sldIdLst>
    <p:sldId id="276" r:id="rId4"/>
    <p:sldId id="277" r:id="rId5"/>
    <p:sldId id="298" r:id="rId6"/>
    <p:sldId id="279" r:id="rId7"/>
    <p:sldId id="280" r:id="rId8"/>
    <p:sldId id="319" r:id="rId9"/>
    <p:sldId id="301" r:id="rId10"/>
    <p:sldId id="315" r:id="rId11"/>
    <p:sldId id="335" r:id="rId12"/>
    <p:sldId id="336" r:id="rId13"/>
    <p:sldId id="316" r:id="rId14"/>
    <p:sldId id="309" r:id="rId15"/>
    <p:sldId id="288" r:id="rId16"/>
    <p:sldId id="327" r:id="rId17"/>
    <p:sldId id="328" r:id="rId18"/>
    <p:sldId id="383" r:id="rId19"/>
    <p:sldId id="384" r:id="rId20"/>
    <p:sldId id="385" r:id="rId21"/>
    <p:sldId id="386" r:id="rId22"/>
    <p:sldId id="387" r:id="rId23"/>
    <p:sldId id="375" r:id="rId24"/>
    <p:sldId id="376" r:id="rId25"/>
    <p:sldId id="377" r:id="rId26"/>
    <p:sldId id="370" r:id="rId27"/>
    <p:sldId id="372" r:id="rId28"/>
    <p:sldId id="373" r:id="rId29"/>
    <p:sldId id="374" r:id="rId30"/>
    <p:sldId id="382" r:id="rId31"/>
    <p:sldId id="344" r:id="rId32"/>
  </p:sldIdLst>
  <p:sldSz cx="12192000" cy="6858000"/>
  <p:notesSz cx="6858000" cy="9144000"/>
  <p:embeddedFontLst>
    <p:embeddedFont>
      <p:font typeface="12롯데마트드림Bold" panose="02020603020101020101" pitchFamily="18" charset="-127"/>
      <p:regular r:id="rId34"/>
    </p:embeddedFont>
    <p:embeddedFont>
      <p:font typeface="HY헤드라인M" panose="02030600000101010101" pitchFamily="18" charset="-127"/>
      <p:regular r:id="rId35"/>
    </p:embeddedFont>
    <p:embeddedFont>
      <p:font typeface="나눔스퀘어 네오 Heavy" panose="00000A00000000000000" pitchFamily="2" charset="-127"/>
      <p:bold r:id="rId36"/>
    </p:embeddedFont>
    <p:embeddedFont>
      <p:font typeface="맑은 고딕" panose="020B0503020000020004" pitchFamily="50" charset="-127"/>
      <p:regular r:id="rId37"/>
      <p:bold r:id="rId3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>
          <p15:clr>
            <a:srgbClr val="A4A3A4"/>
          </p15:clr>
        </p15:guide>
        <p15:guide id="2" pos="38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2A39"/>
    <a:srgbClr val="E7F5FE"/>
    <a:srgbClr val="FFFFFF"/>
    <a:srgbClr val="6F63A0"/>
    <a:srgbClr val="BAB0D4"/>
    <a:srgbClr val="E6E6E6"/>
    <a:srgbClr val="C6C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7289F3-3C85-4663-9529-F483C3003BAA}" v="5" dt="2025-04-27T05:46:56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63" autoAdjust="0"/>
    <p:restoredTop sz="81818" autoAdjust="0"/>
  </p:normalViewPr>
  <p:slideViewPr>
    <p:cSldViewPr snapToGrid="0" snapToObjects="1">
      <p:cViewPr varScale="1">
        <p:scale>
          <a:sx n="56" d="100"/>
          <a:sy n="56" d="100"/>
        </p:scale>
        <p:origin x="1478" y="274"/>
      </p:cViewPr>
      <p:guideLst>
        <p:guide orient="horz" pos="2157"/>
        <p:guide pos="38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font" Target="fonts/font1.fntdata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4.fntdata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2.fntdata"/><Relationship Id="rId43" Type="http://schemas.microsoft.com/office/2016/11/relationships/changesInfo" Target="changesInfos/changesInfo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yejin park" userId="5870b54ad0f95e5a" providerId="LiveId" clId="{AC7289F3-3C85-4663-9529-F483C3003BAA}"/>
    <pc:docChg chg="undo custSel addSld modSld">
      <pc:chgData name="hyejin park" userId="5870b54ad0f95e5a" providerId="LiveId" clId="{AC7289F3-3C85-4663-9529-F483C3003BAA}" dt="2025-04-27T05:47:13.630" v="392" actId="20577"/>
      <pc:docMkLst>
        <pc:docMk/>
      </pc:docMkLst>
      <pc:sldChg chg="modSp mod">
        <pc:chgData name="hyejin park" userId="5870b54ad0f95e5a" providerId="LiveId" clId="{AC7289F3-3C85-4663-9529-F483C3003BAA}" dt="2025-04-27T05:38:38.799" v="0" actId="20577"/>
        <pc:sldMkLst>
          <pc:docMk/>
          <pc:sldMk cId="2103331458" sldId="376"/>
        </pc:sldMkLst>
        <pc:spChg chg="mod">
          <ac:chgData name="hyejin park" userId="5870b54ad0f95e5a" providerId="LiveId" clId="{AC7289F3-3C85-4663-9529-F483C3003BAA}" dt="2025-04-27T05:38:38.799" v="0" actId="20577"/>
          <ac:spMkLst>
            <pc:docMk/>
            <pc:sldMk cId="2103331458" sldId="376"/>
            <ac:spMk id="8" creationId="{E3F7C7CE-7D8B-D7B8-B0B2-D07438E658E6}"/>
          </ac:spMkLst>
        </pc:spChg>
      </pc:sldChg>
      <pc:sldChg chg="modSp add mod">
        <pc:chgData name="hyejin park" userId="5870b54ad0f95e5a" providerId="LiveId" clId="{AC7289F3-3C85-4663-9529-F483C3003BAA}" dt="2025-04-27T05:43:10.210" v="72" actId="20577"/>
        <pc:sldMkLst>
          <pc:docMk/>
          <pc:sldMk cId="2439176372" sldId="383"/>
        </pc:sldMkLst>
        <pc:spChg chg="mod">
          <ac:chgData name="hyejin park" userId="5870b54ad0f95e5a" providerId="LiveId" clId="{AC7289F3-3C85-4663-9529-F483C3003BAA}" dt="2025-04-27T05:43:05.512" v="50" actId="20577"/>
          <ac:spMkLst>
            <pc:docMk/>
            <pc:sldMk cId="2439176372" sldId="383"/>
            <ac:spMk id="6" creationId="{00016D40-4B95-3584-FBB2-6C56C5DE5E8F}"/>
          </ac:spMkLst>
        </pc:spChg>
        <pc:spChg chg="mod">
          <ac:chgData name="hyejin park" userId="5870b54ad0f95e5a" providerId="LiveId" clId="{AC7289F3-3C85-4663-9529-F483C3003BAA}" dt="2025-04-27T05:43:10.210" v="72" actId="20577"/>
          <ac:spMkLst>
            <pc:docMk/>
            <pc:sldMk cId="2439176372" sldId="383"/>
            <ac:spMk id="7" creationId="{D2C346F6-D15C-76CE-D454-366CECE1BF93}"/>
          </ac:spMkLst>
        </pc:spChg>
        <pc:spChg chg="mod">
          <ac:chgData name="hyejin park" userId="5870b54ad0f95e5a" providerId="LiveId" clId="{AC7289F3-3C85-4663-9529-F483C3003BAA}" dt="2025-04-27T05:43:00.626" v="33" actId="20577"/>
          <ac:spMkLst>
            <pc:docMk/>
            <pc:sldMk cId="2439176372" sldId="383"/>
            <ac:spMk id="8" creationId="{909A340E-0448-4266-13B5-108AC8A05E7B}"/>
          </ac:spMkLst>
        </pc:spChg>
      </pc:sldChg>
      <pc:sldChg chg="modSp add mod">
        <pc:chgData name="hyejin park" userId="5870b54ad0f95e5a" providerId="LiveId" clId="{AC7289F3-3C85-4663-9529-F483C3003BAA}" dt="2025-04-27T05:45:24.001" v="134" actId="20577"/>
        <pc:sldMkLst>
          <pc:docMk/>
          <pc:sldMk cId="2287827277" sldId="384"/>
        </pc:sldMkLst>
        <pc:spChg chg="mod">
          <ac:chgData name="hyejin park" userId="5870b54ad0f95e5a" providerId="LiveId" clId="{AC7289F3-3C85-4663-9529-F483C3003BAA}" dt="2025-04-27T05:44:44.712" v="120" actId="20577"/>
          <ac:spMkLst>
            <pc:docMk/>
            <pc:sldMk cId="2287827277" sldId="384"/>
            <ac:spMk id="6" creationId="{B323EB29-B4D6-F576-3EAE-F6353F376EA0}"/>
          </ac:spMkLst>
        </pc:spChg>
        <pc:spChg chg="mod">
          <ac:chgData name="hyejin park" userId="5870b54ad0f95e5a" providerId="LiveId" clId="{AC7289F3-3C85-4663-9529-F483C3003BAA}" dt="2025-04-27T05:45:24.001" v="134" actId="20577"/>
          <ac:spMkLst>
            <pc:docMk/>
            <pc:sldMk cId="2287827277" sldId="384"/>
            <ac:spMk id="7" creationId="{ABD53C33-38AC-EA38-727D-D7383B9654E3}"/>
          </ac:spMkLst>
        </pc:spChg>
        <pc:spChg chg="mod">
          <ac:chgData name="hyejin park" userId="5870b54ad0f95e5a" providerId="LiveId" clId="{AC7289F3-3C85-4663-9529-F483C3003BAA}" dt="2025-04-27T05:44:38.533" v="106" actId="20577"/>
          <ac:spMkLst>
            <pc:docMk/>
            <pc:sldMk cId="2287827277" sldId="384"/>
            <ac:spMk id="8" creationId="{4663E997-56F0-35D1-53D0-7ABABA79634B}"/>
          </ac:spMkLst>
        </pc:spChg>
      </pc:sldChg>
      <pc:sldChg chg="modSp add mod">
        <pc:chgData name="hyejin park" userId="5870b54ad0f95e5a" providerId="LiveId" clId="{AC7289F3-3C85-4663-9529-F483C3003BAA}" dt="2025-04-27T05:46:22.404" v="250" actId="20577"/>
        <pc:sldMkLst>
          <pc:docMk/>
          <pc:sldMk cId="3474064133" sldId="385"/>
        </pc:sldMkLst>
        <pc:spChg chg="mod">
          <ac:chgData name="hyejin park" userId="5870b54ad0f95e5a" providerId="LiveId" clId="{AC7289F3-3C85-4663-9529-F483C3003BAA}" dt="2025-04-27T05:46:02.774" v="220" actId="20577"/>
          <ac:spMkLst>
            <pc:docMk/>
            <pc:sldMk cId="3474064133" sldId="385"/>
            <ac:spMk id="6" creationId="{B3B896B6-83B5-4F77-2887-36C030827CB2}"/>
          </ac:spMkLst>
        </pc:spChg>
        <pc:spChg chg="mod">
          <ac:chgData name="hyejin park" userId="5870b54ad0f95e5a" providerId="LiveId" clId="{AC7289F3-3C85-4663-9529-F483C3003BAA}" dt="2025-04-27T05:46:22.404" v="250" actId="20577"/>
          <ac:spMkLst>
            <pc:docMk/>
            <pc:sldMk cId="3474064133" sldId="385"/>
            <ac:spMk id="7" creationId="{0D21096F-1BD5-DAFE-EA6A-EE028A6AEC40}"/>
          </ac:spMkLst>
        </pc:spChg>
        <pc:spChg chg="mod">
          <ac:chgData name="hyejin park" userId="5870b54ad0f95e5a" providerId="LiveId" clId="{AC7289F3-3C85-4663-9529-F483C3003BAA}" dt="2025-04-27T05:45:57.517" v="195" actId="20577"/>
          <ac:spMkLst>
            <pc:docMk/>
            <pc:sldMk cId="3474064133" sldId="385"/>
            <ac:spMk id="8" creationId="{DDE7C53D-6C15-E148-01EE-92E75391E312}"/>
          </ac:spMkLst>
        </pc:spChg>
        <pc:grpChg chg="mod">
          <ac:chgData name="hyejin park" userId="5870b54ad0f95e5a" providerId="LiveId" clId="{AC7289F3-3C85-4663-9529-F483C3003BAA}" dt="2025-04-27T05:46:04.703" v="222" actId="1076"/>
          <ac:grpSpMkLst>
            <pc:docMk/>
            <pc:sldMk cId="3474064133" sldId="385"/>
            <ac:grpSpMk id="5" creationId="{7CE4C4D6-5BF6-63FE-6591-D34DB6305C19}"/>
          </ac:grpSpMkLst>
        </pc:grpChg>
      </pc:sldChg>
      <pc:sldChg chg="modSp add mod">
        <pc:chgData name="hyejin park" userId="5870b54ad0f95e5a" providerId="LiveId" clId="{AC7289F3-3C85-4663-9529-F483C3003BAA}" dt="2025-04-27T05:46:50.723" v="326" actId="20577"/>
        <pc:sldMkLst>
          <pc:docMk/>
          <pc:sldMk cId="1578936978" sldId="386"/>
        </pc:sldMkLst>
        <pc:spChg chg="mod">
          <ac:chgData name="hyejin park" userId="5870b54ad0f95e5a" providerId="LiveId" clId="{AC7289F3-3C85-4663-9529-F483C3003BAA}" dt="2025-04-27T05:46:40.410" v="312" actId="20577"/>
          <ac:spMkLst>
            <pc:docMk/>
            <pc:sldMk cId="1578936978" sldId="386"/>
            <ac:spMk id="6" creationId="{318E7E76-CE97-1945-E89C-52469AEA3E1F}"/>
          </ac:spMkLst>
        </pc:spChg>
        <pc:spChg chg="mod">
          <ac:chgData name="hyejin park" userId="5870b54ad0f95e5a" providerId="LiveId" clId="{AC7289F3-3C85-4663-9529-F483C3003BAA}" dt="2025-04-27T05:46:50.723" v="326" actId="20577"/>
          <ac:spMkLst>
            <pc:docMk/>
            <pc:sldMk cId="1578936978" sldId="386"/>
            <ac:spMk id="7" creationId="{2E08A440-4EE8-8C2B-F5D5-B7A6FA869D42}"/>
          </ac:spMkLst>
        </pc:spChg>
        <pc:spChg chg="mod">
          <ac:chgData name="hyejin park" userId="5870b54ad0f95e5a" providerId="LiveId" clId="{AC7289F3-3C85-4663-9529-F483C3003BAA}" dt="2025-04-27T05:46:32.818" v="282" actId="20577"/>
          <ac:spMkLst>
            <pc:docMk/>
            <pc:sldMk cId="1578936978" sldId="386"/>
            <ac:spMk id="8" creationId="{AB2CD862-101E-A7AA-237D-A7563CD73F32}"/>
          </ac:spMkLst>
        </pc:spChg>
      </pc:sldChg>
      <pc:sldChg chg="modSp add mod">
        <pc:chgData name="hyejin park" userId="5870b54ad0f95e5a" providerId="LiveId" clId="{AC7289F3-3C85-4663-9529-F483C3003BAA}" dt="2025-04-27T05:47:13.630" v="392" actId="20577"/>
        <pc:sldMkLst>
          <pc:docMk/>
          <pc:sldMk cId="150893520" sldId="387"/>
        </pc:sldMkLst>
        <pc:spChg chg="mod">
          <ac:chgData name="hyejin park" userId="5870b54ad0f95e5a" providerId="LiveId" clId="{AC7289F3-3C85-4663-9529-F483C3003BAA}" dt="2025-04-27T05:47:09.342" v="382" actId="20577"/>
          <ac:spMkLst>
            <pc:docMk/>
            <pc:sldMk cId="150893520" sldId="387"/>
            <ac:spMk id="6" creationId="{737532D3-7D51-611A-C371-4D55438E4DEE}"/>
          </ac:spMkLst>
        </pc:spChg>
        <pc:spChg chg="mod">
          <ac:chgData name="hyejin park" userId="5870b54ad0f95e5a" providerId="LiveId" clId="{AC7289F3-3C85-4663-9529-F483C3003BAA}" dt="2025-04-27T05:47:13.630" v="392" actId="20577"/>
          <ac:spMkLst>
            <pc:docMk/>
            <pc:sldMk cId="150893520" sldId="387"/>
            <ac:spMk id="7" creationId="{FC36D252-7326-F91F-BA95-111C3CCE1538}"/>
          </ac:spMkLst>
        </pc:spChg>
        <pc:spChg chg="mod">
          <ac:chgData name="hyejin park" userId="5870b54ad0f95e5a" providerId="LiveId" clId="{AC7289F3-3C85-4663-9529-F483C3003BAA}" dt="2025-04-27T05:47:04.932" v="363" actId="20577"/>
          <ac:spMkLst>
            <pc:docMk/>
            <pc:sldMk cId="150893520" sldId="387"/>
            <ac:spMk id="8" creationId="{0C05D09A-C622-695E-835F-EAC1F2B413C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E2B2BC9D-A816-4D0A-858B-1D023B3A8ACA}" type="datetime1">
              <a:rPr lang="ko-KR" altLang="en-US" smtClean="0"/>
              <a:pPr lvl="0"/>
              <a:t>2025-10-03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>
            <a:noAutofit/>
          </a:bodyPr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09F4262C-968C-4EE9-8164-CE16364706B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25507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3352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871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2499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680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D17D9-6F9D-05EB-E70F-D20463B8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>
            <a:extLst>
              <a:ext uri="{FF2B5EF4-FFF2-40B4-BE49-F238E27FC236}">
                <a16:creationId xmlns:a16="http://schemas.microsoft.com/office/drawing/2014/main" id="{BD0275F2-CD5A-52F2-FB59-917C1773AB6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4">
            <a:extLst>
              <a:ext uri="{FF2B5EF4-FFF2-40B4-BE49-F238E27FC236}">
                <a16:creationId xmlns:a16="http://schemas.microsoft.com/office/drawing/2014/main" id="{A98AC165-F5A7-30E0-DFFA-09CE6E6359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6">
            <a:extLst>
              <a:ext uri="{FF2B5EF4-FFF2-40B4-BE49-F238E27FC236}">
                <a16:creationId xmlns:a16="http://schemas.microsoft.com/office/drawing/2014/main" id="{28D29930-EB42-413C-4FF1-E5F7996A4C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7038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96A48-E53A-A80E-0A59-9B5877B12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>
            <a:extLst>
              <a:ext uri="{FF2B5EF4-FFF2-40B4-BE49-F238E27FC236}">
                <a16:creationId xmlns:a16="http://schemas.microsoft.com/office/drawing/2014/main" id="{F23DA381-59E8-4367-5C1B-15D92BC6C5A0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4">
            <a:extLst>
              <a:ext uri="{FF2B5EF4-FFF2-40B4-BE49-F238E27FC236}">
                <a16:creationId xmlns:a16="http://schemas.microsoft.com/office/drawing/2014/main" id="{C82A4E88-8AEF-3175-111E-26F66C89E3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6">
            <a:extLst>
              <a:ext uri="{FF2B5EF4-FFF2-40B4-BE49-F238E27FC236}">
                <a16:creationId xmlns:a16="http://schemas.microsoft.com/office/drawing/2014/main" id="{4442AA1E-F0F9-D92F-8951-F44D35D54D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4892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D17D9-6F9D-05EB-E70F-D20463B8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>
            <a:extLst>
              <a:ext uri="{FF2B5EF4-FFF2-40B4-BE49-F238E27FC236}">
                <a16:creationId xmlns:a16="http://schemas.microsoft.com/office/drawing/2014/main" id="{BD0275F2-CD5A-52F2-FB59-917C1773AB6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4">
            <a:extLst>
              <a:ext uri="{FF2B5EF4-FFF2-40B4-BE49-F238E27FC236}">
                <a16:creationId xmlns:a16="http://schemas.microsoft.com/office/drawing/2014/main" id="{A98AC165-F5A7-30E0-DFFA-09CE6E6359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6">
            <a:extLst>
              <a:ext uri="{FF2B5EF4-FFF2-40B4-BE49-F238E27FC236}">
                <a16:creationId xmlns:a16="http://schemas.microsoft.com/office/drawing/2014/main" id="{28D29930-EB42-413C-4FF1-E5F7996A4C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0262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D17D9-6F9D-05EB-E70F-D20463B8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>
            <a:extLst>
              <a:ext uri="{FF2B5EF4-FFF2-40B4-BE49-F238E27FC236}">
                <a16:creationId xmlns:a16="http://schemas.microsoft.com/office/drawing/2014/main" id="{BD0275F2-CD5A-52F2-FB59-917C1773AB6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4">
            <a:extLst>
              <a:ext uri="{FF2B5EF4-FFF2-40B4-BE49-F238E27FC236}">
                <a16:creationId xmlns:a16="http://schemas.microsoft.com/office/drawing/2014/main" id="{A98AC165-F5A7-30E0-DFFA-09CE6E6359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>
            <a:extLst>
              <a:ext uri="{FF2B5EF4-FFF2-40B4-BE49-F238E27FC236}">
                <a16:creationId xmlns:a16="http://schemas.microsoft.com/office/drawing/2014/main" id="{28D29930-EB42-413C-4FF1-E5F7996A4C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1078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5D24B-3D43-A11E-19F1-FFCE12515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3">
            <a:extLst>
              <a:ext uri="{FF2B5EF4-FFF2-40B4-BE49-F238E27FC236}">
                <a16:creationId xmlns:a16="http://schemas.microsoft.com/office/drawing/2014/main" id="{E62364F2-4C0D-E098-CB2C-141AD8F99D1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4">
            <a:extLst>
              <a:ext uri="{FF2B5EF4-FFF2-40B4-BE49-F238E27FC236}">
                <a16:creationId xmlns:a16="http://schemas.microsoft.com/office/drawing/2014/main" id="{CDD61A27-ECDE-6419-E37A-31521512DE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6">
            <a:extLst>
              <a:ext uri="{FF2B5EF4-FFF2-40B4-BE49-F238E27FC236}">
                <a16:creationId xmlns:a16="http://schemas.microsoft.com/office/drawing/2014/main" id="{9C1CD0C9-1EDB-D37D-FB81-0BF62C74D4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9432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7996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17D18-CD54-B45E-6C41-3FB65C172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C8E5C55-4895-30A1-4B06-1F9C351FE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9636D73-4A96-4772-4C02-361F789827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384C6CF-72E5-BBA9-27DA-59A6E1417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6392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08301-BD73-AC50-BBBF-FB657FAD5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AF8AD30-11FC-2527-2404-39578FE30D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27B15D6-8B5F-AB89-27D1-7FBDEB950A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2D58E99-3463-A438-D7D0-A67DA6506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7377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827C5-D781-D72E-4F10-2A146EE7B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737D86E-2FB4-536C-E746-F0277A6EF9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7A17EA9-7005-937C-2A73-5C3EED5797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0F19AE-C44E-0906-A679-D13E1AB9B0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86388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AE428-0AA6-48AD-E1B8-27B5123BE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57E0CA4-DEF7-992A-9A2F-89F9686E1F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9B3338F-1705-5181-4274-AEB5D53F7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0C7A309-8CC2-C74E-E913-D809D98A47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44254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FE493-DA56-BB3D-6F12-99A239711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D139865-04F8-786E-0E41-CD24919A65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B279621-360A-9AF0-1D9F-4B9E04A715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FE619F8-8A06-3C17-AC99-A19E5DC74C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7709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2968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E9504-540D-0148-F4D0-145858BC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FE11939-BD14-A89B-4709-908BE36B9B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3276D18-4020-C902-E3D2-215F57B55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1187D93-512E-8C5E-0129-82602F8AD3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85263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1CB0D-9F60-1A80-373E-974ADB852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C9097C9-32B9-1B8F-24AB-DACEC80844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CD3FFBB-A769-1240-992D-7621CD69C0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D2F6066-4270-C1CD-7B97-D6EB5AB1B2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9F4262C-968C-4EE9-8164-CE16364706B3}" type="slidenum">
              <a:rPr lang="ko-KR" altLang="en-US" smtClean="0"/>
              <a:pPr lvl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2568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783988" y="641263"/>
            <a:ext cx="5861874" cy="604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3400" spc="0" baseline="0" dirty="0">
                <a:latin typeface="나눔스퀘어 네오 Heavy"/>
                <a:ea typeface="나눔스퀘어 네오 Heavy"/>
              </a:rPr>
              <a:t>게임 소개</a:t>
            </a:r>
          </a:p>
        </p:txBody>
      </p:sp>
    </p:spTree>
    <p:extLst>
      <p:ext uri="{BB962C8B-B14F-4D97-AF65-F5344CB8AC3E}">
        <p14:creationId xmlns:p14="http://schemas.microsoft.com/office/powerpoint/2010/main" val="186447671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783988" y="641263"/>
            <a:ext cx="5861874" cy="604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3400" spc="0" baseline="0">
                <a:latin typeface="나눔스퀘어 네오 Heavy"/>
                <a:ea typeface="나눔스퀘어 네오 Heavy"/>
              </a:rPr>
              <a:t>게임 배경</a:t>
            </a:r>
          </a:p>
        </p:txBody>
      </p:sp>
    </p:spTree>
    <p:extLst>
      <p:ext uri="{BB962C8B-B14F-4D97-AF65-F5344CB8AC3E}">
        <p14:creationId xmlns:p14="http://schemas.microsoft.com/office/powerpoint/2010/main" val="394278459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구성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783988" y="641263"/>
            <a:ext cx="5861874" cy="604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3400" spc="0" baseline="0">
                <a:latin typeface="나눔스퀘어 네오 Heavy"/>
                <a:ea typeface="나눔스퀘어 네오 Heavy"/>
              </a:rPr>
              <a:t>구성물</a:t>
            </a:r>
          </a:p>
        </p:txBody>
      </p:sp>
    </p:spTree>
    <p:extLst>
      <p:ext uri="{BB962C8B-B14F-4D97-AF65-F5344CB8AC3E}">
        <p14:creationId xmlns:p14="http://schemas.microsoft.com/office/powerpoint/2010/main" val="112258150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목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783988" y="641263"/>
            <a:ext cx="5861874" cy="604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3400" spc="0" baseline="0">
                <a:latin typeface="나눔스퀘어 네오 Heavy"/>
                <a:ea typeface="나눔스퀘어 네오 Heavy"/>
              </a:rPr>
              <a:t>게임 목표</a:t>
            </a:r>
          </a:p>
        </p:txBody>
      </p:sp>
    </p:spTree>
    <p:extLst>
      <p:ext uri="{BB962C8B-B14F-4D97-AF65-F5344CB8AC3E}">
        <p14:creationId xmlns:p14="http://schemas.microsoft.com/office/powerpoint/2010/main" val="214292836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준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783988" y="641263"/>
            <a:ext cx="5861874" cy="604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3400" spc="0" baseline="0">
                <a:latin typeface="나눔스퀘어 네오 Heavy"/>
                <a:ea typeface="나눔스퀘어 네오 Heavy"/>
              </a:rPr>
              <a:t>게임 준비</a:t>
            </a:r>
          </a:p>
        </p:txBody>
      </p:sp>
    </p:spTree>
    <p:extLst>
      <p:ext uri="{BB962C8B-B14F-4D97-AF65-F5344CB8AC3E}">
        <p14:creationId xmlns:p14="http://schemas.microsoft.com/office/powerpoint/2010/main" val="203485842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진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83988" y="641263"/>
            <a:ext cx="5861874" cy="604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3400" spc="0" baseline="0">
                <a:latin typeface="나눔스퀘어 네오 Heavy"/>
                <a:ea typeface="나눔스퀘어 네오 Heavy"/>
              </a:rPr>
              <a:t>게임 진행</a:t>
            </a:r>
          </a:p>
        </p:txBody>
      </p:sp>
    </p:spTree>
    <p:extLst>
      <p:ext uri="{BB962C8B-B14F-4D97-AF65-F5344CB8AC3E}">
        <p14:creationId xmlns:p14="http://schemas.microsoft.com/office/powerpoint/2010/main" val="71995579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종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783988" y="641263"/>
            <a:ext cx="5861874" cy="604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3400" spc="0" baseline="0">
                <a:latin typeface="나눔스퀘어 네오 Heavy"/>
                <a:ea typeface="나눔스퀘어 네오 Heavy"/>
              </a:rPr>
              <a:t>게임 종료</a:t>
            </a:r>
          </a:p>
        </p:txBody>
      </p:sp>
    </p:spTree>
    <p:extLst>
      <p:ext uri="{BB962C8B-B14F-4D97-AF65-F5344CB8AC3E}">
        <p14:creationId xmlns:p14="http://schemas.microsoft.com/office/powerpoint/2010/main" val="287641030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을 시작해 볼까요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 userDrawn="1"/>
        </p:nvSpPr>
        <p:spPr>
          <a:xfrm>
            <a:off x="783988" y="641263"/>
            <a:ext cx="5861874" cy="604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3400" spc="0" baseline="0" dirty="0">
                <a:latin typeface="나눔스퀘어 네오 Heavy"/>
                <a:ea typeface="나눔스퀘어 네오 Heavy"/>
              </a:rPr>
              <a:t>게임을 시작해 볼까요</a:t>
            </a:r>
            <a:r>
              <a:rPr lang="en-US" altLang="ko-KR" sz="3400" spc="0" baseline="0" dirty="0">
                <a:latin typeface="나눔스퀘어 네오 Heavy"/>
                <a:ea typeface="나눔스퀘어 네오 Heavy"/>
              </a:rPr>
              <a:t>?</a:t>
            </a:r>
            <a:endParaRPr lang="ko-KR" altLang="en-US" sz="3400" spc="0" baseline="0" dirty="0">
              <a:latin typeface="나눔스퀘어 네오 Heavy"/>
              <a:ea typeface="나눔스퀘어 네오 Heavy"/>
            </a:endParaRPr>
          </a:p>
        </p:txBody>
      </p:sp>
    </p:spTree>
    <p:extLst>
      <p:ext uri="{BB962C8B-B14F-4D97-AF65-F5344CB8AC3E}">
        <p14:creationId xmlns:p14="http://schemas.microsoft.com/office/powerpoint/2010/main" val="88432206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783988" y="641263"/>
            <a:ext cx="5861874" cy="604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3400" spc="0" baseline="0">
                <a:latin typeface="나눔스퀘어 네오 Heavy"/>
                <a:ea typeface="나눔스퀘어 네오 Heavy"/>
              </a:rPr>
              <a:t>게임 요약</a:t>
            </a:r>
          </a:p>
        </p:txBody>
      </p:sp>
    </p:spTree>
    <p:extLst>
      <p:ext uri="{BB962C8B-B14F-4D97-AF65-F5344CB8AC3E}">
        <p14:creationId xmlns:p14="http://schemas.microsoft.com/office/powerpoint/2010/main" val="114832653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7178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12롯데마트드림Bold" panose="02020603020101020101" pitchFamily="18" charset="-127"/>
                <a:ea typeface="12롯데마트드림Bold" panose="02020603020101020101" pitchFamily="18" charset="-127"/>
              </a:defRPr>
            </a:lvl1pPr>
            <a:lvl2pPr>
              <a:defRPr>
                <a:latin typeface="12롯데마트드림Bold" panose="02020603020101020101" pitchFamily="18" charset="-127"/>
                <a:ea typeface="12롯데마트드림Bold" panose="02020603020101020101" pitchFamily="18" charset="-127"/>
              </a:defRPr>
            </a:lvl2pPr>
            <a:lvl3pPr>
              <a:defRPr>
                <a:latin typeface="12롯데마트드림Bold" panose="02020603020101020101" pitchFamily="18" charset="-127"/>
                <a:ea typeface="12롯데마트드림Bold" panose="02020603020101020101" pitchFamily="18" charset="-127"/>
              </a:defRPr>
            </a:lvl3pPr>
            <a:lvl4pPr>
              <a:defRPr>
                <a:latin typeface="12롯데마트드림Bold" panose="02020603020101020101" pitchFamily="18" charset="-127"/>
                <a:ea typeface="12롯데마트드림Bold" panose="02020603020101020101" pitchFamily="18" charset="-127"/>
              </a:defRPr>
            </a:lvl4pPr>
            <a:lvl5pPr>
              <a:defRPr>
                <a:latin typeface="12롯데마트드림Bold" panose="02020603020101020101" pitchFamily="18" charset="-127"/>
                <a:ea typeface="12롯데마트드림Bold" panose="02020603020101020101" pitchFamily="18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12롯데마트드림Bold" panose="02020603020101020101" pitchFamily="18" charset="-127"/>
                <a:ea typeface="12롯데마트드림Bold" panose="02020603020101020101" pitchFamily="18" charset="-127"/>
              </a:defRPr>
            </a:lvl1pPr>
          </a:lstStyle>
          <a:p>
            <a:fld id="{4C449AB2-9EA6-4BE0-B5DB-32358A2B41C3}" type="datetimeFigureOut">
              <a:rPr lang="ko-KR" altLang="en-US" smtClean="0"/>
              <a:pPr/>
              <a:t>2025-10-03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12롯데마트드림Bold" panose="02020603020101020101" pitchFamily="18" charset="-127"/>
                <a:ea typeface="12롯데마트드림Bold" panose="02020603020101020101" pitchFamily="18" charset="-127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12롯데마트드림Bold" panose="02020603020101020101" pitchFamily="18" charset="-127"/>
                <a:ea typeface="12롯데마트드림Bold" panose="02020603020101020101" pitchFamily="18" charset="-127"/>
              </a:defRPr>
            </a:lvl1pPr>
          </a:lstStyle>
          <a:p>
            <a:fld id="{B90CA989-02C3-47C0-8171-71729549C7A6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제목 1"/>
          <p:cNvSpPr>
            <a:spLocks noGrp="1"/>
          </p:cNvSpPr>
          <p:nvPr userDrawn="1"/>
        </p:nvSpPr>
        <p:spPr bwMode="auto">
          <a:xfrm>
            <a:off x="4234" y="1"/>
            <a:ext cx="12187767" cy="6926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>
            <a:outerShdw dist="28398" dir="1593903" algn="ctr" rotWithShape="0">
              <a:schemeClr val="tx1"/>
            </a:outerShdw>
          </a:effectLst>
        </p:spPr>
        <p:txBody>
          <a:bodyPr vert="horz" wrap="none" lIns="37800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>
              <a:defRPr/>
            </a:pPr>
            <a:r>
              <a:rPr lang="ko-KR" altLang="en-US" sz="3600" b="1" dirty="0"/>
              <a:t>● </a:t>
            </a:r>
            <a:r>
              <a:rPr lang="ko-KR" altLang="en-US" sz="3600" b="1" dirty="0" err="1"/>
              <a:t>탑텐</a:t>
            </a:r>
            <a:r>
              <a:rPr lang="ko-KR" altLang="en-US" sz="3600" b="1" baseline="0" dirty="0"/>
              <a:t> </a:t>
            </a:r>
            <a:r>
              <a:rPr lang="en-US" altLang="ko-KR" sz="3600" b="1" baseline="0" dirty="0"/>
              <a:t>TV</a:t>
            </a:r>
            <a:r>
              <a:rPr lang="ko-KR" altLang="en-US" sz="3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0462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95CC0A-778A-4114-C937-A6C4E3B3BADA}"/>
              </a:ext>
            </a:extLst>
          </p:cNvPr>
          <p:cNvSpPr txBox="1"/>
          <p:nvPr userDrawn="1"/>
        </p:nvSpPr>
        <p:spPr>
          <a:xfrm>
            <a:off x="234126" y="641263"/>
            <a:ext cx="24136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385D9A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소개</a:t>
            </a:r>
          </a:p>
        </p:txBody>
      </p:sp>
    </p:spTree>
    <p:extLst>
      <p:ext uri="{BB962C8B-B14F-4D97-AF65-F5344CB8AC3E}">
        <p14:creationId xmlns:p14="http://schemas.microsoft.com/office/powerpoint/2010/main" val="14601181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pos="438">
          <p15:clr>
            <a:srgbClr val="547EBF"/>
          </p15:clr>
        </p15:guide>
        <p15:guide id="4" pos="4294">
          <p15:clr>
            <a:srgbClr val="547EBF"/>
          </p15:clr>
        </p15:guide>
        <p15:guide id="5" pos="5881">
          <p15:clr>
            <a:srgbClr val="5ACBF0"/>
          </p15:clr>
        </p15:guide>
        <p15:guide id="6" orient="horz" pos="3974">
          <p15:clr>
            <a:srgbClr val="FBAE40"/>
          </p15:clr>
        </p15:guide>
        <p15:guide id="7" orient="horz" pos="346">
          <p15:clr>
            <a:srgbClr val="FBAE40"/>
          </p15:clr>
        </p15:guide>
        <p15:guide id="8" orient="horz" pos="1162">
          <p15:clr>
            <a:srgbClr val="9FCC3B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5B1C0DB-9FF2-33C7-F0AC-0E8608A1B732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게임의 흐름</a:t>
            </a:r>
          </a:p>
        </p:txBody>
      </p:sp>
    </p:spTree>
    <p:extLst>
      <p:ext uri="{BB962C8B-B14F-4D97-AF65-F5344CB8AC3E}">
        <p14:creationId xmlns:p14="http://schemas.microsoft.com/office/powerpoint/2010/main" val="1451947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구성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9E40E4C-73F0-E73F-ABB1-2047C74CD731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구성물</a:t>
            </a:r>
          </a:p>
        </p:txBody>
      </p:sp>
    </p:spTree>
    <p:extLst>
      <p:ext uri="{BB962C8B-B14F-4D97-AF65-F5344CB8AC3E}">
        <p14:creationId xmlns:p14="http://schemas.microsoft.com/office/powerpoint/2010/main" val="4114712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준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992C39C-CD02-BDCA-89B8-521DC635C88B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준비</a:t>
            </a:r>
          </a:p>
        </p:txBody>
      </p:sp>
    </p:spTree>
    <p:extLst>
      <p:ext uri="{BB962C8B-B14F-4D97-AF65-F5344CB8AC3E}">
        <p14:creationId xmlns:p14="http://schemas.microsoft.com/office/powerpoint/2010/main" val="2763807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목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7698917-7199-437E-872A-554CE35CCDA5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rgbClr val="385D9A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목표</a:t>
            </a:r>
          </a:p>
        </p:txBody>
      </p:sp>
    </p:spTree>
    <p:extLst>
      <p:ext uri="{BB962C8B-B14F-4D97-AF65-F5344CB8AC3E}">
        <p14:creationId xmlns:p14="http://schemas.microsoft.com/office/powerpoint/2010/main" val="1197644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진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70FAC06-09FB-7DE9-3F69-CAF9A6A11554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진행</a:t>
            </a:r>
          </a:p>
        </p:txBody>
      </p:sp>
    </p:spTree>
    <p:extLst>
      <p:ext uri="{BB962C8B-B14F-4D97-AF65-F5344CB8AC3E}">
        <p14:creationId xmlns:p14="http://schemas.microsoft.com/office/powerpoint/2010/main" val="1384834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게임 방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CF4C239-0C1E-8145-526D-A589CD104F3A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정답 도전</a:t>
            </a:r>
          </a:p>
        </p:txBody>
      </p:sp>
    </p:spTree>
    <p:extLst>
      <p:ext uri="{BB962C8B-B14F-4D97-AF65-F5344CB8AC3E}">
        <p14:creationId xmlns:p14="http://schemas.microsoft.com/office/powerpoint/2010/main" val="2634046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방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CF4C239-0C1E-8145-526D-A589CD104F3A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방법</a:t>
            </a:r>
          </a:p>
        </p:txBody>
      </p:sp>
    </p:spTree>
    <p:extLst>
      <p:ext uri="{BB962C8B-B14F-4D97-AF65-F5344CB8AC3E}">
        <p14:creationId xmlns:p14="http://schemas.microsoft.com/office/powerpoint/2010/main" val="259801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종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D54E040-5531-A8FC-CCCD-0299DCE3D650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종료 및 승리</a:t>
            </a:r>
          </a:p>
        </p:txBody>
      </p:sp>
    </p:spTree>
    <p:extLst>
      <p:ext uri="{BB962C8B-B14F-4D97-AF65-F5344CB8AC3E}">
        <p14:creationId xmlns:p14="http://schemas.microsoft.com/office/powerpoint/2010/main" val="2981101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변형 규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769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게임 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FE6AD2-212E-ACCB-B25F-129FCF7D6453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게임 요약</a:t>
            </a:r>
          </a:p>
        </p:txBody>
      </p:sp>
    </p:spTree>
    <p:extLst>
      <p:ext uri="{BB962C8B-B14F-4D97-AF65-F5344CB8AC3E}">
        <p14:creationId xmlns:p14="http://schemas.microsoft.com/office/powerpoint/2010/main" val="2184737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추천 게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1A37879-F170-9167-D1CB-23C3361CB9A0}"/>
              </a:ext>
            </a:extLst>
          </p:cNvPr>
          <p:cNvSpPr txBox="1"/>
          <p:nvPr userDrawn="1"/>
        </p:nvSpPr>
        <p:spPr>
          <a:xfrm>
            <a:off x="234126" y="641263"/>
            <a:ext cx="58618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400" spc="0" baseline="0" dirty="0">
                <a:solidFill>
                  <a:schemeClr val="accent1">
                    <a:lumMod val="7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추천 게임</a:t>
            </a:r>
          </a:p>
        </p:txBody>
      </p:sp>
    </p:spTree>
    <p:extLst>
      <p:ext uri="{BB962C8B-B14F-4D97-AF65-F5344CB8AC3E}">
        <p14:creationId xmlns:p14="http://schemas.microsoft.com/office/powerpoint/2010/main" val="3705412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  <p15:guide id="2" pos="7469">
          <p15:clr>
            <a:srgbClr val="FBAE40"/>
          </p15:clr>
        </p15:guide>
        <p15:guide id="3" orient="horz" pos="3974">
          <p15:clr>
            <a:srgbClr val="FBAE40"/>
          </p15:clr>
        </p15:guide>
        <p15:guide id="4" pos="4294">
          <p15:clr>
            <a:srgbClr val="547EBF"/>
          </p15:clr>
        </p15:guide>
        <p15:guide id="5" pos="438">
          <p15:clr>
            <a:srgbClr val="547EBF"/>
          </p15:clr>
        </p15:guide>
        <p15:guide id="6" orient="horz" pos="1162">
          <p15:clr>
            <a:srgbClr val="9FCC3B"/>
          </p15:clr>
        </p15:guide>
        <p15:guide id="7" orient="horz" pos="346">
          <p15:clr>
            <a:srgbClr val="FBAE40"/>
          </p15:clr>
        </p15:guide>
        <p15:guide id="8" pos="5881">
          <p15:clr>
            <a:srgbClr val="5ACBF0"/>
          </p15:clr>
        </p15:guide>
        <p15:guide id="9" orient="horz" pos="3612">
          <p15:clr>
            <a:srgbClr val="9FCC3B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72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973B81-535A-D310-216E-D93679044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21D38DD-2224-5EB3-6D45-AEDA24905D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D2345CF-CFF2-A32C-1B33-92EBA5E1F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1CCA-59BD-46DF-96E2-A2F7B369F83D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6BA7574-CAD7-7F5A-9599-C1D747599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E204837-7438-A7B5-F577-705489628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857C-8220-4B82-92B4-DAC564E2A1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7957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6597FF-F2A5-BA9A-6077-D000921F9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E4F92F-C732-B65C-946F-B56EC5EF2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933158-50E5-E9BD-A6F4-8CDC62F2D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1CCA-59BD-46DF-96E2-A2F7B369F83D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99E1C8E-9601-0C09-8603-C38EC63D6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7B7B71B-A112-1BB8-F8AA-92B116FC6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857C-8220-4B82-92B4-DAC564E2A1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6794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C776C31-72F9-6AAB-E0ED-07EB7D68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36ADF07-ACC0-E07D-A67C-1C58034A7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7C2342E-E03C-C1EA-49D4-772919653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1CCA-59BD-46DF-96E2-A2F7B369F83D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D5ED14-A321-0D78-109A-A33319632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B2D124-6143-E2AE-82E9-5809A6B71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857C-8220-4B82-92B4-DAC564E2A1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60656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9EA29F-2D2F-678D-6A4B-305FDCC69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F82384-BCB7-7843-2977-398D9BA569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D4AEFBD-CD0F-46A4-0B51-64A506DA6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507A36E-4CE1-E4FD-7224-8B4DE218A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1CCA-59BD-46DF-96E2-A2F7B369F83D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C3F0D3B-2F61-9535-3B4C-713F5283A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5207D9A-CBC0-D059-1EA4-AA280530C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857C-8220-4B82-92B4-DAC564E2A1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63486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E5294E-9117-7495-652C-DB53A7989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73DAFB7-7E2A-9A96-2371-207D4E004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347A413-094C-01E1-4662-B73DFD0E6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FF5A260-7EA9-8B07-BA3A-1E03F8355B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1F92F21-AB4B-B639-7706-8BD21BB220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C78A8FD-E958-4DB3-4B02-05A98C27F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1CCA-59BD-46DF-96E2-A2F7B369F83D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B13B76F-3E2F-A9D3-E86A-3D088D9AD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747B735-1863-FD12-D6F5-3FCF8E69E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857C-8220-4B82-92B4-DAC564E2A1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1089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153CD2-F672-1297-85BF-012AA2B95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760B0E0-4BDE-B1D0-3857-684DF728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1CCA-59BD-46DF-96E2-A2F7B369F83D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7A0184B-1BFB-0ED2-4D02-74FA92592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DF5A07A-08C4-D647-BC8E-A2C642FD8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857C-8220-4B82-92B4-DAC564E2A1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05831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715EF95-036A-50B9-0AFB-560BC91F3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1CCA-59BD-46DF-96E2-A2F7B369F83D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744670B-CEEE-1A0A-E208-67A5CD893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DEB645C-02FE-170C-562A-6538D7507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857C-8220-4B82-92B4-DAC564E2A1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48155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9B8BA8-4D48-E2F5-6D37-D0C0BCE5B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2E592BF-28C4-98AF-2DBA-F422D9930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D6604C1-E670-98C2-AC2B-A5D644628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80A70D0-765E-B166-8DC2-A6F98FBFA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1CCA-59BD-46DF-96E2-A2F7B369F83D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C6F9F81-0F7B-23A9-1AA8-88DB0C2BC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2A738E9-0C75-003F-9DC5-7B102F896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857C-8220-4B82-92B4-DAC564E2A1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00214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2BD815-E5C0-549B-7974-820450313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A1095E3-59FA-B174-D468-872D4D3995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273C739-B9D1-2BC6-118E-9A08335B2B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A542D12-98AB-499A-4D32-4F0CD1BF7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1CCA-59BD-46DF-96E2-A2F7B369F83D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DBF3941-D4EA-C72C-6FBC-06776141A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2A17A8A-F4AB-75AC-DC66-54EAA678A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857C-8220-4B82-92B4-DAC564E2A1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65138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B077E0-C3F0-B083-E79B-250107D76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7B4D1E7-1BB9-B483-1384-80C62FCDDF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BC81782-546D-31B4-8B8A-BF06727E7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1CCA-59BD-46DF-96E2-A2F7B369F83D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6D7F9C-1B32-A9D0-6F62-1CBDA490C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B1575E-31A2-3F28-304E-0BD70922E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857C-8220-4B82-92B4-DAC564E2A1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03276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D574BFD5-27C2-6CB9-E8EE-F0FA4633BD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A0277A0-CE74-3C76-72F9-F2403F894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5F6A567-9362-613D-026B-DA508C9C1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B1CCA-59BD-46DF-96E2-A2F7B369F83D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2A734B2-2118-FF7A-0014-8E1B8C37D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E10182-122C-4F24-C753-FC35C339D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2857C-8220-4B82-92B4-DAC564E2A1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321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microsoft.com/office/2007/relationships/hdphoto" Target="../media/hdphoto2.wdp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9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그룹 1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  <a:blipFill dpi="0" rotWithShape="1">
            <a:blip r:embed="rId13"/>
            <a:srcRect/>
            <a:stretch>
              <a:fillRect/>
            </a:stretch>
          </a:blipFill>
        </p:grpSpPr>
        <p:sp>
          <p:nvSpPr>
            <p:cNvPr id="7" name="직사각형 6"/>
            <p:cNvSpPr/>
            <p:nvPr userDrawn="1"/>
          </p:nvSpPr>
          <p:spPr>
            <a:xfrm>
              <a:off x="0" y="0"/>
              <a:ext cx="12192000" cy="11801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  <p:sp>
          <p:nvSpPr>
            <p:cNvPr id="13" name="직사각형 12"/>
            <p:cNvSpPr/>
            <p:nvPr userDrawn="1"/>
          </p:nvSpPr>
          <p:spPr>
            <a:xfrm>
              <a:off x="0" y="6739983"/>
              <a:ext cx="12192000" cy="118017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  <p:sp>
          <p:nvSpPr>
            <p:cNvPr id="14" name="직사각형 13"/>
            <p:cNvSpPr/>
            <p:nvPr userDrawn="1"/>
          </p:nvSpPr>
          <p:spPr>
            <a:xfrm rot="5400000">
              <a:off x="8703992" y="3369992"/>
              <a:ext cx="6858000" cy="118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  <p:sp>
          <p:nvSpPr>
            <p:cNvPr id="15" name="직사각형 14"/>
            <p:cNvSpPr/>
            <p:nvPr userDrawn="1"/>
          </p:nvSpPr>
          <p:spPr>
            <a:xfrm rot="5400000">
              <a:off x="-3369991" y="3369992"/>
              <a:ext cx="6858000" cy="1180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EB424ACA-D0AB-5CC6-A1E3-D260514E072C}"/>
              </a:ext>
            </a:extLst>
          </p:cNvPr>
          <p:cNvGrpSpPr/>
          <p:nvPr userDrawn="1"/>
        </p:nvGrpSpPr>
        <p:grpSpPr>
          <a:xfrm>
            <a:off x="10391775" y="6377301"/>
            <a:ext cx="1470684" cy="310273"/>
            <a:chOff x="4304622" y="3575487"/>
            <a:chExt cx="4859448" cy="1025207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3FD0FD0B-7F04-EDD2-96AE-68776E0DBE4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4622" y="3575487"/>
              <a:ext cx="638853" cy="1025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244F6919-AC3F-BD74-308F-406BD94378F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5" cstate="screen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1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22234" y="3623363"/>
              <a:ext cx="4041836" cy="929457"/>
            </a:xfrm>
            <a:prstGeom prst="rect">
              <a:avLst/>
            </a:prstGeom>
          </p:spPr>
        </p:pic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D56DA45D-E5EA-D6B8-10DD-BACD1AD542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058" y="6278598"/>
            <a:ext cx="525936" cy="51272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0829241C-5D8E-D816-DB46-2016F938D7A5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112" y="6371788"/>
            <a:ext cx="814555" cy="35286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9EC4C98-E28D-0E37-CCCE-662F68B3DC94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9632"/>
            <a:ext cx="3135598" cy="987868"/>
          </a:xfrm>
          <a:prstGeom prst="rect">
            <a:avLst/>
          </a:prstGeom>
        </p:spPr>
      </p:pic>
      <p:sp>
        <p:nvSpPr>
          <p:cNvPr id="21" name="TextBox 2">
            <a:extLst>
              <a:ext uri="{FF2B5EF4-FFF2-40B4-BE49-F238E27FC236}">
                <a16:creationId xmlns:a16="http://schemas.microsoft.com/office/drawing/2014/main" id="{0E563DAA-D5A7-0C29-E91E-22469A09D35E}"/>
              </a:ext>
            </a:extLst>
          </p:cNvPr>
          <p:cNvSpPr txBox="1"/>
          <p:nvPr userDrawn="1"/>
        </p:nvSpPr>
        <p:spPr>
          <a:xfrm>
            <a:off x="118017" y="66674"/>
            <a:ext cx="1676401" cy="482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ko-KR" altLang="en-US" sz="20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마음의 실타래</a:t>
            </a:r>
            <a:endParaRPr lang="en-US" altLang="ko-KR" sz="2000" spc="-1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51316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70" r:id="rId7"/>
    <p:sldLayoutId id="2147483671" r:id="rId8"/>
    <p:sldLayoutId id="2147483672" r:id="rId9"/>
    <p:sldLayoutId id="2147483675" r:id="rId10"/>
    <p:sldLayoutId id="2147483702" r:id="rId11"/>
  </p:sldLayoutIdLst>
  <p:transition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3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45990C98-080D-757A-DE52-27AA4E27BED7}"/>
              </a:ext>
            </a:extLst>
          </p:cNvPr>
          <p:cNvSpPr/>
          <p:nvPr userDrawn="1"/>
        </p:nvSpPr>
        <p:spPr>
          <a:xfrm>
            <a:off x="0" y="9572"/>
            <a:ext cx="12192000" cy="362597"/>
          </a:xfrm>
          <a:prstGeom prst="rect">
            <a:avLst/>
          </a:prstGeom>
          <a:solidFill>
            <a:srgbClr val="546F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228CA6FD-19FC-0819-8F02-602C2E9E6075}"/>
              </a:ext>
            </a:extLst>
          </p:cNvPr>
          <p:cNvGrpSpPr/>
          <p:nvPr userDrawn="1"/>
        </p:nvGrpSpPr>
        <p:grpSpPr>
          <a:xfrm>
            <a:off x="10391775" y="6377301"/>
            <a:ext cx="1470684" cy="310273"/>
            <a:chOff x="4304622" y="3575487"/>
            <a:chExt cx="4859448" cy="1025207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4230FA38-2E2D-C315-A2E8-8468E9F4DDA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4622" y="3575487"/>
              <a:ext cx="638853" cy="1025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770F830A-9C95-4983-D109-D3D3419ECBE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sharpenSoften amount="10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22234" y="3623363"/>
              <a:ext cx="4041836" cy="929457"/>
            </a:xfrm>
            <a:prstGeom prst="rect">
              <a:avLst/>
            </a:prstGeom>
          </p:spPr>
        </p:pic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3D16CC76-849E-D511-846C-600B73521F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058" y="6278598"/>
            <a:ext cx="525936" cy="51272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E3EE736A-8CF0-A249-4DEA-9D483C25D773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2" y="6371788"/>
            <a:ext cx="814555" cy="35286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36759DF-79DA-057B-6847-CFB5D6735522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0" y="200591"/>
            <a:ext cx="12192000" cy="18147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2CAF6E1F-5968-A95E-59AC-019C7B4DFBDF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9572"/>
            <a:ext cx="890954" cy="36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94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B944CD3-D289-D566-7804-995D3AB94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05A5ACF-0BC2-01A7-0C93-84A86DAB6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E5BCF6B-7FC0-C6BC-7911-9F2AAC15A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1B1CCA-59BD-46DF-96E2-A2F7B369F83D}" type="datetimeFigureOut">
              <a:rPr lang="ko-KR" altLang="en-US" smtClean="0"/>
              <a:t>2025-10-03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5F9100-3C86-F3B7-72AE-F0A3FFC38A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E1E698D-9903-F5A7-AE30-013F8C4B3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52857C-8220-4B82-92B4-DAC564E2A1B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0875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그림 4" descr="텍스트, 스크린샷, 시계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23D10D3-BF2A-1EC8-EC79-4F9297ECEA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4" b="18006"/>
          <a:stretch/>
        </p:blipFill>
        <p:spPr>
          <a:xfrm>
            <a:off x="838200" y="754148"/>
            <a:ext cx="10515600" cy="4995575"/>
          </a:xfrm>
          <a:prstGeom prst="rect">
            <a:avLst/>
          </a:prstGeom>
        </p:spPr>
      </p:pic>
      <p:cxnSp>
        <p:nvCxnSpPr>
          <p:cNvPr id="36" name="Straight Connector 31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346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"/>
          <p:cNvSpPr txBox="1"/>
          <p:nvPr/>
        </p:nvSpPr>
        <p:spPr>
          <a:xfrm>
            <a:off x="5486400" y="3429000"/>
            <a:ext cx="6194694" cy="3240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마음과 생각의 실을 함께 이어요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!</a:t>
            </a:r>
          </a:p>
          <a:p>
            <a:pPr lvl="0" algn="ctr">
              <a:lnSpc>
                <a:spcPct val="150000"/>
              </a:lnSpc>
              <a:defRPr/>
            </a:pPr>
            <a:endParaRPr lang="en-US" altLang="ko-KR" sz="2800" spc="-1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lvl="0" algn="ctr">
              <a:lnSpc>
                <a:spcPct val="150000"/>
              </a:lnSpc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주제에 맞는 단어로 숫자를 표현하며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서로의 느낌을 알아가는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협력 파티 게임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!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87B818A-E9FD-C598-03C2-F699C9F43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120" y="1470212"/>
            <a:ext cx="4217801" cy="173067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EADC6E7-F3EC-85FB-8E6A-031A11164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71674">
            <a:off x="816467" y="3835802"/>
            <a:ext cx="4647972" cy="3098648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C7D560F-E88D-50C0-CFA0-152BCD01FB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689" y="1500738"/>
            <a:ext cx="4717528" cy="340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226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6802F-2AED-64BE-3503-57CD5B9E5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AA10B69-A8FA-0CE2-83E4-C1935258AF97}"/>
              </a:ext>
            </a:extLst>
          </p:cNvPr>
          <p:cNvGrpSpPr/>
          <p:nvPr/>
        </p:nvGrpSpPr>
        <p:grpSpPr>
          <a:xfrm>
            <a:off x="6728460" y="3177465"/>
            <a:ext cx="3009966" cy="1054916"/>
            <a:chOff x="6728460" y="3177465"/>
            <a:chExt cx="3009966" cy="1054916"/>
          </a:xfrm>
        </p:grpSpPr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8FE42467-189D-163A-B454-F94A2255F864}"/>
                </a:ext>
              </a:extLst>
            </p:cNvPr>
            <p:cNvSpPr/>
            <p:nvPr/>
          </p:nvSpPr>
          <p:spPr>
            <a:xfrm>
              <a:off x="6728460" y="3177465"/>
              <a:ext cx="967740" cy="6532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26FF57C6-CA79-4094-5A5A-9F10DBAF6B70}"/>
                </a:ext>
              </a:extLst>
            </p:cNvPr>
            <p:cNvSpPr/>
            <p:nvPr/>
          </p:nvSpPr>
          <p:spPr>
            <a:xfrm>
              <a:off x="8770686" y="3428999"/>
              <a:ext cx="967740" cy="401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5E1F057-2E2E-5144-50ED-F9EF08225E86}"/>
                </a:ext>
              </a:extLst>
            </p:cNvPr>
            <p:cNvSpPr/>
            <p:nvPr/>
          </p:nvSpPr>
          <p:spPr>
            <a:xfrm>
              <a:off x="9525000" y="3830690"/>
              <a:ext cx="213426" cy="4016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lvl="0" algn="ctr">
                <a:defRPr/>
              </a:pPr>
              <a:endParaRPr lang="ko-KR" altLang="en-US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</p:grpSp>
      <p:sp>
        <p:nvSpPr>
          <p:cNvPr id="4" name="TextBox 2">
            <a:extLst>
              <a:ext uri="{FF2B5EF4-FFF2-40B4-BE49-F238E27FC236}">
                <a16:creationId xmlns:a16="http://schemas.microsoft.com/office/drawing/2014/main" id="{0ACFAAF9-ACA2-8F2D-D035-259D6022C73A}"/>
              </a:ext>
            </a:extLst>
          </p:cNvPr>
          <p:cNvSpPr txBox="1"/>
          <p:nvPr/>
        </p:nvSpPr>
        <p:spPr>
          <a:xfrm>
            <a:off x="625643" y="1600013"/>
            <a:ext cx="6194694" cy="3261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숫자 카드 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100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장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(1~100)</a:t>
            </a:r>
          </a:p>
          <a:p>
            <a:pPr lvl="0">
              <a:lnSpc>
                <a:spcPct val="150000"/>
              </a:lnSpc>
              <a:defRPr/>
            </a:pP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0 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카드 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장</a:t>
            </a:r>
            <a:endParaRPr lang="en-US" altLang="ko-KR" sz="2800" spc="-1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lvl="0">
              <a:lnSpc>
                <a:spcPct val="150000"/>
              </a:lnSpc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주제 카드 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54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장</a:t>
            </a:r>
            <a:endParaRPr lang="en-US" altLang="ko-KR" sz="2800" spc="-1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lvl="0">
              <a:lnSpc>
                <a:spcPct val="150000"/>
              </a:lnSpc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큐브 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16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개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(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색깔별 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2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개씩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8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가지 색깔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)</a:t>
            </a:r>
          </a:p>
          <a:p>
            <a:pPr lvl="0">
              <a:lnSpc>
                <a:spcPct val="150000"/>
              </a:lnSpc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규칙서 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부</a:t>
            </a:r>
            <a:endParaRPr lang="en-US" altLang="ko-KR" sz="2800" spc="-1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42229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1583" y="1656737"/>
            <a:ext cx="8457709" cy="3908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ko-KR" altLang="en-US" sz="2800" b="1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마음의 실타래 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게임에서 승리하기 위해서는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</a:t>
            </a:r>
          </a:p>
          <a:p>
            <a:pPr lvl="0">
              <a:lnSpc>
                <a:spcPct val="150000"/>
              </a:lnSpc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각자 나눠 받은 숫자를 주제에 맞게 표현하여</a:t>
            </a:r>
            <a:endParaRPr lang="en-US" altLang="ko-KR" sz="2800" spc="-1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lvl="0">
              <a:lnSpc>
                <a:spcPct val="150000"/>
              </a:lnSpc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작은 수부터 큰 수까지 </a:t>
            </a:r>
            <a:r>
              <a:rPr lang="ko-KR" altLang="en-US" sz="2800" spc="-100" dirty="0">
                <a:highlight>
                  <a:srgbClr val="FFFF00"/>
                </a:highlight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차례대로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 놓아야 해요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endParaRPr lang="en-US" altLang="ko-KR" sz="2800" spc="-1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lvl="0">
              <a:lnSpc>
                <a:spcPct val="150000"/>
              </a:lnSpc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숫자가 점점 커지는 순서로 놓였다면 다 함께 승리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</a:t>
            </a:r>
          </a:p>
          <a:p>
            <a:pPr lvl="0">
              <a:lnSpc>
                <a:spcPct val="150000"/>
              </a:lnSpc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큰 숫자 다음에 작은 숫자가 놓였다면 다 함께 패배해요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87092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1"/>
          <p:cNvSpPr txBox="1"/>
          <p:nvPr/>
        </p:nvSpPr>
        <p:spPr>
          <a:xfrm>
            <a:off x="756094" y="1440179"/>
            <a:ext cx="10615291" cy="388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각자 색깔 하나를 선택해 그 색의 큐브 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2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개씩 가져옵니다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숫자 카드를 모두 섞어 더미를 만들어요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다른 사람에게 안 보이게 숫자 카드 더미의 카드를 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장씩 가져가세요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주제 카드를 모두 섞어 카드 더미를 만들어요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숫자 카드를 내려놓을 자리를 만들고 맨 앞에 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0 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카드를 놓아요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67786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A94FC-2774-54D5-2B2F-A01AC9614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F3482D48-F62C-95DF-04E0-533EF1FA9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2778" t="24461" r="3164" b="3936"/>
          <a:stretch/>
        </p:blipFill>
        <p:spPr>
          <a:xfrm>
            <a:off x="1781228" y="1424539"/>
            <a:ext cx="8411370" cy="492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2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A3037-ADCC-D609-A156-1C063269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1">
            <a:extLst>
              <a:ext uri="{FF2B5EF4-FFF2-40B4-BE49-F238E27FC236}">
                <a16:creationId xmlns:a16="http://schemas.microsoft.com/office/drawing/2014/main" id="{77683976-695B-70C3-6329-424FC398C34C}"/>
              </a:ext>
            </a:extLst>
          </p:cNvPr>
          <p:cNvSpPr txBox="1"/>
          <p:nvPr/>
        </p:nvSpPr>
        <p:spPr>
          <a:xfrm>
            <a:off x="424388" y="1324189"/>
            <a:ext cx="11343222" cy="1322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주제 카드 더미에서 카드를 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장 가져와 양면에 적힌 주제를 확인하고 어느 면으로 게임을 할지 다 함께 상의합니다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1232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5ED05-56DC-2AA4-6AD1-4CC474D78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1">
            <a:extLst>
              <a:ext uri="{FF2B5EF4-FFF2-40B4-BE49-F238E27FC236}">
                <a16:creationId xmlns:a16="http://schemas.microsoft.com/office/drawing/2014/main" id="{76C4AE17-5A9B-2557-1034-A13CEDF1C6C0}"/>
              </a:ext>
            </a:extLst>
          </p:cNvPr>
          <p:cNvSpPr txBox="1"/>
          <p:nvPr/>
        </p:nvSpPr>
        <p:spPr>
          <a:xfrm>
            <a:off x="424388" y="1324189"/>
            <a:ext cx="11343222" cy="1322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 startAt="2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고른 주제에 맞게 힌트를 던지며 자신의 손에 든 카드를 표현하세요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힌트를 줄 때 숫자나 수치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양 등을 직접 언급하면 안 됩니다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0D0F2BB-8414-1A01-13BB-0B9D34849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963" y="2647052"/>
            <a:ext cx="4878264" cy="374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641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A3037-ADCC-D609-A156-1C063269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1">
            <a:extLst>
              <a:ext uri="{FF2B5EF4-FFF2-40B4-BE49-F238E27FC236}">
                <a16:creationId xmlns:a16="http://schemas.microsoft.com/office/drawing/2014/main" id="{77683976-695B-70C3-6329-424FC398C34C}"/>
              </a:ext>
            </a:extLst>
          </p:cNvPr>
          <p:cNvSpPr txBox="1"/>
          <p:nvPr/>
        </p:nvSpPr>
        <p:spPr>
          <a:xfrm>
            <a:off x="424388" y="1324189"/>
            <a:ext cx="11343222" cy="388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 startAt="3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각자 카드를 뒷면이 보이게 일렬로 놓으세요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 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가장 낮다고 생각되는 카드를 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0 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바로 옆에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오른 쪽으로 갈 수록 수가 커지게 놓아야 해요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함께 토의하여 순서를 조정합니다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자기 큐브 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개를 자신이 놓은 카드 위에 </a:t>
            </a:r>
            <a:b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</a:b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올려놓습니다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D22EEB65-43EF-5936-FEC1-095EF2561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274" y="2641434"/>
            <a:ext cx="4159772" cy="351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58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A3037-ADCC-D609-A156-1C063269D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1">
            <a:extLst>
              <a:ext uri="{FF2B5EF4-FFF2-40B4-BE49-F238E27FC236}">
                <a16:creationId xmlns:a16="http://schemas.microsoft.com/office/drawing/2014/main" id="{77683976-695B-70C3-6329-424FC398C34C}"/>
              </a:ext>
            </a:extLst>
          </p:cNvPr>
          <p:cNvSpPr txBox="1"/>
          <p:nvPr/>
        </p:nvSpPr>
        <p:spPr>
          <a:xfrm>
            <a:off x="424388" y="2121238"/>
            <a:ext cx="11343222" cy="2615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개인적인 생각이나 경험에 따라 힌트를 줘도 괜찮아요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“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매우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”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나 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“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적당한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”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같이 정도를 불분명하게 나타내는 표현은 써도 돼요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카드를 펼치기 전까지 힌트를 바꿔도 돼요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무엇이든 자유롭게 상상하고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편하게 얘기해요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8883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6E29C-623A-87AF-5215-FDB59CFFC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1">
            <a:extLst>
              <a:ext uri="{FF2B5EF4-FFF2-40B4-BE49-F238E27FC236}">
                <a16:creationId xmlns:a16="http://schemas.microsoft.com/office/drawing/2014/main" id="{61531B06-A52A-7545-CEAB-8D349F8A9A10}"/>
              </a:ext>
            </a:extLst>
          </p:cNvPr>
          <p:cNvSpPr txBox="1"/>
          <p:nvPr/>
        </p:nvSpPr>
        <p:spPr>
          <a:xfrm>
            <a:off x="424388" y="1324189"/>
            <a:ext cx="11343222" cy="1969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arabicPeriod" startAt="4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모두 내려놓은 순서에 동의하면 왼쪽부터 카드를 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장씩 공개합니다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카드를 모두 공개했을 때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 </a:t>
            </a:r>
            <a:r>
              <a:rPr lang="ko-KR" altLang="en-US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오름차순으로 놓여 있다면 성공합니다</a:t>
            </a:r>
            <a:r>
              <a:rPr lang="en-US" altLang="ko-KR" sz="2800" spc="-1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!</a:t>
            </a:r>
          </a:p>
          <a:p>
            <a:pPr lvl="0">
              <a:lnSpc>
                <a:spcPct val="150000"/>
              </a:lnSpc>
              <a:defRPr/>
            </a:pPr>
            <a:endParaRPr lang="en-US" altLang="ko-KR" sz="2800" spc="-1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0927C53-C3FC-846F-341F-47A39899E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4425" y="3003186"/>
            <a:ext cx="5887272" cy="326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166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69D3E-5133-3A6E-6F79-9F1951B18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E481B7F-CF9E-0257-2DF7-5A8D2129C437}"/>
              </a:ext>
            </a:extLst>
          </p:cNvPr>
          <p:cNvSpPr/>
          <p:nvPr/>
        </p:nvSpPr>
        <p:spPr>
          <a:xfrm>
            <a:off x="587142" y="2043225"/>
            <a:ext cx="11017716" cy="27715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vert="horz" wrap="square" lIns="0" tIns="0" rIns="0" bIns="0" anchor="ctr" anchorCtr="0">
            <a:prstTxWarp prst="textNoShape">
              <a:avLst/>
            </a:prstTxWarp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ko-KR" altLang="en-US" sz="28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카드가 오름차순에 맞게 놓여 있다면 모두 함께 승리</a:t>
            </a:r>
            <a:r>
              <a:rPr lang="en-US" altLang="ko-KR" sz="28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,</a:t>
            </a:r>
          </a:p>
          <a:p>
            <a:pPr lvl="0">
              <a:lnSpc>
                <a:spcPct val="150000"/>
              </a:lnSpc>
              <a:defRPr/>
            </a:pPr>
            <a:r>
              <a:rPr lang="ko-KR" altLang="en-US" sz="28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그렇지 않다면 모두 함께 패배합니다</a:t>
            </a:r>
            <a:r>
              <a:rPr lang="en-US" altLang="ko-KR" sz="28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endParaRPr lang="en-US" altLang="ko-KR" sz="2800" dirty="0">
              <a:solidFill>
                <a:schemeClr val="tx1"/>
              </a:solidFill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lvl="0">
              <a:lnSpc>
                <a:spcPct val="150000"/>
              </a:lnSpc>
              <a:defRPr/>
            </a:pPr>
            <a:r>
              <a:rPr lang="ko-KR" altLang="en-US" sz="28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게임이 익숙해졌다면 도전 모드로 진행해보세요</a:t>
            </a:r>
            <a:r>
              <a:rPr lang="en-US" altLang="ko-KR" sz="28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  <a:p>
            <a:pPr lvl="0">
              <a:lnSpc>
                <a:spcPct val="150000"/>
              </a:lnSpc>
              <a:defRPr/>
            </a:pPr>
            <a:r>
              <a:rPr lang="ko-KR" altLang="en-US" sz="28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각자 숫자 카드를 </a:t>
            </a:r>
            <a:r>
              <a:rPr lang="en-US" altLang="ko-KR" sz="28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1</a:t>
            </a:r>
            <a:r>
              <a:rPr lang="ko-KR" altLang="en-US" sz="28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장이 아니라 </a:t>
            </a:r>
            <a:r>
              <a:rPr lang="en-US" altLang="ko-KR" sz="28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2</a:t>
            </a:r>
            <a:r>
              <a:rPr lang="ko-KR" altLang="en-US" sz="28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장씩 받고 시작합니다</a:t>
            </a:r>
            <a:r>
              <a:rPr lang="en-US" altLang="ko-KR" sz="2800" dirty="0">
                <a:solidFill>
                  <a:schemeClr val="tx1"/>
                </a:solidFill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4738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F7F2BCD5-73E0-0FFD-79CB-982B3D28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880" y="1765966"/>
            <a:ext cx="6746240" cy="41591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4A3F4D-DCA7-2175-8F19-0996941DCB84}"/>
              </a:ext>
            </a:extLst>
          </p:cNvPr>
          <p:cNvSpPr txBox="1"/>
          <p:nvPr/>
        </p:nvSpPr>
        <p:spPr>
          <a:xfrm>
            <a:off x="3479800" y="2519979"/>
            <a:ext cx="5232400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dirty="0"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과일의 크기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42A54-E538-F2B8-A6A6-DDEB080619D4}"/>
              </a:ext>
            </a:extLst>
          </p:cNvPr>
          <p:cNvSpPr txBox="1"/>
          <p:nvPr/>
        </p:nvSpPr>
        <p:spPr>
          <a:xfrm>
            <a:off x="2722880" y="537833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작아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7068F5-CC28-3293-6353-D2F7B790C54C}"/>
              </a:ext>
            </a:extLst>
          </p:cNvPr>
          <p:cNvSpPr txBox="1"/>
          <p:nvPr/>
        </p:nvSpPr>
        <p:spPr>
          <a:xfrm>
            <a:off x="6382871" y="537833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커</a:t>
            </a:r>
          </a:p>
        </p:txBody>
      </p:sp>
    </p:spTree>
    <p:extLst>
      <p:ext uri="{BB962C8B-B14F-4D97-AF65-F5344CB8AC3E}">
        <p14:creationId xmlns:p14="http://schemas.microsoft.com/office/powerpoint/2010/main" val="2183685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C8F5C-77FA-88D2-A837-6AFBAC325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F925A3E9-3987-5CE5-2F59-C75DA16AE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880" y="1765966"/>
            <a:ext cx="6746240" cy="41591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84CF4AD-C2C3-ED04-0CBB-004CE35F4BAC}"/>
              </a:ext>
            </a:extLst>
          </p:cNvPr>
          <p:cNvSpPr txBox="1"/>
          <p:nvPr/>
        </p:nvSpPr>
        <p:spPr>
          <a:xfrm>
            <a:off x="3299012" y="2598003"/>
            <a:ext cx="5593976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친구와의 관계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C2A2F6-3714-DF91-9F3B-9AC86A73A6A4}"/>
              </a:ext>
            </a:extLst>
          </p:cNvPr>
          <p:cNvSpPr txBox="1"/>
          <p:nvPr/>
        </p:nvSpPr>
        <p:spPr>
          <a:xfrm>
            <a:off x="2722880" y="5378335"/>
            <a:ext cx="4717826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친구가 없어질 것 같아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999666-797A-56EA-CBA9-582F16186215}"/>
              </a:ext>
            </a:extLst>
          </p:cNvPr>
          <p:cNvSpPr txBox="1"/>
          <p:nvPr/>
        </p:nvSpPr>
        <p:spPr>
          <a:xfrm>
            <a:off x="6382871" y="537833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나는 멋진 친구</a:t>
            </a:r>
          </a:p>
        </p:txBody>
      </p:sp>
    </p:spTree>
    <p:extLst>
      <p:ext uri="{BB962C8B-B14F-4D97-AF65-F5344CB8AC3E}">
        <p14:creationId xmlns:p14="http://schemas.microsoft.com/office/powerpoint/2010/main" val="2347652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6F4D5-E1AE-E7CD-D312-9A3A58043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ECF2C707-A3A9-C7B3-68D2-3C9F33844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880" y="1765966"/>
            <a:ext cx="6746240" cy="41591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77F4C6-4AD2-CB78-DA9F-D0840690098F}"/>
              </a:ext>
            </a:extLst>
          </p:cNvPr>
          <p:cNvSpPr txBox="1"/>
          <p:nvPr/>
        </p:nvSpPr>
        <p:spPr>
          <a:xfrm>
            <a:off x="3299012" y="2598003"/>
            <a:ext cx="5593976" cy="83099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dirty="0"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수업 시간 자세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BCEFB4-27BF-3F8C-C89A-75E497141621}"/>
              </a:ext>
            </a:extLst>
          </p:cNvPr>
          <p:cNvSpPr txBox="1"/>
          <p:nvPr/>
        </p:nvSpPr>
        <p:spPr>
          <a:xfrm>
            <a:off x="2722880" y="5378335"/>
            <a:ext cx="4717826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혼날 것 같아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3BD8A2-67F5-D4ED-C6F2-B2CE6FB699AC}"/>
              </a:ext>
            </a:extLst>
          </p:cNvPr>
          <p:cNvSpPr txBox="1"/>
          <p:nvPr/>
        </p:nvSpPr>
        <p:spPr>
          <a:xfrm>
            <a:off x="6382871" y="537833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칭찬받을 것 같아</a:t>
            </a:r>
          </a:p>
        </p:txBody>
      </p:sp>
    </p:spTree>
    <p:extLst>
      <p:ext uri="{BB962C8B-B14F-4D97-AF65-F5344CB8AC3E}">
        <p14:creationId xmlns:p14="http://schemas.microsoft.com/office/powerpoint/2010/main" val="1767521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AE456-C0CF-FC88-9F13-5397B3A7A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066F34CC-1E2F-089A-B159-F79F872CE4E4}"/>
              </a:ext>
            </a:extLst>
          </p:cNvPr>
          <p:cNvSpPr txBox="1">
            <a:spLocks/>
          </p:cNvSpPr>
          <p:nvPr/>
        </p:nvSpPr>
        <p:spPr>
          <a:xfrm>
            <a:off x="479376" y="2204864"/>
            <a:ext cx="11953328" cy="8654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endParaRPr lang="en-US" altLang="ko-KR" kern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5D9A082-03CC-80B4-34C7-6F9FA3D277F5}"/>
              </a:ext>
            </a:extLst>
          </p:cNvPr>
          <p:cNvGrpSpPr/>
          <p:nvPr/>
        </p:nvGrpSpPr>
        <p:grpSpPr>
          <a:xfrm>
            <a:off x="1729146" y="1140456"/>
            <a:ext cx="8343667" cy="5457842"/>
            <a:chOff x="1729146" y="1140456"/>
            <a:chExt cx="8343667" cy="545784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FFA0E962-7990-5E4D-9700-171ECEFAA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9146" y="1454265"/>
              <a:ext cx="8343667" cy="5144033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85DA3FC1-CCE4-E363-AC7B-90AF66CAF274}"/>
                </a:ext>
              </a:extLst>
            </p:cNvPr>
            <p:cNvSpPr/>
            <p:nvPr/>
          </p:nvSpPr>
          <p:spPr>
            <a:xfrm>
              <a:off x="2564654" y="1140456"/>
              <a:ext cx="6672649" cy="352770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4800" dirty="0">
                  <a:latin typeface="12롯데마트드림Bold" panose="02020603020101020101" pitchFamily="18" charset="-127"/>
                  <a:ea typeface="12롯데마트드림Bold" panose="02020603020101020101" pitchFamily="18" charset="-127"/>
                </a:rPr>
                <a:t>	</a:t>
              </a:r>
              <a:endPara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0016D40-4B95-3584-FBB2-6C56C5DE5E8F}"/>
              </a:ext>
            </a:extLst>
          </p:cNvPr>
          <p:cNvSpPr txBox="1"/>
          <p:nvPr/>
        </p:nvSpPr>
        <p:spPr>
          <a:xfrm>
            <a:off x="1847528" y="590155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잠이나 자자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346F6-D15C-76CE-D454-366CECE1BF93}"/>
              </a:ext>
            </a:extLst>
          </p:cNvPr>
          <p:cNvSpPr txBox="1"/>
          <p:nvPr/>
        </p:nvSpPr>
        <p:spPr>
          <a:xfrm>
            <a:off x="6808736" y="5908924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벌써 아침이야</a:t>
            </a:r>
            <a:r>
              <a:rPr lang="en-US" altLang="ko-KR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?</a:t>
            </a:r>
            <a:endParaRPr lang="ko-KR" altLang="en-US" sz="2800" dirty="0">
              <a:solidFill>
                <a:schemeClr val="bg1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09A340E-0448-4266-13B5-108AC8A05E7B}"/>
              </a:ext>
            </a:extLst>
          </p:cNvPr>
          <p:cNvSpPr/>
          <p:nvPr/>
        </p:nvSpPr>
        <p:spPr>
          <a:xfrm>
            <a:off x="2717054" y="1292856"/>
            <a:ext cx="6672649" cy="35277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밤새 하고 싶은 것</a:t>
            </a:r>
          </a:p>
        </p:txBody>
      </p:sp>
    </p:spTree>
    <p:extLst>
      <p:ext uri="{BB962C8B-B14F-4D97-AF65-F5344CB8AC3E}">
        <p14:creationId xmlns:p14="http://schemas.microsoft.com/office/powerpoint/2010/main" val="243917637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01DA1-34DB-2D95-5E0D-CCD32B3C9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889BF2E4-0C06-779A-B40A-932C5A81C72C}"/>
              </a:ext>
            </a:extLst>
          </p:cNvPr>
          <p:cNvSpPr txBox="1">
            <a:spLocks/>
          </p:cNvSpPr>
          <p:nvPr/>
        </p:nvSpPr>
        <p:spPr>
          <a:xfrm>
            <a:off x="479376" y="2204864"/>
            <a:ext cx="11953328" cy="8654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endParaRPr lang="en-US" altLang="ko-KR" kern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3B1416B-8408-D38E-D6AD-B8326B067CCD}"/>
              </a:ext>
            </a:extLst>
          </p:cNvPr>
          <p:cNvGrpSpPr/>
          <p:nvPr/>
        </p:nvGrpSpPr>
        <p:grpSpPr>
          <a:xfrm>
            <a:off x="1729146" y="1140456"/>
            <a:ext cx="8343667" cy="5457842"/>
            <a:chOff x="1729146" y="1140456"/>
            <a:chExt cx="8343667" cy="545784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DFC25617-4165-C5FA-821C-2762B2A08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9146" y="1454265"/>
              <a:ext cx="8343667" cy="5144033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5269F51B-E8CA-D3A6-ECEF-E19BC179FD25}"/>
                </a:ext>
              </a:extLst>
            </p:cNvPr>
            <p:cNvSpPr/>
            <p:nvPr/>
          </p:nvSpPr>
          <p:spPr>
            <a:xfrm>
              <a:off x="2564654" y="1140456"/>
              <a:ext cx="6672649" cy="352770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4800" dirty="0">
                  <a:latin typeface="12롯데마트드림Bold" panose="02020603020101020101" pitchFamily="18" charset="-127"/>
                  <a:ea typeface="12롯데마트드림Bold" panose="02020603020101020101" pitchFamily="18" charset="-127"/>
                </a:rPr>
                <a:t>	</a:t>
              </a:r>
              <a:endPara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323EB29-B4D6-F576-3EAE-F6353F376EA0}"/>
              </a:ext>
            </a:extLst>
          </p:cNvPr>
          <p:cNvSpPr txBox="1"/>
          <p:nvPr/>
        </p:nvSpPr>
        <p:spPr>
          <a:xfrm>
            <a:off x="1847528" y="590155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조용하네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D53C33-38AC-EA38-727D-D7383B9654E3}"/>
              </a:ext>
            </a:extLst>
          </p:cNvPr>
          <p:cNvSpPr txBox="1"/>
          <p:nvPr/>
        </p:nvSpPr>
        <p:spPr>
          <a:xfrm>
            <a:off x="6808736" y="5908924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난리가 나</a:t>
            </a:r>
            <a:endParaRPr lang="ko-KR" altLang="en-US" sz="2800" dirty="0">
              <a:solidFill>
                <a:schemeClr val="bg1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663E997-56F0-35D1-53D0-7ABABA79634B}"/>
              </a:ext>
            </a:extLst>
          </p:cNvPr>
          <p:cNvSpPr/>
          <p:nvPr/>
        </p:nvSpPr>
        <p:spPr>
          <a:xfrm>
            <a:off x="2717054" y="1292856"/>
            <a:ext cx="6672649" cy="35277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시끌벅적한 보드게임</a:t>
            </a:r>
          </a:p>
        </p:txBody>
      </p:sp>
    </p:spTree>
    <p:extLst>
      <p:ext uri="{BB962C8B-B14F-4D97-AF65-F5344CB8AC3E}">
        <p14:creationId xmlns:p14="http://schemas.microsoft.com/office/powerpoint/2010/main" val="228782727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C4EF0-615B-6797-8538-6AAE9D376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C3256EB0-96F2-B429-134D-712594168209}"/>
              </a:ext>
            </a:extLst>
          </p:cNvPr>
          <p:cNvSpPr txBox="1">
            <a:spLocks/>
          </p:cNvSpPr>
          <p:nvPr/>
        </p:nvSpPr>
        <p:spPr>
          <a:xfrm>
            <a:off x="479376" y="2204864"/>
            <a:ext cx="11953328" cy="8654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endParaRPr lang="en-US" altLang="ko-KR" kern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7CE4C4D6-5BF6-63FE-6591-D34DB6305C19}"/>
              </a:ext>
            </a:extLst>
          </p:cNvPr>
          <p:cNvGrpSpPr/>
          <p:nvPr/>
        </p:nvGrpSpPr>
        <p:grpSpPr>
          <a:xfrm>
            <a:off x="1729146" y="1140456"/>
            <a:ext cx="8343667" cy="5457842"/>
            <a:chOff x="1729146" y="1140456"/>
            <a:chExt cx="8343667" cy="545784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7D0B65AD-1C41-0A97-F5D6-6CF90AE628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9146" y="1454265"/>
              <a:ext cx="8343667" cy="5144033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EEE396F3-8498-E274-25FE-648AEDA8CEC1}"/>
                </a:ext>
              </a:extLst>
            </p:cNvPr>
            <p:cNvSpPr/>
            <p:nvPr/>
          </p:nvSpPr>
          <p:spPr>
            <a:xfrm>
              <a:off x="2564654" y="1140456"/>
              <a:ext cx="6672649" cy="352770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4800" dirty="0">
                  <a:latin typeface="12롯데마트드림Bold" panose="02020603020101020101" pitchFamily="18" charset="-127"/>
                  <a:ea typeface="12롯데마트드림Bold" panose="02020603020101020101" pitchFamily="18" charset="-127"/>
                </a:rPr>
                <a:t>	</a:t>
              </a:r>
              <a:endPara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3B896B6-83B5-4F77-2887-36C030827CB2}"/>
              </a:ext>
            </a:extLst>
          </p:cNvPr>
          <p:cNvSpPr txBox="1"/>
          <p:nvPr/>
        </p:nvSpPr>
        <p:spPr>
          <a:xfrm>
            <a:off x="1847528" y="590155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없어도 괜찮아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21096F-1BD5-DAFE-EA6A-EE028A6AEC40}"/>
              </a:ext>
            </a:extLst>
          </p:cNvPr>
          <p:cNvSpPr txBox="1"/>
          <p:nvPr/>
        </p:nvSpPr>
        <p:spPr>
          <a:xfrm>
            <a:off x="6808736" y="5908924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끝까지 </a:t>
            </a:r>
            <a:r>
              <a:rPr lang="ko-KR" altLang="en-US" sz="2800" dirty="0" err="1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지킬래</a:t>
            </a:r>
            <a:endParaRPr lang="ko-KR" altLang="en-US" sz="2800" dirty="0">
              <a:solidFill>
                <a:schemeClr val="bg1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DE7C53D-6C15-E148-01EE-92E75391E312}"/>
              </a:ext>
            </a:extLst>
          </p:cNvPr>
          <p:cNvSpPr/>
          <p:nvPr/>
        </p:nvSpPr>
        <p:spPr>
          <a:xfrm>
            <a:off x="2717054" y="1292856"/>
            <a:ext cx="6672649" cy="35277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종말이 와도</a:t>
            </a:r>
            <a:endParaRPr lang="en-US" altLang="ko-KR" sz="48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algn="ctr"/>
            <a:r>
              <a: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마지막가지 곁에 둘 것</a:t>
            </a:r>
          </a:p>
        </p:txBody>
      </p:sp>
    </p:spTree>
    <p:extLst>
      <p:ext uri="{BB962C8B-B14F-4D97-AF65-F5344CB8AC3E}">
        <p14:creationId xmlns:p14="http://schemas.microsoft.com/office/powerpoint/2010/main" val="347406413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37851-CC51-ADFC-CEE3-726D70D92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62AD9F35-6A69-F606-2128-4C4F9FB2F19D}"/>
              </a:ext>
            </a:extLst>
          </p:cNvPr>
          <p:cNvSpPr txBox="1">
            <a:spLocks/>
          </p:cNvSpPr>
          <p:nvPr/>
        </p:nvSpPr>
        <p:spPr>
          <a:xfrm>
            <a:off x="479376" y="2204864"/>
            <a:ext cx="11953328" cy="8654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endParaRPr lang="en-US" altLang="ko-KR" kern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1283C8CC-1483-C9D2-93C0-9AF1E95355FF}"/>
              </a:ext>
            </a:extLst>
          </p:cNvPr>
          <p:cNvGrpSpPr/>
          <p:nvPr/>
        </p:nvGrpSpPr>
        <p:grpSpPr>
          <a:xfrm>
            <a:off x="1729146" y="1140456"/>
            <a:ext cx="8343667" cy="5457842"/>
            <a:chOff x="1729146" y="1140456"/>
            <a:chExt cx="8343667" cy="545784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36D70971-0EB3-EC66-B6BB-527C9B89B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9146" y="1454265"/>
              <a:ext cx="8343667" cy="5144033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9447B6EE-5D9D-AC1D-789C-4CA277AA7D1E}"/>
                </a:ext>
              </a:extLst>
            </p:cNvPr>
            <p:cNvSpPr/>
            <p:nvPr/>
          </p:nvSpPr>
          <p:spPr>
            <a:xfrm>
              <a:off x="2564654" y="1140456"/>
              <a:ext cx="6672649" cy="352770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4800" dirty="0">
                  <a:latin typeface="12롯데마트드림Bold" panose="02020603020101020101" pitchFamily="18" charset="-127"/>
                  <a:ea typeface="12롯데마트드림Bold" panose="02020603020101020101" pitchFamily="18" charset="-127"/>
                </a:rPr>
                <a:t>	</a:t>
              </a:r>
              <a:endPara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18E7E76-CE97-1945-E89C-52469AEA3E1F}"/>
              </a:ext>
            </a:extLst>
          </p:cNvPr>
          <p:cNvSpPr txBox="1"/>
          <p:nvPr/>
        </p:nvSpPr>
        <p:spPr>
          <a:xfrm>
            <a:off x="1847528" y="590155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절대로 하기 싫어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08A440-4EE8-8C2B-F5D5-B7A6FA869D42}"/>
              </a:ext>
            </a:extLst>
          </p:cNvPr>
          <p:cNvSpPr txBox="1"/>
          <p:nvPr/>
        </p:nvSpPr>
        <p:spPr>
          <a:xfrm>
            <a:off x="6808736" y="5908924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하고 싶어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B2CD862-101E-A7AA-237D-A7563CD73F32}"/>
              </a:ext>
            </a:extLst>
          </p:cNvPr>
          <p:cNvSpPr/>
          <p:nvPr/>
        </p:nvSpPr>
        <p:spPr>
          <a:xfrm>
            <a:off x="2717054" y="1292856"/>
            <a:ext cx="6672649" cy="35277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휴일에 하고 싶은 일</a:t>
            </a:r>
          </a:p>
        </p:txBody>
      </p:sp>
    </p:spTree>
    <p:extLst>
      <p:ext uri="{BB962C8B-B14F-4D97-AF65-F5344CB8AC3E}">
        <p14:creationId xmlns:p14="http://schemas.microsoft.com/office/powerpoint/2010/main" val="157893697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46483-2A7C-C081-B51C-AA8EC1ED1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A4400661-D857-68B9-05DD-63B7FE10FB09}"/>
              </a:ext>
            </a:extLst>
          </p:cNvPr>
          <p:cNvSpPr txBox="1">
            <a:spLocks/>
          </p:cNvSpPr>
          <p:nvPr/>
        </p:nvSpPr>
        <p:spPr>
          <a:xfrm>
            <a:off x="479376" y="2204864"/>
            <a:ext cx="11953328" cy="8654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endParaRPr lang="en-US" altLang="ko-KR" kern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C3A9CD0A-965A-FAB4-E076-0E3854FF4D09}"/>
              </a:ext>
            </a:extLst>
          </p:cNvPr>
          <p:cNvGrpSpPr/>
          <p:nvPr/>
        </p:nvGrpSpPr>
        <p:grpSpPr>
          <a:xfrm>
            <a:off x="1729146" y="1140456"/>
            <a:ext cx="8343667" cy="5457842"/>
            <a:chOff x="1729146" y="1140456"/>
            <a:chExt cx="8343667" cy="545784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558C7D2D-F0A4-45AD-678C-D3BEBC245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9146" y="1454265"/>
              <a:ext cx="8343667" cy="5144033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90F68F89-96EC-6B5D-12FA-153DFBC636DB}"/>
                </a:ext>
              </a:extLst>
            </p:cNvPr>
            <p:cNvSpPr/>
            <p:nvPr/>
          </p:nvSpPr>
          <p:spPr>
            <a:xfrm>
              <a:off x="2564654" y="1140456"/>
              <a:ext cx="6672649" cy="352770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4800" dirty="0">
                  <a:latin typeface="12롯데마트드림Bold" panose="02020603020101020101" pitchFamily="18" charset="-127"/>
                  <a:ea typeface="12롯데마트드림Bold" panose="02020603020101020101" pitchFamily="18" charset="-127"/>
                </a:rPr>
                <a:t>	</a:t>
              </a:r>
              <a:endPara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37532D3-7D51-611A-C371-4D55438E4DEE}"/>
              </a:ext>
            </a:extLst>
          </p:cNvPr>
          <p:cNvSpPr txBox="1"/>
          <p:nvPr/>
        </p:nvSpPr>
        <p:spPr>
          <a:xfrm>
            <a:off x="1847528" y="590155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중요치 않아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36D252-7326-F91F-BA95-111C3CCE1538}"/>
              </a:ext>
            </a:extLst>
          </p:cNvPr>
          <p:cNvSpPr txBox="1"/>
          <p:nvPr/>
        </p:nvSpPr>
        <p:spPr>
          <a:xfrm>
            <a:off x="6808736" y="5908924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중요해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C05D09A-C622-695E-835F-EAC1F2B413CA}"/>
              </a:ext>
            </a:extLst>
          </p:cNvPr>
          <p:cNvSpPr/>
          <p:nvPr/>
        </p:nvSpPr>
        <p:spPr>
          <a:xfrm>
            <a:off x="2717054" y="1292856"/>
            <a:ext cx="6672649" cy="35277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인생에 있어 중요한 것</a:t>
            </a:r>
          </a:p>
        </p:txBody>
      </p:sp>
    </p:spTree>
    <p:extLst>
      <p:ext uri="{BB962C8B-B14F-4D97-AF65-F5344CB8AC3E}">
        <p14:creationId xmlns:p14="http://schemas.microsoft.com/office/powerpoint/2010/main" val="15089352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0B3EB-BA79-D4C9-168F-A04F22A68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CCEBA512-7A90-7DD2-7661-310CA6203235}"/>
              </a:ext>
            </a:extLst>
          </p:cNvPr>
          <p:cNvSpPr txBox="1">
            <a:spLocks/>
          </p:cNvSpPr>
          <p:nvPr/>
        </p:nvSpPr>
        <p:spPr>
          <a:xfrm>
            <a:off x="479376" y="2204864"/>
            <a:ext cx="11953328" cy="8654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endParaRPr lang="en-US" altLang="ko-KR" kern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48D2FD4-38FD-2AFC-E442-28A83B3F2515}"/>
              </a:ext>
            </a:extLst>
          </p:cNvPr>
          <p:cNvGrpSpPr/>
          <p:nvPr/>
        </p:nvGrpSpPr>
        <p:grpSpPr>
          <a:xfrm>
            <a:off x="1729146" y="1140456"/>
            <a:ext cx="8343667" cy="5457842"/>
            <a:chOff x="1729146" y="1140456"/>
            <a:chExt cx="8343667" cy="545784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1384E06F-241E-AE79-6383-7FC46EA5E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9146" y="1454265"/>
              <a:ext cx="8343667" cy="5144033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7BF5083F-CEE6-1976-B162-B64C3B397B18}"/>
                </a:ext>
              </a:extLst>
            </p:cNvPr>
            <p:cNvSpPr/>
            <p:nvPr/>
          </p:nvSpPr>
          <p:spPr>
            <a:xfrm>
              <a:off x="2564654" y="1140456"/>
              <a:ext cx="6672649" cy="352770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4800" dirty="0">
                  <a:latin typeface="12롯데마트드림Bold" panose="02020603020101020101" pitchFamily="18" charset="-127"/>
                  <a:ea typeface="12롯데마트드림Bold" panose="02020603020101020101" pitchFamily="18" charset="-127"/>
                </a:rPr>
                <a:t>	</a:t>
              </a:r>
              <a:endPara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29ED318F-F1DF-5C15-96E1-DD621D1A174A}"/>
              </a:ext>
            </a:extLst>
          </p:cNvPr>
          <p:cNvSpPr txBox="1"/>
          <p:nvPr/>
        </p:nvSpPr>
        <p:spPr>
          <a:xfrm>
            <a:off x="1847528" y="590155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할 마음 없어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5234B9-E4AB-0EFE-CC03-96494F81C4D3}"/>
              </a:ext>
            </a:extLst>
          </p:cNvPr>
          <p:cNvSpPr txBox="1"/>
          <p:nvPr/>
        </p:nvSpPr>
        <p:spPr>
          <a:xfrm>
            <a:off x="6808736" y="5908924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꼭 해야지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AC1622A-3EA9-B9A4-D55F-83A6EB93FB11}"/>
              </a:ext>
            </a:extLst>
          </p:cNvPr>
          <p:cNvSpPr/>
          <p:nvPr/>
        </p:nvSpPr>
        <p:spPr>
          <a:xfrm>
            <a:off x="2717054" y="1292856"/>
            <a:ext cx="6672649" cy="35277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기분 좋을 때 할 일</a:t>
            </a:r>
          </a:p>
        </p:txBody>
      </p:sp>
    </p:spTree>
    <p:extLst>
      <p:ext uri="{BB962C8B-B14F-4D97-AF65-F5344CB8AC3E}">
        <p14:creationId xmlns:p14="http://schemas.microsoft.com/office/powerpoint/2010/main" val="38595113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1CFD9-0866-702B-87A6-2794B5E06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1795B581-2DC8-196B-AA89-6A811F664BD6}"/>
              </a:ext>
            </a:extLst>
          </p:cNvPr>
          <p:cNvSpPr txBox="1">
            <a:spLocks/>
          </p:cNvSpPr>
          <p:nvPr/>
        </p:nvSpPr>
        <p:spPr>
          <a:xfrm>
            <a:off x="479376" y="2204864"/>
            <a:ext cx="11953328" cy="8654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endParaRPr lang="en-US" altLang="ko-KR" kern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896626D-061B-7AC7-98B1-539AF4D32A34}"/>
              </a:ext>
            </a:extLst>
          </p:cNvPr>
          <p:cNvGrpSpPr/>
          <p:nvPr/>
        </p:nvGrpSpPr>
        <p:grpSpPr>
          <a:xfrm>
            <a:off x="1729146" y="1140456"/>
            <a:ext cx="8343667" cy="5457842"/>
            <a:chOff x="1729146" y="1140456"/>
            <a:chExt cx="8343667" cy="545784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4AECF932-7E5A-B288-7610-F25C38625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9146" y="1454265"/>
              <a:ext cx="8343667" cy="5144033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BD0F1183-5C60-A43D-DC25-9F136B225BB6}"/>
                </a:ext>
              </a:extLst>
            </p:cNvPr>
            <p:cNvSpPr/>
            <p:nvPr/>
          </p:nvSpPr>
          <p:spPr>
            <a:xfrm>
              <a:off x="2564654" y="1140456"/>
              <a:ext cx="6672649" cy="352770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4800" dirty="0">
                  <a:latin typeface="12롯데마트드림Bold" panose="02020603020101020101" pitchFamily="18" charset="-127"/>
                  <a:ea typeface="12롯데마트드림Bold" panose="02020603020101020101" pitchFamily="18" charset="-127"/>
                </a:rPr>
                <a:t>	</a:t>
              </a:r>
              <a:endPara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4C8E493-75FD-7176-71B5-873877D27247}"/>
              </a:ext>
            </a:extLst>
          </p:cNvPr>
          <p:cNvSpPr txBox="1"/>
          <p:nvPr/>
        </p:nvSpPr>
        <p:spPr>
          <a:xfrm>
            <a:off x="1847528" y="590155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내키지 않아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08BEE4-A88F-8EA0-091D-E0266C1A63E6}"/>
              </a:ext>
            </a:extLst>
          </p:cNvPr>
          <p:cNvSpPr txBox="1"/>
          <p:nvPr/>
        </p:nvSpPr>
        <p:spPr>
          <a:xfrm>
            <a:off x="6808736" y="5908924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늘 보고 싶어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3F7C7CE-7D8B-D7B8-B0B2-D07438E658E6}"/>
              </a:ext>
            </a:extLst>
          </p:cNvPr>
          <p:cNvSpPr/>
          <p:nvPr/>
        </p:nvSpPr>
        <p:spPr>
          <a:xfrm>
            <a:off x="2717054" y="1292856"/>
            <a:ext cx="6672649" cy="35277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하루 종일 쳐다볼 수 </a:t>
            </a:r>
            <a:endParaRPr lang="en-US" altLang="ko-KR" sz="48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algn="ctr"/>
            <a:r>
              <a: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있는 것</a:t>
            </a:r>
          </a:p>
        </p:txBody>
      </p:sp>
    </p:spTree>
    <p:extLst>
      <p:ext uri="{BB962C8B-B14F-4D97-AF65-F5344CB8AC3E}">
        <p14:creationId xmlns:p14="http://schemas.microsoft.com/office/powerpoint/2010/main" val="2103331458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A68D1-E44E-D933-A9CA-96FC61083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4C2F7E8-3874-D9EB-67D9-0A6648CE7135}"/>
              </a:ext>
            </a:extLst>
          </p:cNvPr>
          <p:cNvSpPr txBox="1">
            <a:spLocks/>
          </p:cNvSpPr>
          <p:nvPr/>
        </p:nvSpPr>
        <p:spPr>
          <a:xfrm>
            <a:off x="479376" y="2204864"/>
            <a:ext cx="11953328" cy="8654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endParaRPr lang="en-US" altLang="ko-KR" kern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FED84111-63C0-E40D-5658-C3F36FBB0330}"/>
              </a:ext>
            </a:extLst>
          </p:cNvPr>
          <p:cNvGrpSpPr/>
          <p:nvPr/>
        </p:nvGrpSpPr>
        <p:grpSpPr>
          <a:xfrm>
            <a:off x="1729146" y="1140456"/>
            <a:ext cx="8343667" cy="5457842"/>
            <a:chOff x="1729146" y="1140456"/>
            <a:chExt cx="8343667" cy="545784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6521803E-BCA9-B742-ADF9-D752146E0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9146" y="1454265"/>
              <a:ext cx="8343667" cy="5144033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D32065F1-1BDC-E85B-FCE6-3B72BD8F9D92}"/>
                </a:ext>
              </a:extLst>
            </p:cNvPr>
            <p:cNvSpPr/>
            <p:nvPr/>
          </p:nvSpPr>
          <p:spPr>
            <a:xfrm>
              <a:off x="2564654" y="1140456"/>
              <a:ext cx="6672649" cy="352770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4800" dirty="0">
                  <a:latin typeface="12롯데마트드림Bold" panose="02020603020101020101" pitchFamily="18" charset="-127"/>
                  <a:ea typeface="12롯데마트드림Bold" panose="02020603020101020101" pitchFamily="18" charset="-127"/>
                </a:rPr>
                <a:t>	</a:t>
              </a:r>
              <a:endPara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7D9BDD4-C4C1-D681-C65E-415703A53063}"/>
              </a:ext>
            </a:extLst>
          </p:cNvPr>
          <p:cNvSpPr txBox="1"/>
          <p:nvPr/>
        </p:nvSpPr>
        <p:spPr>
          <a:xfrm>
            <a:off x="1847528" y="590155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고맙지만 사양해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576D57-44E2-C3E1-821C-68AC401591E6}"/>
              </a:ext>
            </a:extLst>
          </p:cNvPr>
          <p:cNvSpPr txBox="1"/>
          <p:nvPr/>
        </p:nvSpPr>
        <p:spPr>
          <a:xfrm>
            <a:off x="6808736" y="5908924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마음에 쏙 들어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E5459B7-9851-022E-2D6D-5A1308D8A2BD}"/>
              </a:ext>
            </a:extLst>
          </p:cNvPr>
          <p:cNvSpPr/>
          <p:nvPr/>
        </p:nvSpPr>
        <p:spPr>
          <a:xfrm>
            <a:off x="2717054" y="1292856"/>
            <a:ext cx="6672649" cy="35277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받고 싶은 기념일 선물</a:t>
            </a:r>
          </a:p>
        </p:txBody>
      </p:sp>
    </p:spTree>
    <p:extLst>
      <p:ext uri="{BB962C8B-B14F-4D97-AF65-F5344CB8AC3E}">
        <p14:creationId xmlns:p14="http://schemas.microsoft.com/office/powerpoint/2010/main" val="4283024428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내용 개체 틀 2"/>
          <p:cNvSpPr txBox="1">
            <a:spLocks/>
          </p:cNvSpPr>
          <p:nvPr/>
        </p:nvSpPr>
        <p:spPr>
          <a:xfrm>
            <a:off x="479376" y="2204864"/>
            <a:ext cx="11953328" cy="8654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endParaRPr lang="en-US" altLang="ko-KR" kern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A8A7726D-17CB-344E-9DFC-96AA46F8FB78}"/>
              </a:ext>
            </a:extLst>
          </p:cNvPr>
          <p:cNvGrpSpPr/>
          <p:nvPr/>
        </p:nvGrpSpPr>
        <p:grpSpPr>
          <a:xfrm>
            <a:off x="1729146" y="1140456"/>
            <a:ext cx="8343667" cy="5457842"/>
            <a:chOff x="1729146" y="1140456"/>
            <a:chExt cx="8343667" cy="545784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31846C71-9B03-320D-E4A2-814735439B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29146" y="1454265"/>
              <a:ext cx="8343667" cy="5144033"/>
            </a:xfrm>
            <a:prstGeom prst="rect">
              <a:avLst/>
            </a:prstGeom>
          </p:spPr>
        </p:pic>
        <p:sp>
          <p:nvSpPr>
            <p:cNvPr id="2" name="직사각형 1"/>
            <p:cNvSpPr/>
            <p:nvPr/>
          </p:nvSpPr>
          <p:spPr>
            <a:xfrm>
              <a:off x="2564654" y="1140456"/>
              <a:ext cx="6672649" cy="3527706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ko-KR" altLang="en-US" sz="4800" dirty="0">
                  <a:latin typeface="12롯데마트드림Bold" panose="02020603020101020101" pitchFamily="18" charset="-127"/>
                  <a:ea typeface="12롯데마트드림Bold" panose="02020603020101020101" pitchFamily="18" charset="-127"/>
                </a:rPr>
                <a:t>손가락으로 카드 숫자만큼 </a:t>
              </a:r>
              <a:endParaRPr lang="en-US" altLang="ko-KR" sz="48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endParaRPr>
            </a:p>
            <a:p>
              <a:pPr algn="ctr"/>
              <a:r>
                <a:rPr lang="ko-KR" altLang="en-US" sz="4800" dirty="0">
                  <a:latin typeface="12롯데마트드림Bold" panose="02020603020101020101" pitchFamily="18" charset="-127"/>
                  <a:ea typeface="12롯데마트드림Bold" panose="02020603020101020101" pitchFamily="18" charset="-127"/>
                </a:rPr>
                <a:t>원 그리기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728799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0CF1478-F3C7-4381-7538-17BBC8588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431" y="1392687"/>
            <a:ext cx="8343667" cy="5144033"/>
          </a:xfrm>
          <a:prstGeom prst="rect">
            <a:avLst/>
          </a:prstGeom>
        </p:spPr>
      </p:pic>
      <p:sp>
        <p:nvSpPr>
          <p:cNvPr id="10" name="내용 개체 틀 2"/>
          <p:cNvSpPr txBox="1">
            <a:spLocks/>
          </p:cNvSpPr>
          <p:nvPr/>
        </p:nvSpPr>
        <p:spPr>
          <a:xfrm>
            <a:off x="479376" y="2204864"/>
            <a:ext cx="11953328" cy="8654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endParaRPr lang="en-US" altLang="ko-KR" kern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29145" y="1162971"/>
            <a:ext cx="8568952" cy="35277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카드 숫자만큼</a:t>
            </a:r>
            <a:endParaRPr lang="en-US" altLang="ko-KR" sz="60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algn="ctr"/>
            <a:r>
              <a:rPr lang="ko-KR" altLang="en-US" sz="60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아픈 표정 짓기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71F04D-6017-8D66-F8E7-0D2A1466ACA3}"/>
              </a:ext>
            </a:extLst>
          </p:cNvPr>
          <p:cNvSpPr txBox="1"/>
          <p:nvPr/>
        </p:nvSpPr>
        <p:spPr>
          <a:xfrm>
            <a:off x="1847528" y="590155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아프지 않아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1FDDB0-C5D7-ABC5-ED4C-E4AD3D7CCACD}"/>
              </a:ext>
            </a:extLst>
          </p:cNvPr>
          <p:cNvSpPr txBox="1"/>
          <p:nvPr/>
        </p:nvSpPr>
        <p:spPr>
          <a:xfrm>
            <a:off x="6808736" y="5908924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너무 아파</a:t>
            </a:r>
          </a:p>
        </p:txBody>
      </p:sp>
    </p:spTree>
    <p:extLst>
      <p:ext uri="{BB962C8B-B14F-4D97-AF65-F5344CB8AC3E}">
        <p14:creationId xmlns:p14="http://schemas.microsoft.com/office/powerpoint/2010/main" val="2711726857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E0F24ED-8D89-D3B6-4C5C-575C7132F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146" y="1454265"/>
            <a:ext cx="8343667" cy="5144033"/>
          </a:xfrm>
          <a:prstGeom prst="rect">
            <a:avLst/>
          </a:prstGeom>
        </p:spPr>
      </p:pic>
      <p:sp>
        <p:nvSpPr>
          <p:cNvPr id="10" name="내용 개체 틀 2"/>
          <p:cNvSpPr txBox="1">
            <a:spLocks/>
          </p:cNvSpPr>
          <p:nvPr/>
        </p:nvSpPr>
        <p:spPr>
          <a:xfrm>
            <a:off x="479376" y="2204864"/>
            <a:ext cx="11953328" cy="8654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endParaRPr lang="en-US" altLang="ko-KR" kern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48672" y="1204208"/>
            <a:ext cx="8568952" cy="35277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카드 숫자만큼</a:t>
            </a:r>
            <a:endParaRPr lang="en-US" altLang="ko-KR" sz="60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algn="ctr"/>
            <a:r>
              <a:rPr lang="ko-KR" altLang="en-US" sz="60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배고픈 표정 표현하기</a:t>
            </a:r>
            <a:endParaRPr lang="en-US" altLang="ko-KR" sz="60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A8B96A-45B5-2E68-3C91-87586D1FB49B}"/>
              </a:ext>
            </a:extLst>
          </p:cNvPr>
          <p:cNvSpPr txBox="1"/>
          <p:nvPr/>
        </p:nvSpPr>
        <p:spPr>
          <a:xfrm>
            <a:off x="1847528" y="590155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배고프지 않아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D7075D-C0A1-D5FB-C53E-56D185B3AE0D}"/>
              </a:ext>
            </a:extLst>
          </p:cNvPr>
          <p:cNvSpPr txBox="1"/>
          <p:nvPr/>
        </p:nvSpPr>
        <p:spPr>
          <a:xfrm>
            <a:off x="6808736" y="5908924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배고파</a:t>
            </a:r>
          </a:p>
        </p:txBody>
      </p:sp>
    </p:spTree>
    <p:extLst>
      <p:ext uri="{BB962C8B-B14F-4D97-AF65-F5344CB8AC3E}">
        <p14:creationId xmlns:p14="http://schemas.microsoft.com/office/powerpoint/2010/main" val="350119585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7D39BF9-D87D-CA0C-5A29-20A610E3F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146" y="1454265"/>
            <a:ext cx="8343667" cy="5144033"/>
          </a:xfrm>
          <a:prstGeom prst="rect">
            <a:avLst/>
          </a:prstGeom>
        </p:spPr>
      </p:pic>
      <p:sp>
        <p:nvSpPr>
          <p:cNvPr id="10" name="내용 개체 틀 2"/>
          <p:cNvSpPr txBox="1">
            <a:spLocks/>
          </p:cNvSpPr>
          <p:nvPr/>
        </p:nvSpPr>
        <p:spPr>
          <a:xfrm>
            <a:off x="479376" y="2204864"/>
            <a:ext cx="11953328" cy="8654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endParaRPr lang="en-US" altLang="ko-KR" kern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23958" y="1043577"/>
            <a:ext cx="8568952" cy="35277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카드 숫자만큼</a:t>
            </a:r>
            <a:endParaRPr lang="en-US" altLang="ko-KR" sz="60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algn="ctr"/>
            <a:r>
              <a:rPr lang="ko-KR" altLang="en-US" sz="60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행복한 표정 표현하기</a:t>
            </a:r>
            <a:endParaRPr lang="en-US" altLang="ko-KR" sz="60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6404A6-218F-754C-DCFC-40343B06F98B}"/>
              </a:ext>
            </a:extLst>
          </p:cNvPr>
          <p:cNvSpPr txBox="1"/>
          <p:nvPr/>
        </p:nvSpPr>
        <p:spPr>
          <a:xfrm>
            <a:off x="1847528" y="590155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행복하지 않아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01B71E-392B-9F50-E664-ED72DA4D0F04}"/>
              </a:ext>
            </a:extLst>
          </p:cNvPr>
          <p:cNvSpPr txBox="1"/>
          <p:nvPr/>
        </p:nvSpPr>
        <p:spPr>
          <a:xfrm>
            <a:off x="6808736" y="5908924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행복해</a:t>
            </a:r>
          </a:p>
        </p:txBody>
      </p:sp>
    </p:spTree>
    <p:extLst>
      <p:ext uri="{BB962C8B-B14F-4D97-AF65-F5344CB8AC3E}">
        <p14:creationId xmlns:p14="http://schemas.microsoft.com/office/powerpoint/2010/main" val="1575693833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AFFE7-C854-92AC-6B8C-C9C851E27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1770D07-8D55-1267-2978-9D3593282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146" y="1454265"/>
            <a:ext cx="8343667" cy="5144033"/>
          </a:xfrm>
          <a:prstGeom prst="rect">
            <a:avLst/>
          </a:prstGeom>
        </p:spPr>
      </p:pic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534A2E3-54B3-7E1A-02ED-839C1E3FB284}"/>
              </a:ext>
            </a:extLst>
          </p:cNvPr>
          <p:cNvSpPr txBox="1">
            <a:spLocks/>
          </p:cNvSpPr>
          <p:nvPr/>
        </p:nvSpPr>
        <p:spPr>
          <a:xfrm>
            <a:off x="479376" y="2204864"/>
            <a:ext cx="11953328" cy="86546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en-US" altLang="ko-KR" ker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endParaRPr lang="en-US" altLang="ko-KR" kern="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55919C44-0337-1E24-7484-0BF72C389611}"/>
              </a:ext>
            </a:extLst>
          </p:cNvPr>
          <p:cNvSpPr/>
          <p:nvPr/>
        </p:nvSpPr>
        <p:spPr>
          <a:xfrm>
            <a:off x="1723958" y="1043577"/>
            <a:ext cx="8568952" cy="35277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60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웃길 얼굴 표정</a:t>
            </a:r>
            <a:endParaRPr lang="en-US" altLang="ko-KR" sz="6000" dirty="0">
              <a:latin typeface="12롯데마트드림Bold" panose="02020603020101020101" pitchFamily="18" charset="-127"/>
              <a:ea typeface="12롯데마트드림Bold" panose="02020603020101020101" pitchFamily="18" charset="-127"/>
            </a:endParaRPr>
          </a:p>
          <a:p>
            <a:pPr algn="ctr"/>
            <a:r>
              <a:rPr lang="en-US" altLang="ko-KR" sz="60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(</a:t>
            </a:r>
            <a:r>
              <a:rPr lang="ko-KR" altLang="en-US" sz="60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직접 지어 봐</a:t>
            </a:r>
            <a:r>
              <a:rPr lang="en-US" altLang="ko-KR" sz="6000" dirty="0">
                <a:latin typeface="12롯데마트드림Bold" panose="02020603020101020101" pitchFamily="18" charset="-127"/>
                <a:ea typeface="12롯데마트드림Bold" panose="02020603020101020101" pitchFamily="18" charset="-127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D31BAE-A3E5-7F29-2759-CBA743E26527}"/>
              </a:ext>
            </a:extLst>
          </p:cNvPr>
          <p:cNvSpPr txBox="1"/>
          <p:nvPr/>
        </p:nvSpPr>
        <p:spPr>
          <a:xfrm>
            <a:off x="1847528" y="5901555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평범해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7EF218-DFD9-71DC-D5B9-A4B69A508F59}"/>
              </a:ext>
            </a:extLst>
          </p:cNvPr>
          <p:cNvSpPr txBox="1"/>
          <p:nvPr/>
        </p:nvSpPr>
        <p:spPr>
          <a:xfrm>
            <a:off x="6808736" y="5908924"/>
            <a:ext cx="308624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ko-KR" altLang="en-US" sz="28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웃겨</a:t>
            </a:r>
          </a:p>
        </p:txBody>
      </p:sp>
    </p:spTree>
    <p:extLst>
      <p:ext uri="{BB962C8B-B14F-4D97-AF65-F5344CB8AC3E}">
        <p14:creationId xmlns:p14="http://schemas.microsoft.com/office/powerpoint/2010/main" val="333798871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번호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6F22863A-58CA-DF97-B55B-14B1C03D5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51"/>
            <a:ext cx="12298680" cy="819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12828"/>
      </p:ext>
    </p:extLst>
  </p:cSld>
  <p:clrMapOvr>
    <a:masterClrMapping/>
  </p:clrMapOvr>
</p:sld>
</file>

<file path=ppt/theme/theme1.xml><?xml version="1.0" encoding="utf-8"?>
<a:theme xmlns:a="http://schemas.openxmlformats.org/drawingml/2006/main" name="메인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프랭크">
      <a:majorFont>
        <a:latin typeface="나눔스퀘어 네오 ExtraBold"/>
        <a:ea typeface="나눔스퀘어 네오 ExtraBold"/>
        <a:cs typeface=""/>
      </a:majorFont>
      <a:minorFont>
        <a:latin typeface="나눔스퀘어 네오 Regular"/>
        <a:ea typeface="나눔스퀘어 네오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252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1_메인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프랭크">
      <a:majorFont>
        <a:latin typeface="나눔스퀘어 네오 ExtraBold"/>
        <a:ea typeface="나눔스퀘어 네오 ExtraBold"/>
        <a:cs typeface=""/>
      </a:majorFont>
      <a:minorFont>
        <a:latin typeface="나눔스퀘어 네오 Regular"/>
        <a:ea typeface="나눔스퀘어 네오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252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3A3C84"/>
      </a:dk2>
      <a:lt2>
        <a:srgbClr val="FAF3DB"/>
      </a:lt2>
      <a:accent1>
        <a:srgbClr val="6182D6"/>
      </a:accent1>
      <a:accent2>
        <a:srgbClr val="FF843A"/>
      </a:accent2>
      <a:accent3>
        <a:srgbClr val="B2B2B2"/>
      </a:accent3>
      <a:accent4>
        <a:srgbClr val="FFD700"/>
      </a:accent4>
      <a:accent5>
        <a:srgbClr val="289B6E"/>
      </a:accent5>
      <a:accent6>
        <a:srgbClr val="9D5CBB"/>
      </a:accent6>
      <a:hlink>
        <a:srgbClr val="4A45FF"/>
      </a:hlink>
      <a:folHlink>
        <a:srgbClr val="BE27BB"/>
      </a:folHlink>
    </a:clrScheme>
    <a:fontScheme name="한컴오피스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Ethi" typeface="Leelawadee UI"/>
        <a:font script="Mymr" typeface="Myanmar Text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</TotalTime>
  <Words>480</Words>
  <Application>Microsoft Office PowerPoint</Application>
  <PresentationFormat>와이드스크린</PresentationFormat>
  <Paragraphs>130</Paragraphs>
  <Slides>29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29</vt:i4>
      </vt:variant>
    </vt:vector>
  </HeadingPairs>
  <TitlesOfParts>
    <vt:vector size="39" baseType="lpstr">
      <vt:lpstr>맑은 고딕</vt:lpstr>
      <vt:lpstr>12롯데마트드림Bold</vt:lpstr>
      <vt:lpstr>Wingdings</vt:lpstr>
      <vt:lpstr>Arial</vt:lpstr>
      <vt:lpstr>HY헤드라인M</vt:lpstr>
      <vt:lpstr>나눔스퀘어 네오 Heavy</vt:lpstr>
      <vt:lpstr>Calibri</vt:lpstr>
      <vt:lpstr>메인</vt:lpstr>
      <vt:lpstr>1_메인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hyejin park</cp:lastModifiedBy>
  <cp:revision>47</cp:revision>
  <dcterms:created xsi:type="dcterms:W3CDTF">2024-10-17T02:04:53Z</dcterms:created>
  <dcterms:modified xsi:type="dcterms:W3CDTF">2025-10-03T00:31:45Z</dcterms:modified>
  <cp:version>12.0.0.3970</cp:version>
</cp:coreProperties>
</file>