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7" r:id="rId7"/>
    <p:sldId id="277" r:id="rId8"/>
    <p:sldId id="278" r:id="rId9"/>
    <p:sldId id="272" r:id="rId10"/>
    <p:sldId id="274" r:id="rId11"/>
    <p:sldId id="276" r:id="rId12"/>
  </p:sldIdLst>
  <p:sldSz cx="9144000" cy="5149850"/>
  <p:notesSz cx="9144000" cy="5149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1194" y="4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4500" y="604380"/>
            <a:ext cx="205939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335843"/>
            <a:ext cx="9144000" cy="808355"/>
          </a:xfrm>
          <a:custGeom>
            <a:avLst/>
            <a:gdLst/>
            <a:ahLst/>
            <a:cxnLst/>
            <a:rect l="l" t="t" r="r" b="b"/>
            <a:pathLst>
              <a:path w="9144000" h="808354">
                <a:moveTo>
                  <a:pt x="9144000" y="0"/>
                </a:moveTo>
                <a:lnTo>
                  <a:pt x="0" y="0"/>
                </a:lnTo>
                <a:lnTo>
                  <a:pt x="0" y="807834"/>
                </a:lnTo>
                <a:lnTo>
                  <a:pt x="9144000" y="807834"/>
                </a:lnTo>
                <a:lnTo>
                  <a:pt x="9144000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29715" y="457197"/>
            <a:ext cx="366166" cy="58676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88808" y="523252"/>
            <a:ext cx="247979" cy="21456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62625" y="909522"/>
            <a:ext cx="372168" cy="10867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8219911" y="697303"/>
            <a:ext cx="457834" cy="147320"/>
          </a:xfrm>
          <a:custGeom>
            <a:avLst/>
            <a:gdLst/>
            <a:ahLst/>
            <a:cxnLst/>
            <a:rect l="l" t="t" r="r" b="b"/>
            <a:pathLst>
              <a:path w="457834" h="147319">
                <a:moveTo>
                  <a:pt x="457542" y="0"/>
                </a:moveTo>
                <a:lnTo>
                  <a:pt x="407089" y="36593"/>
                </a:lnTo>
                <a:lnTo>
                  <a:pt x="354689" y="58529"/>
                </a:lnTo>
                <a:lnTo>
                  <a:pt x="303808" y="69305"/>
                </a:lnTo>
                <a:lnTo>
                  <a:pt x="257910" y="72416"/>
                </a:lnTo>
                <a:lnTo>
                  <a:pt x="220459" y="71361"/>
                </a:lnTo>
                <a:lnTo>
                  <a:pt x="175294" y="70993"/>
                </a:lnTo>
                <a:lnTo>
                  <a:pt x="107068" y="83593"/>
                </a:lnTo>
                <a:lnTo>
                  <a:pt x="48400" y="104405"/>
                </a:lnTo>
                <a:lnTo>
                  <a:pt x="0" y="147281"/>
                </a:lnTo>
                <a:lnTo>
                  <a:pt x="58119" y="123259"/>
                </a:lnTo>
                <a:lnTo>
                  <a:pt x="113915" y="111833"/>
                </a:lnTo>
                <a:lnTo>
                  <a:pt x="166689" y="109344"/>
                </a:lnTo>
                <a:lnTo>
                  <a:pt x="215744" y="112132"/>
                </a:lnTo>
                <a:lnTo>
                  <a:pt x="260382" y="116537"/>
                </a:lnTo>
                <a:lnTo>
                  <a:pt x="299905" y="118898"/>
                </a:lnTo>
                <a:lnTo>
                  <a:pt x="333616" y="115557"/>
                </a:lnTo>
                <a:lnTo>
                  <a:pt x="384894" y="101793"/>
                </a:lnTo>
                <a:lnTo>
                  <a:pt x="414896" y="85167"/>
                </a:lnTo>
                <a:lnTo>
                  <a:pt x="435239" y="54847"/>
                </a:lnTo>
                <a:lnTo>
                  <a:pt x="457542" y="0"/>
                </a:lnTo>
                <a:close/>
              </a:path>
            </a:pathLst>
          </a:custGeom>
          <a:solidFill>
            <a:srgbClr val="00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483694" y="579227"/>
            <a:ext cx="145415" cy="139065"/>
          </a:xfrm>
          <a:custGeom>
            <a:avLst/>
            <a:gdLst/>
            <a:ahLst/>
            <a:cxnLst/>
            <a:rect l="l" t="t" r="r" b="b"/>
            <a:pathLst>
              <a:path w="145415" h="139065">
                <a:moveTo>
                  <a:pt x="41674" y="743"/>
                </a:moveTo>
                <a:lnTo>
                  <a:pt x="5002" y="23850"/>
                </a:lnTo>
                <a:lnTo>
                  <a:pt x="0" y="64801"/>
                </a:lnTo>
                <a:lnTo>
                  <a:pt x="4469" y="84712"/>
                </a:lnTo>
                <a:lnTo>
                  <a:pt x="31458" y="122430"/>
                </a:lnTo>
                <a:lnTo>
                  <a:pt x="79356" y="138772"/>
                </a:lnTo>
                <a:lnTo>
                  <a:pt x="100352" y="136458"/>
                </a:lnTo>
                <a:lnTo>
                  <a:pt x="140380" y="112216"/>
                </a:lnTo>
                <a:lnTo>
                  <a:pt x="144852" y="90126"/>
                </a:lnTo>
                <a:lnTo>
                  <a:pt x="142650" y="80507"/>
                </a:lnTo>
                <a:lnTo>
                  <a:pt x="107068" y="53643"/>
                </a:lnTo>
                <a:lnTo>
                  <a:pt x="103994" y="52246"/>
                </a:lnTo>
                <a:lnTo>
                  <a:pt x="94304" y="46711"/>
                </a:lnTo>
                <a:lnTo>
                  <a:pt x="84906" y="39456"/>
                </a:lnTo>
                <a:lnTo>
                  <a:pt x="76709" y="31274"/>
                </a:lnTo>
                <a:lnTo>
                  <a:pt x="70619" y="22960"/>
                </a:lnTo>
                <a:lnTo>
                  <a:pt x="65617" y="15778"/>
                </a:lnTo>
                <a:lnTo>
                  <a:pt x="55809" y="6434"/>
                </a:lnTo>
                <a:lnTo>
                  <a:pt x="41674" y="743"/>
                </a:lnTo>
                <a:close/>
              </a:path>
              <a:path w="145415" h="139065">
                <a:moveTo>
                  <a:pt x="17368" y="227"/>
                </a:moveTo>
                <a:close/>
              </a:path>
              <a:path w="145415" h="139065">
                <a:moveTo>
                  <a:pt x="17821" y="0"/>
                </a:moveTo>
                <a:lnTo>
                  <a:pt x="17347" y="227"/>
                </a:lnTo>
                <a:lnTo>
                  <a:pt x="17821" y="0"/>
                </a:lnTo>
                <a:close/>
              </a:path>
            </a:pathLst>
          </a:custGeom>
          <a:solidFill>
            <a:srgbClr val="FAA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97582" y="491346"/>
            <a:ext cx="238028" cy="250898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8254962" y="482625"/>
            <a:ext cx="436245" cy="269240"/>
          </a:xfrm>
          <a:custGeom>
            <a:avLst/>
            <a:gdLst/>
            <a:ahLst/>
            <a:cxnLst/>
            <a:rect l="l" t="t" r="r" b="b"/>
            <a:pathLst>
              <a:path w="436245" h="269240">
                <a:moveTo>
                  <a:pt x="123583" y="193179"/>
                </a:moveTo>
                <a:lnTo>
                  <a:pt x="121043" y="188899"/>
                </a:lnTo>
                <a:lnTo>
                  <a:pt x="118275" y="188188"/>
                </a:lnTo>
                <a:lnTo>
                  <a:pt x="116141" y="189458"/>
                </a:lnTo>
                <a:lnTo>
                  <a:pt x="104749" y="195338"/>
                </a:lnTo>
                <a:lnTo>
                  <a:pt x="94627" y="198729"/>
                </a:lnTo>
                <a:lnTo>
                  <a:pt x="85915" y="199605"/>
                </a:lnTo>
                <a:lnTo>
                  <a:pt x="78727" y="197929"/>
                </a:lnTo>
                <a:lnTo>
                  <a:pt x="70027" y="193903"/>
                </a:lnTo>
                <a:lnTo>
                  <a:pt x="67716" y="180987"/>
                </a:lnTo>
                <a:lnTo>
                  <a:pt x="65392" y="179324"/>
                </a:lnTo>
                <a:lnTo>
                  <a:pt x="60502" y="180124"/>
                </a:lnTo>
                <a:lnTo>
                  <a:pt x="58826" y="182435"/>
                </a:lnTo>
                <a:lnTo>
                  <a:pt x="59220" y="184886"/>
                </a:lnTo>
                <a:lnTo>
                  <a:pt x="82651" y="208661"/>
                </a:lnTo>
                <a:lnTo>
                  <a:pt x="87160" y="208661"/>
                </a:lnTo>
                <a:lnTo>
                  <a:pt x="122872" y="195948"/>
                </a:lnTo>
                <a:lnTo>
                  <a:pt x="123583" y="193179"/>
                </a:lnTo>
                <a:close/>
              </a:path>
              <a:path w="436245" h="269240">
                <a:moveTo>
                  <a:pt x="146761" y="125336"/>
                </a:moveTo>
                <a:lnTo>
                  <a:pt x="145465" y="118376"/>
                </a:lnTo>
                <a:lnTo>
                  <a:pt x="142290" y="113131"/>
                </a:lnTo>
                <a:lnTo>
                  <a:pt x="137515" y="110312"/>
                </a:lnTo>
                <a:lnTo>
                  <a:pt x="131991" y="110578"/>
                </a:lnTo>
                <a:lnTo>
                  <a:pt x="126746" y="113753"/>
                </a:lnTo>
                <a:lnTo>
                  <a:pt x="122364" y="119303"/>
                </a:lnTo>
                <a:lnTo>
                  <a:pt x="119430" y="126707"/>
                </a:lnTo>
                <a:lnTo>
                  <a:pt x="118579" y="134620"/>
                </a:lnTo>
                <a:lnTo>
                  <a:pt x="119875" y="141566"/>
                </a:lnTo>
                <a:lnTo>
                  <a:pt x="123037" y="146824"/>
                </a:lnTo>
                <a:lnTo>
                  <a:pt x="127812" y="149644"/>
                </a:lnTo>
                <a:lnTo>
                  <a:pt x="133350" y="149377"/>
                </a:lnTo>
                <a:lnTo>
                  <a:pt x="138607" y="146189"/>
                </a:lnTo>
                <a:lnTo>
                  <a:pt x="142989" y="140639"/>
                </a:lnTo>
                <a:lnTo>
                  <a:pt x="145910" y="133248"/>
                </a:lnTo>
                <a:lnTo>
                  <a:pt x="146761" y="125336"/>
                </a:lnTo>
                <a:close/>
              </a:path>
              <a:path w="436245" h="269240">
                <a:moveTo>
                  <a:pt x="190614" y="139750"/>
                </a:moveTo>
                <a:lnTo>
                  <a:pt x="189598" y="108178"/>
                </a:lnTo>
                <a:lnTo>
                  <a:pt x="184594" y="78536"/>
                </a:lnTo>
                <a:lnTo>
                  <a:pt x="180644" y="66268"/>
                </a:lnTo>
                <a:lnTo>
                  <a:pt x="180644" y="109143"/>
                </a:lnTo>
                <a:lnTo>
                  <a:pt x="176479" y="172186"/>
                </a:lnTo>
                <a:lnTo>
                  <a:pt x="156362" y="215150"/>
                </a:lnTo>
                <a:lnTo>
                  <a:pt x="118287" y="250672"/>
                </a:lnTo>
                <a:lnTo>
                  <a:pt x="66484" y="260121"/>
                </a:lnTo>
                <a:lnTo>
                  <a:pt x="54343" y="259511"/>
                </a:lnTo>
                <a:lnTo>
                  <a:pt x="42506" y="257441"/>
                </a:lnTo>
                <a:lnTo>
                  <a:pt x="31457" y="253631"/>
                </a:lnTo>
                <a:lnTo>
                  <a:pt x="21704" y="247751"/>
                </a:lnTo>
                <a:lnTo>
                  <a:pt x="9194" y="226517"/>
                </a:lnTo>
                <a:lnTo>
                  <a:pt x="11290" y="201676"/>
                </a:lnTo>
                <a:lnTo>
                  <a:pt x="20510" y="179197"/>
                </a:lnTo>
                <a:lnTo>
                  <a:pt x="29438" y="165036"/>
                </a:lnTo>
                <a:lnTo>
                  <a:pt x="35115" y="156362"/>
                </a:lnTo>
                <a:lnTo>
                  <a:pt x="39700" y="146710"/>
                </a:lnTo>
                <a:lnTo>
                  <a:pt x="43446" y="136702"/>
                </a:lnTo>
                <a:lnTo>
                  <a:pt x="46583" y="126936"/>
                </a:lnTo>
                <a:lnTo>
                  <a:pt x="48006" y="114909"/>
                </a:lnTo>
                <a:lnTo>
                  <a:pt x="47383" y="99314"/>
                </a:lnTo>
                <a:lnTo>
                  <a:pt x="46024" y="82499"/>
                </a:lnTo>
                <a:lnTo>
                  <a:pt x="45275" y="66852"/>
                </a:lnTo>
                <a:lnTo>
                  <a:pt x="60769" y="25171"/>
                </a:lnTo>
                <a:lnTo>
                  <a:pt x="96342" y="9385"/>
                </a:lnTo>
                <a:lnTo>
                  <a:pt x="104038" y="9017"/>
                </a:lnTo>
                <a:lnTo>
                  <a:pt x="105041" y="9029"/>
                </a:lnTo>
                <a:lnTo>
                  <a:pt x="120535" y="11353"/>
                </a:lnTo>
                <a:lnTo>
                  <a:pt x="143446" y="22631"/>
                </a:lnTo>
                <a:lnTo>
                  <a:pt x="166052" y="52120"/>
                </a:lnTo>
                <a:lnTo>
                  <a:pt x="180644" y="109143"/>
                </a:lnTo>
                <a:lnTo>
                  <a:pt x="180644" y="66268"/>
                </a:lnTo>
                <a:lnTo>
                  <a:pt x="151320" y="17399"/>
                </a:lnTo>
                <a:lnTo>
                  <a:pt x="115265" y="1104"/>
                </a:lnTo>
                <a:lnTo>
                  <a:pt x="104863" y="0"/>
                </a:lnTo>
                <a:lnTo>
                  <a:pt x="104038" y="0"/>
                </a:lnTo>
                <a:lnTo>
                  <a:pt x="65176" y="9144"/>
                </a:lnTo>
                <a:lnTo>
                  <a:pt x="40144" y="42646"/>
                </a:lnTo>
                <a:lnTo>
                  <a:pt x="36258" y="66852"/>
                </a:lnTo>
                <a:lnTo>
                  <a:pt x="36258" y="74129"/>
                </a:lnTo>
                <a:lnTo>
                  <a:pt x="37655" y="90805"/>
                </a:lnTo>
                <a:lnTo>
                  <a:pt x="38417" y="100507"/>
                </a:lnTo>
                <a:lnTo>
                  <a:pt x="38836" y="108178"/>
                </a:lnTo>
                <a:lnTo>
                  <a:pt x="38887" y="118160"/>
                </a:lnTo>
                <a:lnTo>
                  <a:pt x="37960" y="124294"/>
                </a:lnTo>
                <a:lnTo>
                  <a:pt x="22364" y="159461"/>
                </a:lnTo>
                <a:lnTo>
                  <a:pt x="15316" y="169964"/>
                </a:lnTo>
                <a:lnTo>
                  <a:pt x="7213" y="186029"/>
                </a:lnTo>
                <a:lnTo>
                  <a:pt x="1092" y="205397"/>
                </a:lnTo>
                <a:lnTo>
                  <a:pt x="0" y="225844"/>
                </a:lnTo>
                <a:lnTo>
                  <a:pt x="1828" y="234416"/>
                </a:lnTo>
                <a:lnTo>
                  <a:pt x="37884" y="265557"/>
                </a:lnTo>
                <a:lnTo>
                  <a:pt x="66484" y="269138"/>
                </a:lnTo>
                <a:lnTo>
                  <a:pt x="84912" y="267995"/>
                </a:lnTo>
                <a:lnTo>
                  <a:pt x="101600" y="265201"/>
                </a:lnTo>
                <a:lnTo>
                  <a:pt x="114820" y="261708"/>
                </a:lnTo>
                <a:lnTo>
                  <a:pt x="118719" y="260121"/>
                </a:lnTo>
                <a:lnTo>
                  <a:pt x="122821" y="258457"/>
                </a:lnTo>
                <a:lnTo>
                  <a:pt x="154825" y="231622"/>
                </a:lnTo>
                <a:lnTo>
                  <a:pt x="177647" y="195935"/>
                </a:lnTo>
                <a:lnTo>
                  <a:pt x="186626" y="169037"/>
                </a:lnTo>
                <a:lnTo>
                  <a:pt x="190614" y="139750"/>
                </a:lnTo>
                <a:close/>
              </a:path>
              <a:path w="436245" h="269240">
                <a:moveTo>
                  <a:pt x="274408" y="168554"/>
                </a:moveTo>
                <a:lnTo>
                  <a:pt x="272034" y="160959"/>
                </a:lnTo>
                <a:lnTo>
                  <a:pt x="269659" y="153377"/>
                </a:lnTo>
                <a:lnTo>
                  <a:pt x="263588" y="148513"/>
                </a:lnTo>
                <a:lnTo>
                  <a:pt x="253365" y="151726"/>
                </a:lnTo>
                <a:lnTo>
                  <a:pt x="251155" y="159169"/>
                </a:lnTo>
                <a:lnTo>
                  <a:pt x="255917" y="174345"/>
                </a:lnTo>
                <a:lnTo>
                  <a:pt x="261988" y="179197"/>
                </a:lnTo>
                <a:lnTo>
                  <a:pt x="272199" y="175996"/>
                </a:lnTo>
                <a:lnTo>
                  <a:pt x="274408" y="168554"/>
                </a:lnTo>
                <a:close/>
              </a:path>
              <a:path w="436245" h="269240">
                <a:moveTo>
                  <a:pt x="306362" y="152641"/>
                </a:moveTo>
                <a:lnTo>
                  <a:pt x="304088" y="146469"/>
                </a:lnTo>
                <a:lnTo>
                  <a:pt x="301815" y="140309"/>
                </a:lnTo>
                <a:lnTo>
                  <a:pt x="296633" y="136537"/>
                </a:lnTo>
                <a:lnTo>
                  <a:pt x="288366" y="139585"/>
                </a:lnTo>
                <a:lnTo>
                  <a:pt x="286854" y="145808"/>
                </a:lnTo>
                <a:lnTo>
                  <a:pt x="291401" y="158140"/>
                </a:lnTo>
                <a:lnTo>
                  <a:pt x="296583" y="161912"/>
                </a:lnTo>
                <a:lnTo>
                  <a:pt x="304850" y="158864"/>
                </a:lnTo>
                <a:lnTo>
                  <a:pt x="306362" y="152641"/>
                </a:lnTo>
                <a:close/>
              </a:path>
              <a:path w="436245" h="269240">
                <a:moveTo>
                  <a:pt x="344055" y="182257"/>
                </a:moveTo>
                <a:lnTo>
                  <a:pt x="340067" y="175336"/>
                </a:lnTo>
                <a:lnTo>
                  <a:pt x="339864" y="174993"/>
                </a:lnTo>
                <a:lnTo>
                  <a:pt x="339864" y="182206"/>
                </a:lnTo>
                <a:lnTo>
                  <a:pt x="339699" y="185699"/>
                </a:lnTo>
                <a:lnTo>
                  <a:pt x="335826" y="187934"/>
                </a:lnTo>
                <a:lnTo>
                  <a:pt x="332714" y="186334"/>
                </a:lnTo>
                <a:lnTo>
                  <a:pt x="329234" y="180314"/>
                </a:lnTo>
                <a:lnTo>
                  <a:pt x="329399" y="176809"/>
                </a:lnTo>
                <a:lnTo>
                  <a:pt x="331762" y="175450"/>
                </a:lnTo>
                <a:lnTo>
                  <a:pt x="332232" y="175336"/>
                </a:lnTo>
                <a:lnTo>
                  <a:pt x="334556" y="175336"/>
                </a:lnTo>
                <a:lnTo>
                  <a:pt x="336765" y="176834"/>
                </a:lnTo>
                <a:lnTo>
                  <a:pt x="339864" y="182206"/>
                </a:lnTo>
                <a:lnTo>
                  <a:pt x="339864" y="174993"/>
                </a:lnTo>
                <a:lnTo>
                  <a:pt x="338429" y="172516"/>
                </a:lnTo>
                <a:lnTo>
                  <a:pt x="333286" y="170408"/>
                </a:lnTo>
                <a:lnTo>
                  <a:pt x="325780" y="174739"/>
                </a:lnTo>
                <a:lnTo>
                  <a:pt x="325043" y="180251"/>
                </a:lnTo>
                <a:lnTo>
                  <a:pt x="329920" y="188696"/>
                </a:lnTo>
                <a:lnTo>
                  <a:pt x="333235" y="190792"/>
                </a:lnTo>
                <a:lnTo>
                  <a:pt x="337477" y="190792"/>
                </a:lnTo>
                <a:lnTo>
                  <a:pt x="338569" y="190512"/>
                </a:lnTo>
                <a:lnTo>
                  <a:pt x="343039" y="187934"/>
                </a:lnTo>
                <a:lnTo>
                  <a:pt x="343319" y="187769"/>
                </a:lnTo>
                <a:lnTo>
                  <a:pt x="344055" y="182257"/>
                </a:lnTo>
                <a:close/>
              </a:path>
              <a:path w="436245" h="269240">
                <a:moveTo>
                  <a:pt x="382409" y="186740"/>
                </a:moveTo>
                <a:lnTo>
                  <a:pt x="382346" y="184556"/>
                </a:lnTo>
                <a:lnTo>
                  <a:pt x="379374" y="172935"/>
                </a:lnTo>
                <a:lnTo>
                  <a:pt x="373595" y="163728"/>
                </a:lnTo>
                <a:lnTo>
                  <a:pt x="373583" y="186740"/>
                </a:lnTo>
                <a:lnTo>
                  <a:pt x="373011" y="197650"/>
                </a:lnTo>
                <a:lnTo>
                  <a:pt x="347052" y="226999"/>
                </a:lnTo>
                <a:lnTo>
                  <a:pt x="308076" y="235381"/>
                </a:lnTo>
                <a:lnTo>
                  <a:pt x="288442" y="233146"/>
                </a:lnTo>
                <a:lnTo>
                  <a:pt x="249986" y="209651"/>
                </a:lnTo>
                <a:lnTo>
                  <a:pt x="228727" y="161417"/>
                </a:lnTo>
                <a:lnTo>
                  <a:pt x="228828" y="138353"/>
                </a:lnTo>
                <a:lnTo>
                  <a:pt x="248373" y="103263"/>
                </a:lnTo>
                <a:lnTo>
                  <a:pt x="252425" y="101130"/>
                </a:lnTo>
                <a:lnTo>
                  <a:pt x="257733" y="98323"/>
                </a:lnTo>
                <a:lnTo>
                  <a:pt x="262686" y="97167"/>
                </a:lnTo>
                <a:lnTo>
                  <a:pt x="267233" y="97167"/>
                </a:lnTo>
                <a:lnTo>
                  <a:pt x="279450" y="100037"/>
                </a:lnTo>
                <a:lnTo>
                  <a:pt x="289052" y="106705"/>
                </a:lnTo>
                <a:lnTo>
                  <a:pt x="295757" y="114198"/>
                </a:lnTo>
                <a:lnTo>
                  <a:pt x="299351" y="119570"/>
                </a:lnTo>
                <a:lnTo>
                  <a:pt x="305435" y="127889"/>
                </a:lnTo>
                <a:lnTo>
                  <a:pt x="313639" y="136067"/>
                </a:lnTo>
                <a:lnTo>
                  <a:pt x="323037" y="143319"/>
                </a:lnTo>
                <a:lnTo>
                  <a:pt x="332727" y="148856"/>
                </a:lnTo>
                <a:lnTo>
                  <a:pt x="335800" y="150253"/>
                </a:lnTo>
                <a:lnTo>
                  <a:pt x="343928" y="154051"/>
                </a:lnTo>
                <a:lnTo>
                  <a:pt x="373583" y="186740"/>
                </a:lnTo>
                <a:lnTo>
                  <a:pt x="373583" y="163728"/>
                </a:lnTo>
                <a:lnTo>
                  <a:pt x="339559" y="142062"/>
                </a:lnTo>
                <a:lnTo>
                  <a:pt x="336473" y="140652"/>
                </a:lnTo>
                <a:lnTo>
                  <a:pt x="327990" y="135801"/>
                </a:lnTo>
                <a:lnTo>
                  <a:pt x="319697" y="129400"/>
                </a:lnTo>
                <a:lnTo>
                  <a:pt x="312445" y="122224"/>
                </a:lnTo>
                <a:lnTo>
                  <a:pt x="307136" y="115023"/>
                </a:lnTo>
                <a:lnTo>
                  <a:pt x="302488" y="108153"/>
                </a:lnTo>
                <a:lnTo>
                  <a:pt x="294182" y="99212"/>
                </a:lnTo>
                <a:lnTo>
                  <a:pt x="282384" y="91452"/>
                </a:lnTo>
                <a:lnTo>
                  <a:pt x="267233" y="88150"/>
                </a:lnTo>
                <a:lnTo>
                  <a:pt x="260959" y="88150"/>
                </a:lnTo>
                <a:lnTo>
                  <a:pt x="225425" y="116941"/>
                </a:lnTo>
                <a:lnTo>
                  <a:pt x="219811" y="162623"/>
                </a:lnTo>
                <a:lnTo>
                  <a:pt x="224815" y="184556"/>
                </a:lnTo>
                <a:lnTo>
                  <a:pt x="254444" y="225971"/>
                </a:lnTo>
                <a:lnTo>
                  <a:pt x="308076" y="244398"/>
                </a:lnTo>
                <a:lnTo>
                  <a:pt x="330174" y="242011"/>
                </a:lnTo>
                <a:lnTo>
                  <a:pt x="350291" y="235419"/>
                </a:lnTo>
                <a:lnTo>
                  <a:pt x="366547" y="225463"/>
                </a:lnTo>
                <a:lnTo>
                  <a:pt x="377088" y="213017"/>
                </a:lnTo>
                <a:lnTo>
                  <a:pt x="382003" y="198755"/>
                </a:lnTo>
                <a:lnTo>
                  <a:pt x="382409" y="186740"/>
                </a:lnTo>
                <a:close/>
              </a:path>
              <a:path w="436245" h="269240">
                <a:moveTo>
                  <a:pt x="426008" y="160947"/>
                </a:moveTo>
                <a:lnTo>
                  <a:pt x="415366" y="149466"/>
                </a:lnTo>
                <a:lnTo>
                  <a:pt x="389521" y="136804"/>
                </a:lnTo>
                <a:lnTo>
                  <a:pt x="409232" y="152196"/>
                </a:lnTo>
                <a:lnTo>
                  <a:pt x="417830" y="164579"/>
                </a:lnTo>
                <a:lnTo>
                  <a:pt x="417118" y="180492"/>
                </a:lnTo>
                <a:lnTo>
                  <a:pt x="408914" y="206451"/>
                </a:lnTo>
                <a:lnTo>
                  <a:pt x="423240" y="177761"/>
                </a:lnTo>
                <a:lnTo>
                  <a:pt x="426008" y="160947"/>
                </a:lnTo>
                <a:close/>
              </a:path>
              <a:path w="436245" h="269240">
                <a:moveTo>
                  <a:pt x="435762" y="161328"/>
                </a:moveTo>
                <a:lnTo>
                  <a:pt x="432104" y="156311"/>
                </a:lnTo>
                <a:lnTo>
                  <a:pt x="422821" y="150723"/>
                </a:lnTo>
                <a:lnTo>
                  <a:pt x="428371" y="159715"/>
                </a:lnTo>
                <a:lnTo>
                  <a:pt x="430784" y="165874"/>
                </a:lnTo>
                <a:lnTo>
                  <a:pt x="430580" y="172021"/>
                </a:lnTo>
                <a:lnTo>
                  <a:pt x="428282" y="181000"/>
                </a:lnTo>
                <a:lnTo>
                  <a:pt x="434327" y="168605"/>
                </a:lnTo>
                <a:lnTo>
                  <a:pt x="435762" y="161328"/>
                </a:lnTo>
                <a:close/>
              </a:path>
            </a:pathLst>
          </a:custGeom>
          <a:solidFill>
            <a:srgbClr val="414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0" y="848271"/>
            <a:ext cx="3515360" cy="3515360"/>
          </a:xfrm>
          <a:custGeom>
            <a:avLst/>
            <a:gdLst/>
            <a:ahLst/>
            <a:cxnLst/>
            <a:rect l="l" t="t" r="r" b="b"/>
            <a:pathLst>
              <a:path w="3515359" h="3515360">
                <a:moveTo>
                  <a:pt x="0" y="3514801"/>
                </a:moveTo>
                <a:lnTo>
                  <a:pt x="3514801" y="3514801"/>
                </a:lnTo>
                <a:lnTo>
                  <a:pt x="3514801" y="0"/>
                </a:lnTo>
                <a:lnTo>
                  <a:pt x="0" y="0"/>
                </a:lnTo>
                <a:lnTo>
                  <a:pt x="0" y="3514801"/>
                </a:lnTo>
                <a:close/>
              </a:path>
            </a:pathLst>
          </a:custGeom>
          <a:ln w="12700">
            <a:solidFill>
              <a:srgbClr val="3230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4335843"/>
            <a:ext cx="9144000" cy="808355"/>
          </a:xfrm>
          <a:custGeom>
            <a:avLst/>
            <a:gdLst/>
            <a:ahLst/>
            <a:cxnLst/>
            <a:rect l="l" t="t" r="r" b="b"/>
            <a:pathLst>
              <a:path w="9144000" h="808354">
                <a:moveTo>
                  <a:pt x="9144000" y="0"/>
                </a:moveTo>
                <a:lnTo>
                  <a:pt x="0" y="0"/>
                </a:lnTo>
                <a:lnTo>
                  <a:pt x="0" y="807834"/>
                </a:lnTo>
                <a:lnTo>
                  <a:pt x="9144000" y="807834"/>
                </a:lnTo>
                <a:lnTo>
                  <a:pt x="9144000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3003118"/>
            <a:ext cx="1739264" cy="219075"/>
          </a:xfrm>
          <a:custGeom>
            <a:avLst/>
            <a:gdLst/>
            <a:ahLst/>
            <a:cxnLst/>
            <a:rect l="l" t="t" r="r" b="b"/>
            <a:pathLst>
              <a:path w="1739264" h="219075">
                <a:moveTo>
                  <a:pt x="1612800" y="0"/>
                </a:moveTo>
                <a:lnTo>
                  <a:pt x="0" y="0"/>
                </a:lnTo>
                <a:lnTo>
                  <a:pt x="0" y="218884"/>
                </a:lnTo>
                <a:lnTo>
                  <a:pt x="1738797" y="218884"/>
                </a:lnTo>
                <a:lnTo>
                  <a:pt x="1612800" y="0"/>
                </a:lnTo>
                <a:close/>
              </a:path>
            </a:pathLst>
          </a:custGeom>
          <a:solidFill>
            <a:srgbClr val="323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194" y="457203"/>
            <a:ext cx="257124" cy="41202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8690" y="503580"/>
            <a:ext cx="174142" cy="15067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63604" y="1175277"/>
            <a:ext cx="3514788" cy="351479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604380"/>
            <a:ext cx="205939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78499" y="1220521"/>
            <a:ext cx="5078730" cy="3279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323031"/>
                </a:solidFill>
                <a:latin typeface="맑은 고딕"/>
                <a:cs typeface="맑은 고딕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898525"/>
            <a:ext cx="4965700" cy="1747914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310"/>
              </a:spcBef>
            </a:pPr>
            <a:r>
              <a:rPr lang="ko-KR" altLang="en-US" sz="1800" b="0" spc="-55" dirty="0" smtClean="0">
                <a:solidFill>
                  <a:srgbClr val="323031"/>
                </a:solidFill>
                <a:latin typeface="맑은 고딕 Semilight"/>
                <a:cs typeface="맑은 고딕 Semilight"/>
              </a:rPr>
              <a:t>심술쟁이 고양이의 </a:t>
            </a:r>
            <a:r>
              <a:rPr lang="ko-KR" altLang="en-US" sz="1800" b="0" spc="-55" dirty="0" err="1" smtClean="0">
                <a:solidFill>
                  <a:srgbClr val="323031"/>
                </a:solidFill>
                <a:latin typeface="맑은 고딕 Semilight"/>
                <a:cs typeface="맑은 고딕 Semilight"/>
              </a:rPr>
              <a:t>복불복</a:t>
            </a:r>
            <a:r>
              <a:rPr lang="ko-KR" altLang="en-US" sz="1800" b="0" spc="-55" dirty="0" smtClean="0">
                <a:solidFill>
                  <a:srgbClr val="323031"/>
                </a:solidFill>
                <a:latin typeface="맑은 고딕 Semilight"/>
                <a:cs typeface="맑은 고딕 Semilight"/>
              </a:rPr>
              <a:t> 게임</a:t>
            </a:r>
            <a:endParaRPr lang="en-US" altLang="ko-KR" sz="1800" b="0" spc="-55" dirty="0" smtClean="0">
              <a:solidFill>
                <a:srgbClr val="323031"/>
              </a:solidFill>
              <a:latin typeface="맑은 고딕 Semilight"/>
              <a:cs typeface="맑은 고딕 Semilight"/>
            </a:endParaRPr>
          </a:p>
          <a:p>
            <a:pPr marL="59055">
              <a:lnSpc>
                <a:spcPct val="100000"/>
              </a:lnSpc>
              <a:spcBef>
                <a:spcPts val="310"/>
              </a:spcBef>
            </a:pPr>
            <a:r>
              <a:rPr lang="ko-KR" altLang="en-US" sz="4400" b="1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심술쟁이</a:t>
            </a:r>
            <a:endParaRPr lang="en-US" altLang="ko-KR" sz="4400" b="1" spc="-25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59055">
              <a:lnSpc>
                <a:spcPct val="100000"/>
              </a:lnSpc>
              <a:spcBef>
                <a:spcPts val="310"/>
              </a:spcBef>
            </a:pPr>
            <a:r>
              <a:rPr lang="ko-KR" altLang="en-US" sz="4400" b="1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고양이</a:t>
            </a:r>
            <a:endParaRPr sz="5500" dirty="0">
              <a:latin typeface="맑은 고딕"/>
              <a:cs typeface="맑은 고딕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27125"/>
            <a:ext cx="35814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04380"/>
            <a:ext cx="76327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요약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63300" y="1736725"/>
            <a:ext cx="7299700" cy="2693045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241300" indent="-228600" algn="l">
              <a:lnSpc>
                <a:spcPct val="150000"/>
              </a:lnSpc>
              <a:spcBef>
                <a:spcPts val="1140"/>
              </a:spcBef>
              <a:buChar char="•"/>
              <a:tabLst>
                <a:tab pos="241300" algn="l"/>
              </a:tabLst>
            </a:pPr>
            <a:r>
              <a:rPr sz="2300" spc="-135" dirty="0" err="1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300" spc="-23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2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준비</a:t>
            </a:r>
            <a:r>
              <a:rPr lang="en-US" sz="23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: </a:t>
            </a:r>
            <a:r>
              <a:rPr lang="ko-KR" altLang="en-US" sz="23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고양이를 조립하고 채소를 나눠 받으세요</a:t>
            </a:r>
            <a:r>
              <a:rPr lang="en-US" altLang="ko-KR" sz="23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</a:p>
          <a:p>
            <a:pPr marL="241300" indent="-228600" algn="l">
              <a:lnSpc>
                <a:spcPct val="150000"/>
              </a:lnSpc>
              <a:spcBef>
                <a:spcPts val="1140"/>
              </a:spcBef>
              <a:buChar char="•"/>
              <a:tabLst>
                <a:tab pos="241300" algn="l"/>
              </a:tabLst>
            </a:pPr>
            <a:r>
              <a:rPr lang="ko-KR" altLang="en-US" sz="23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게임 진행</a:t>
            </a:r>
            <a:r>
              <a:rPr lang="en-US" altLang="ko-KR" sz="23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: </a:t>
            </a:r>
            <a:r>
              <a:rPr lang="ko-KR" altLang="en-US" sz="2300" spc="-2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룰렛을</a:t>
            </a:r>
            <a:r>
              <a:rPr lang="ko-KR" altLang="en-US" sz="23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 돌린 다음 지시를 따르세요</a:t>
            </a:r>
            <a:r>
              <a:rPr lang="en-US" altLang="ko-KR" sz="23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</a:p>
          <a:p>
            <a:pPr marL="241300" indent="-228600" algn="l">
              <a:lnSpc>
                <a:spcPct val="150000"/>
              </a:lnSpc>
              <a:spcBef>
                <a:spcPts val="1140"/>
              </a:spcBef>
              <a:buChar char="•"/>
              <a:tabLst>
                <a:tab pos="241300" algn="l"/>
              </a:tabLst>
            </a:pPr>
            <a:r>
              <a:rPr lang="ko-KR" altLang="en-US" sz="23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게임 종료</a:t>
            </a:r>
            <a:r>
              <a:rPr lang="en-US" altLang="ko-KR" sz="23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: </a:t>
            </a:r>
            <a:r>
              <a:rPr lang="ko-KR" altLang="en-US" sz="23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누군가 자기 채소를 모두 올리면 게임이</a:t>
            </a:r>
            <a:endParaRPr lang="en-US" altLang="ko-KR" sz="2300" spc="-25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12700" algn="l">
              <a:lnSpc>
                <a:spcPct val="150000"/>
              </a:lnSpc>
              <a:spcBef>
                <a:spcPts val="1140"/>
              </a:spcBef>
              <a:tabLst>
                <a:tab pos="241300" algn="l"/>
              </a:tabLst>
            </a:pPr>
            <a:r>
              <a:rPr lang="ko-KR" altLang="en-US" sz="23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                 종료되고 그 사람이 승리합니다</a:t>
            </a:r>
            <a:r>
              <a:rPr lang="en-US" altLang="ko-KR" sz="2300" spc="-25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  <a:endParaRPr sz="2300" dirty="0">
              <a:latin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6191" y="1962451"/>
            <a:ext cx="326517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spc="-445" dirty="0"/>
              <a:t>감사합니다</a:t>
            </a:r>
            <a:endParaRPr sz="5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40" dirty="0"/>
              <a:t>목차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68004" y="1398244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68004" y="2193848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4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68004" y="2989440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5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68004" y="3783241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4" h="360045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92001" y="1398244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92001" y="3779647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5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92001" y="2193848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92001" y="2989440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5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363299" y="1374703"/>
            <a:ext cx="7200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70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01</a:t>
            </a:r>
            <a:endParaRPr sz="4000" dirty="0">
              <a:latin typeface="맑은 고딕 Semilight"/>
              <a:cs typeface="맑은 고딕 Semi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83298" y="1477409"/>
            <a:ext cx="2061861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4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6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155" dirty="0">
                <a:solidFill>
                  <a:srgbClr val="323031"/>
                </a:solidFill>
                <a:latin typeface="맑은 고딕"/>
                <a:cs typeface="맑은 고딕"/>
              </a:rPr>
              <a:t>소개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37899" y="2059068"/>
            <a:ext cx="272205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0" b="0" baseline="-1180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03</a:t>
            </a:r>
            <a:r>
              <a:rPr sz="6000" b="0" spc="375" baseline="-1180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 </a:t>
            </a:r>
            <a:r>
              <a:rPr sz="2500" spc="-14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7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60" dirty="0">
                <a:solidFill>
                  <a:srgbClr val="323031"/>
                </a:solidFill>
                <a:latin typeface="맑은 고딕"/>
                <a:cs typeface="맑은 고딕"/>
              </a:rPr>
              <a:t>준비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37899" y="2824878"/>
            <a:ext cx="272205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0" b="0" baseline="-15277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05</a:t>
            </a:r>
            <a:r>
              <a:rPr sz="6000" b="0" spc="375" baseline="-15277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 </a:t>
            </a:r>
            <a:r>
              <a:rPr sz="2500" spc="-14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7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60" dirty="0">
                <a:solidFill>
                  <a:srgbClr val="323031"/>
                </a:solidFill>
                <a:latin typeface="맑은 고딕"/>
                <a:cs typeface="맑은 고딕"/>
              </a:rPr>
              <a:t>진행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37899" y="3618628"/>
            <a:ext cx="271189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6000" b="0" baseline="-15277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07</a:t>
            </a:r>
            <a:r>
              <a:rPr sz="6000" b="0" spc="502" baseline="-15277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 </a:t>
            </a:r>
            <a:r>
              <a:rPr sz="2500" spc="-145" dirty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70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60" dirty="0">
                <a:solidFill>
                  <a:srgbClr val="323031"/>
                </a:solidFill>
                <a:latin typeface="맑은 고딕"/>
                <a:cs typeface="맑은 고딕"/>
              </a:rPr>
              <a:t>종료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75676" y="1239380"/>
            <a:ext cx="2358724" cy="23339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200000"/>
              </a:lnSpc>
              <a:spcBef>
                <a:spcPts val="100"/>
              </a:spcBef>
            </a:pPr>
            <a:r>
              <a:rPr sz="2500" spc="-25" dirty="0">
                <a:solidFill>
                  <a:srgbClr val="323031"/>
                </a:solidFill>
                <a:latin typeface="맑은 고딕"/>
                <a:cs typeface="맑은 고딕"/>
              </a:rPr>
              <a:t>구성물</a:t>
            </a:r>
            <a:endParaRPr sz="2500" dirty="0">
              <a:latin typeface="맑은 고딕"/>
              <a:cs typeface="맑은 고딕"/>
            </a:endParaRPr>
          </a:p>
          <a:p>
            <a:pPr marL="12700" marR="7620">
              <a:lnSpc>
                <a:spcPct val="200000"/>
              </a:lnSpc>
              <a:spcBef>
                <a:spcPts val="50"/>
              </a:spcBef>
            </a:pPr>
            <a:r>
              <a:rPr sz="2500" spc="-145" dirty="0" err="1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54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210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목표</a:t>
            </a:r>
            <a:endParaRPr lang="en-US" sz="2500" spc="-210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12700" marR="7620">
              <a:lnSpc>
                <a:spcPct val="200000"/>
              </a:lnSpc>
              <a:spcBef>
                <a:spcPts val="50"/>
              </a:spcBef>
            </a:pPr>
            <a:r>
              <a:rPr sz="2500" spc="-145" dirty="0" err="1" smtClean="0">
                <a:solidFill>
                  <a:srgbClr val="323031"/>
                </a:solidFill>
                <a:latin typeface="맑은 고딕"/>
                <a:cs typeface="맑은 고딕"/>
              </a:rPr>
              <a:t>게임</a:t>
            </a:r>
            <a:r>
              <a:rPr sz="2500" spc="-254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500" spc="-210" dirty="0">
                <a:solidFill>
                  <a:srgbClr val="323031"/>
                </a:solidFill>
                <a:latin typeface="맑은 고딕"/>
                <a:cs typeface="맑은 고딕"/>
              </a:rPr>
              <a:t>방법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75676" y="3809128"/>
            <a:ext cx="1749124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60" dirty="0">
                <a:solidFill>
                  <a:srgbClr val="323031"/>
                </a:solidFill>
                <a:latin typeface="맑은 고딕"/>
                <a:cs typeface="맑은 고딕"/>
              </a:rPr>
              <a:t>요약</a:t>
            </a:r>
            <a:endParaRPr sz="2500" dirty="0">
              <a:latin typeface="맑은 고딕"/>
              <a:cs typeface="맑은 고딕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87368" y="1375007"/>
            <a:ext cx="788308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7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02</a:t>
            </a:r>
            <a:endParaRPr sz="4000" dirty="0">
              <a:latin typeface="맑은 고딕 Semilight"/>
              <a:cs typeface="맑은 고딕 Semi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87368" y="3756511"/>
            <a:ext cx="788308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7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08</a:t>
            </a:r>
            <a:endParaRPr sz="4000" dirty="0">
              <a:latin typeface="맑은 고딕 Semilight"/>
              <a:cs typeface="맑은 고딕 Semi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87368" y="2169011"/>
            <a:ext cx="861032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8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04</a:t>
            </a:r>
            <a:endParaRPr sz="4000" dirty="0">
              <a:latin typeface="맑은 고딕 Semilight"/>
              <a:cs typeface="맑은 고딕 Semi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87368" y="2963015"/>
            <a:ext cx="708632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75" dirty="0">
                <a:solidFill>
                  <a:srgbClr val="323031"/>
                </a:solidFill>
                <a:latin typeface="맑은 고딕 Semilight"/>
                <a:cs typeface="맑은 고딕 Semilight"/>
              </a:rPr>
              <a:t>06</a:t>
            </a:r>
            <a:endParaRPr sz="4000" dirty="0">
              <a:latin typeface="맑은 고딕 Semilight"/>
              <a:cs typeface="맑은 고딕 Semi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47371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소개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47800" y="1965325"/>
            <a:ext cx="3606243" cy="12870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20000"/>
              </a:lnSpc>
              <a:spcBef>
                <a:spcPts val="1140"/>
              </a:spcBef>
              <a:tabLst>
                <a:tab pos="241300" algn="l"/>
              </a:tabLst>
            </a:pPr>
            <a:r>
              <a:rPr lang="ko-KR" altLang="en-US" sz="23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>고양이가 화를 내지 않도록 </a:t>
            </a:r>
            <a:r>
              <a:rPr lang="ko-KR" altLang="en-US" sz="23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>주의하면서 채소를 </a:t>
            </a:r>
            <a:r>
              <a:rPr lang="ko-KR" altLang="en-US" sz="23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>접시에 </a:t>
            </a:r>
            <a:r>
              <a:rPr lang="ko-KR" altLang="en-US" sz="23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>올리세요</a:t>
            </a:r>
            <a:r>
              <a:rPr lang="en-US" altLang="ko-KR" sz="2300" spc="-185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  <a:endParaRPr lang="en-US" altLang="ko-KR" sz="2300" spc="-185" dirty="0" smtClean="0">
              <a:solidFill>
                <a:srgbClr val="323031"/>
              </a:solidFill>
              <a:latin typeface="맑은 고딕"/>
              <a:cs typeface="맑은 고딕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3048001" y="656154"/>
            <a:ext cx="5639512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2300" spc="-160" dirty="0" smtClean="0">
                <a:solidFill>
                  <a:srgbClr val="323031"/>
                </a:solidFill>
                <a:latin typeface="맑은 고딕"/>
                <a:cs typeface="맑은 고딕"/>
              </a:rPr>
              <a:t>2~</a:t>
            </a:r>
            <a:r>
              <a:rPr lang="en-US" sz="2300" spc="-160" dirty="0" smtClean="0">
                <a:solidFill>
                  <a:srgbClr val="323031"/>
                </a:solidFill>
                <a:latin typeface="맑은 고딕"/>
                <a:cs typeface="맑은 고딕"/>
              </a:rPr>
              <a:t>4</a:t>
            </a:r>
            <a:r>
              <a:rPr sz="2300" spc="-160" dirty="0" smtClean="0">
                <a:solidFill>
                  <a:srgbClr val="323031"/>
                </a:solidFill>
                <a:latin typeface="맑은 고딕"/>
                <a:cs typeface="맑은 고딕"/>
              </a:rPr>
              <a:t>명ㅣ만</a:t>
            </a:r>
            <a:r>
              <a:rPr sz="2300" spc="-22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lang="en-US" sz="2300" spc="-120" dirty="0" smtClean="0">
                <a:solidFill>
                  <a:srgbClr val="323031"/>
                </a:solidFill>
                <a:latin typeface="맑은 고딕"/>
                <a:cs typeface="맑은 고딕"/>
              </a:rPr>
              <a:t>4</a:t>
            </a:r>
            <a:r>
              <a:rPr sz="2300" spc="-120" dirty="0" smtClean="0">
                <a:solidFill>
                  <a:srgbClr val="323031"/>
                </a:solidFill>
                <a:latin typeface="맑은 고딕"/>
                <a:cs typeface="맑은 고딕"/>
              </a:rPr>
              <a:t>세</a:t>
            </a:r>
            <a:r>
              <a:rPr sz="2300" spc="-220" dirty="0" smtClean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35" dirty="0" err="1">
                <a:solidFill>
                  <a:srgbClr val="323031"/>
                </a:solidFill>
                <a:latin typeface="맑은 고딕"/>
                <a:cs typeface="맑은 고딕"/>
              </a:rPr>
              <a:t>이상</a:t>
            </a:r>
            <a:r>
              <a:rPr sz="2300" spc="-215" dirty="0">
                <a:solidFill>
                  <a:srgbClr val="323031"/>
                </a:solidFill>
                <a:latin typeface="맑은 고딕"/>
                <a:cs typeface="맑은 고딕"/>
              </a:rPr>
              <a:t> </a:t>
            </a:r>
            <a:r>
              <a:rPr sz="2300" spc="-145" dirty="0" smtClean="0">
                <a:solidFill>
                  <a:srgbClr val="323031"/>
                </a:solidFill>
                <a:latin typeface="맑은 고딕"/>
                <a:cs typeface="맑은 고딕"/>
              </a:rPr>
              <a:t>ㅣ</a:t>
            </a:r>
            <a:r>
              <a:rPr lang="en-US" sz="2300" spc="-145" dirty="0" smtClean="0">
                <a:solidFill>
                  <a:srgbClr val="323031"/>
                </a:solidFill>
                <a:latin typeface="맑은 고딕"/>
                <a:cs typeface="맑은 고딕"/>
              </a:rPr>
              <a:t>15</a:t>
            </a:r>
            <a:r>
              <a:rPr sz="2300" spc="-145" dirty="0" smtClean="0">
                <a:solidFill>
                  <a:srgbClr val="323031"/>
                </a:solidFill>
                <a:latin typeface="맑은 고딕"/>
                <a:cs typeface="맑은 고딕"/>
              </a:rPr>
              <a:t>분</a:t>
            </a:r>
            <a:endParaRPr sz="2300" dirty="0">
              <a:latin typeface="맑은 고딕"/>
              <a:cs typeface="맑은 고딕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543" y="1223505"/>
            <a:ext cx="3437970" cy="3437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220" y="604380"/>
            <a:ext cx="14420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40" dirty="0"/>
              <a:t>구성물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76400" y="1345780"/>
            <a:ext cx="7251590" cy="2333972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100"/>
              </a:spcBef>
            </a:pPr>
            <a:r>
              <a:rPr lang="ko-KR" altLang="en-US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심술쟁이 고양이 </a:t>
            </a:r>
            <a:r>
              <a:rPr lang="en-US" altLang="ko-KR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1</a:t>
            </a:r>
            <a:r>
              <a:rPr lang="ko-KR" altLang="en-US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개</a:t>
            </a:r>
            <a:endParaRPr lang="en-US" altLang="ko-KR" sz="2300" spc="-135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13970">
              <a:lnSpc>
                <a:spcPct val="100000"/>
              </a:lnSpc>
              <a:spcBef>
                <a:spcPts val="1100"/>
              </a:spcBef>
            </a:pPr>
            <a:r>
              <a:rPr lang="ko-KR" altLang="en-US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접시 </a:t>
            </a:r>
            <a:r>
              <a:rPr lang="en-US" altLang="ko-KR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1</a:t>
            </a:r>
            <a:r>
              <a:rPr lang="ko-KR" altLang="en-US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개</a:t>
            </a:r>
            <a:endParaRPr lang="en-US" altLang="ko-KR" sz="2300" spc="-135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13970">
              <a:lnSpc>
                <a:spcPct val="100000"/>
              </a:lnSpc>
              <a:spcBef>
                <a:spcPts val="1100"/>
              </a:spcBef>
            </a:pPr>
            <a:r>
              <a:rPr lang="ko-KR" altLang="en-US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돌림판 </a:t>
            </a:r>
            <a:r>
              <a:rPr lang="en-US" altLang="ko-KR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1</a:t>
            </a:r>
            <a:r>
              <a:rPr lang="ko-KR" altLang="en-US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개</a:t>
            </a:r>
            <a:endParaRPr lang="en-US" altLang="ko-KR" sz="2300" spc="-135" dirty="0" smtClean="0">
              <a:solidFill>
                <a:srgbClr val="323031"/>
              </a:solidFill>
              <a:latin typeface="맑은 고딕"/>
              <a:cs typeface="맑은 고딕"/>
            </a:endParaRPr>
          </a:p>
          <a:p>
            <a:pPr marL="13970">
              <a:lnSpc>
                <a:spcPct val="100000"/>
              </a:lnSpc>
              <a:spcBef>
                <a:spcPts val="1100"/>
              </a:spcBef>
            </a:pPr>
            <a:r>
              <a:rPr lang="ko-KR" altLang="en-US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채소 </a:t>
            </a:r>
            <a:r>
              <a:rPr lang="en-US" altLang="ko-KR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20</a:t>
            </a:r>
            <a:r>
              <a:rPr lang="ko-KR" altLang="en-US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개 </a:t>
            </a:r>
            <a:r>
              <a:rPr lang="en-US" altLang="ko-KR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(</a:t>
            </a:r>
            <a:r>
              <a:rPr lang="ko-KR" altLang="en-US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토마토 </a:t>
            </a:r>
            <a:r>
              <a:rPr lang="en-US" altLang="ko-KR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4</a:t>
            </a:r>
            <a:r>
              <a:rPr lang="ko-KR" altLang="en-US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개</a:t>
            </a:r>
            <a:r>
              <a:rPr lang="en-US" altLang="ko-KR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, </a:t>
            </a:r>
            <a:r>
              <a:rPr lang="ko-KR" altLang="en-US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당근 </a:t>
            </a:r>
            <a:r>
              <a:rPr lang="en-US" altLang="ko-KR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4</a:t>
            </a:r>
            <a:r>
              <a:rPr lang="ko-KR" altLang="en-US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개</a:t>
            </a:r>
            <a:r>
              <a:rPr lang="en-US" altLang="ko-KR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, </a:t>
            </a:r>
            <a:r>
              <a:rPr lang="ko-KR" altLang="en-US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브로콜리 </a:t>
            </a:r>
            <a:r>
              <a:rPr lang="en-US" altLang="ko-KR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3</a:t>
            </a:r>
            <a:r>
              <a:rPr lang="ko-KR" altLang="en-US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개</a:t>
            </a:r>
            <a:r>
              <a:rPr lang="en-US" altLang="ko-KR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, </a:t>
            </a:r>
            <a:r>
              <a:rPr lang="ko-KR" altLang="en-US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상추 </a:t>
            </a:r>
            <a:r>
              <a:rPr lang="en-US" altLang="ko-KR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3</a:t>
            </a:r>
            <a:r>
              <a:rPr lang="ko-KR" altLang="en-US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개</a:t>
            </a:r>
            <a:r>
              <a:rPr lang="en-US" altLang="ko-KR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, </a:t>
            </a:r>
            <a:r>
              <a:rPr lang="ko-KR" altLang="en-US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옥수수 </a:t>
            </a:r>
            <a:r>
              <a:rPr lang="en-US" altLang="ko-KR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3</a:t>
            </a:r>
            <a:r>
              <a:rPr lang="ko-KR" altLang="en-US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개</a:t>
            </a:r>
            <a:r>
              <a:rPr lang="en-US" altLang="ko-KR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, </a:t>
            </a:r>
            <a:r>
              <a:rPr lang="ko-KR" altLang="en-US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마늘 </a:t>
            </a:r>
            <a:r>
              <a:rPr lang="en-US" altLang="ko-KR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3</a:t>
            </a:r>
            <a:r>
              <a:rPr lang="ko-KR" altLang="en-US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개</a:t>
            </a:r>
            <a:r>
              <a:rPr lang="en-US" altLang="ko-KR" sz="2300" spc="-135" dirty="0" smtClean="0">
                <a:solidFill>
                  <a:srgbClr val="323031"/>
                </a:solidFill>
                <a:latin typeface="맑은 고딕"/>
                <a:cs typeface="맑은 고딕"/>
              </a:rPr>
              <a:t>)</a:t>
            </a:r>
            <a:endParaRPr sz="2300" dirty="0">
              <a:latin typeface="맑은 고딕"/>
              <a:cs typeface="맑은 고딕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90319" y="3004185"/>
            <a:ext cx="178435" cy="180340"/>
          </a:xfrm>
          <a:custGeom>
            <a:avLst/>
            <a:gdLst/>
            <a:ahLst/>
            <a:cxnLst/>
            <a:rect l="l" t="t" r="r" b="b"/>
            <a:pathLst>
              <a:path w="178434" h="180339">
                <a:moveTo>
                  <a:pt x="178193" y="0"/>
                </a:moveTo>
                <a:lnTo>
                  <a:pt x="0" y="0"/>
                </a:lnTo>
                <a:lnTo>
                  <a:pt x="0" y="179997"/>
                </a:lnTo>
                <a:lnTo>
                  <a:pt x="178193" y="179997"/>
                </a:lnTo>
                <a:lnTo>
                  <a:pt x="178193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/>
          <p:nvPr/>
        </p:nvSpPr>
        <p:spPr>
          <a:xfrm>
            <a:off x="1399284" y="2052723"/>
            <a:ext cx="178435" cy="180340"/>
          </a:xfrm>
          <a:custGeom>
            <a:avLst/>
            <a:gdLst/>
            <a:ahLst/>
            <a:cxnLst/>
            <a:rect l="l" t="t" r="r" b="b"/>
            <a:pathLst>
              <a:path w="178434" h="180339">
                <a:moveTo>
                  <a:pt x="178193" y="0"/>
                </a:moveTo>
                <a:lnTo>
                  <a:pt x="0" y="0"/>
                </a:lnTo>
                <a:lnTo>
                  <a:pt x="0" y="179997"/>
                </a:lnTo>
                <a:lnTo>
                  <a:pt x="178193" y="179997"/>
                </a:lnTo>
                <a:lnTo>
                  <a:pt x="178193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"/>
          <p:cNvSpPr/>
          <p:nvPr/>
        </p:nvSpPr>
        <p:spPr>
          <a:xfrm>
            <a:off x="1399284" y="2525092"/>
            <a:ext cx="178435" cy="180340"/>
          </a:xfrm>
          <a:custGeom>
            <a:avLst/>
            <a:gdLst/>
            <a:ahLst/>
            <a:cxnLst/>
            <a:rect l="l" t="t" r="r" b="b"/>
            <a:pathLst>
              <a:path w="178434" h="180339">
                <a:moveTo>
                  <a:pt x="178193" y="0"/>
                </a:moveTo>
                <a:lnTo>
                  <a:pt x="0" y="0"/>
                </a:lnTo>
                <a:lnTo>
                  <a:pt x="0" y="179997"/>
                </a:lnTo>
                <a:lnTo>
                  <a:pt x="178193" y="179997"/>
                </a:lnTo>
                <a:lnTo>
                  <a:pt x="178193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/>
          <p:nvPr/>
        </p:nvSpPr>
        <p:spPr>
          <a:xfrm>
            <a:off x="1399284" y="1556196"/>
            <a:ext cx="178435" cy="180340"/>
          </a:xfrm>
          <a:custGeom>
            <a:avLst/>
            <a:gdLst/>
            <a:ahLst/>
            <a:cxnLst/>
            <a:rect l="l" t="t" r="r" b="b"/>
            <a:pathLst>
              <a:path w="178434" h="180339">
                <a:moveTo>
                  <a:pt x="178193" y="0"/>
                </a:moveTo>
                <a:lnTo>
                  <a:pt x="0" y="0"/>
                </a:lnTo>
                <a:lnTo>
                  <a:pt x="0" y="179997"/>
                </a:lnTo>
                <a:lnTo>
                  <a:pt x="178193" y="179997"/>
                </a:lnTo>
                <a:lnTo>
                  <a:pt x="178193" y="0"/>
                </a:lnTo>
                <a:close/>
              </a:path>
            </a:pathLst>
          </a:custGeom>
          <a:solidFill>
            <a:srgbClr val="2CBBA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68707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준비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422525"/>
            <a:ext cx="5309854" cy="2654927"/>
          </a:xfrm>
          <a:prstGeom prst="rect">
            <a:avLst/>
          </a:prstGeom>
        </p:spPr>
      </p:pic>
      <p:sp>
        <p:nvSpPr>
          <p:cNvPr id="8" name="object 5"/>
          <p:cNvSpPr txBox="1"/>
          <p:nvPr/>
        </p:nvSpPr>
        <p:spPr>
          <a:xfrm>
            <a:off x="1295400" y="1420556"/>
            <a:ext cx="8001000" cy="11353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6985" indent="-228600" algn="l">
              <a:lnSpc>
                <a:spcPct val="13190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lang="ko-KR" altLang="en-US" dirty="0" smtClean="0">
                <a:latin typeface="맑은 고딕"/>
                <a:cs typeface="맑은 고딕"/>
              </a:rPr>
              <a:t>고양이 꼬리와 접시를 끼우세요</a:t>
            </a:r>
            <a:r>
              <a:rPr lang="en-US" altLang="ko-KR" dirty="0" smtClean="0">
                <a:latin typeface="맑은 고딕"/>
                <a:cs typeface="맑은 고딕"/>
              </a:rPr>
              <a:t>.</a:t>
            </a:r>
          </a:p>
          <a:p>
            <a:pPr marL="240665" marR="6985" indent="-228600" algn="l">
              <a:lnSpc>
                <a:spcPct val="13190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lang="ko-KR" altLang="en-US" dirty="0" smtClean="0">
                <a:latin typeface="맑은 고딕"/>
                <a:cs typeface="맑은 고딕"/>
              </a:rPr>
              <a:t>고양이의 머리를 밀어 앞으로 기울이세요</a:t>
            </a:r>
            <a:r>
              <a:rPr lang="en-US" altLang="ko-KR" dirty="0" smtClean="0">
                <a:latin typeface="맑은 고딕"/>
                <a:cs typeface="맑은 고딕"/>
              </a:rPr>
              <a:t>.</a:t>
            </a:r>
          </a:p>
          <a:p>
            <a:pPr marL="240665" marR="6985" indent="-228600" algn="l">
              <a:lnSpc>
                <a:spcPct val="13190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lang="ko-KR" altLang="en-US" dirty="0" smtClean="0">
                <a:latin typeface="맑은 고딕"/>
                <a:cs typeface="맑은 고딕"/>
              </a:rPr>
              <a:t>모두가 같은 개수의 채소를 가져가면 준비가 끝납니다</a:t>
            </a:r>
            <a:r>
              <a:rPr lang="en-US" altLang="ko-KR" dirty="0" smtClean="0">
                <a:latin typeface="맑은 고딕"/>
                <a:cs typeface="맑은 고딕"/>
              </a:rPr>
              <a:t>.</a:t>
            </a:r>
            <a:endParaRPr dirty="0">
              <a:latin typeface="맑은 고딕"/>
              <a:cs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52705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방법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70125"/>
            <a:ext cx="3186741" cy="3186741"/>
          </a:xfrm>
          <a:prstGeom prst="rect">
            <a:avLst/>
          </a:prstGeom>
        </p:spPr>
      </p:pic>
      <p:sp>
        <p:nvSpPr>
          <p:cNvPr id="12" name="object 5"/>
          <p:cNvSpPr txBox="1"/>
          <p:nvPr/>
        </p:nvSpPr>
        <p:spPr>
          <a:xfrm>
            <a:off x="1295400" y="1420556"/>
            <a:ext cx="8001000" cy="11353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6985" indent="-228600" algn="l">
              <a:lnSpc>
                <a:spcPct val="13190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lang="ko-KR" altLang="en-US" dirty="0" smtClean="0">
                <a:latin typeface="맑은 고딕"/>
                <a:cs typeface="맑은 고딕"/>
              </a:rPr>
              <a:t>돌림판을 돌리고 포크가 놓인 위치에 따라 행동하세요</a:t>
            </a:r>
            <a:r>
              <a:rPr lang="en-US" altLang="ko-KR" dirty="0" smtClean="0">
                <a:latin typeface="맑은 고딕"/>
                <a:cs typeface="맑은 고딕"/>
              </a:rPr>
              <a:t>!</a:t>
            </a:r>
          </a:p>
          <a:p>
            <a:pPr marL="240665" marR="6985" indent="-228600" algn="l">
              <a:lnSpc>
                <a:spcPct val="13190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lang="ko-KR" altLang="en-US" dirty="0" smtClean="0">
                <a:latin typeface="맑은 고딕"/>
                <a:cs typeface="맑은 고딕"/>
              </a:rPr>
              <a:t>숫자가 나오면 접시에 그 숫자만큼 채소를 올리세요</a:t>
            </a:r>
            <a:r>
              <a:rPr lang="en-US" altLang="ko-KR" dirty="0" smtClean="0">
                <a:latin typeface="맑은 고딕"/>
                <a:cs typeface="맑은 고딕"/>
              </a:rPr>
              <a:t>.</a:t>
            </a:r>
          </a:p>
          <a:p>
            <a:pPr marL="240665" marR="6985" indent="-228600" algn="l">
              <a:lnSpc>
                <a:spcPct val="13190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lang="ko-KR" altLang="en-US" dirty="0" err="1" smtClean="0">
                <a:latin typeface="맑은 고딕"/>
                <a:cs typeface="맑은 고딕"/>
              </a:rPr>
              <a:t>선물상자가</a:t>
            </a:r>
            <a:r>
              <a:rPr lang="ko-KR" altLang="en-US" dirty="0" smtClean="0">
                <a:latin typeface="맑은 고딕"/>
                <a:cs typeface="맑은 고딕"/>
              </a:rPr>
              <a:t> 나오면 다른 사람에게 채소 </a:t>
            </a:r>
            <a:r>
              <a:rPr lang="en-US" altLang="ko-KR" dirty="0" smtClean="0">
                <a:latin typeface="맑은 고딕"/>
                <a:cs typeface="맑은 고딕"/>
              </a:rPr>
              <a:t>1</a:t>
            </a:r>
            <a:r>
              <a:rPr lang="ko-KR" altLang="en-US" dirty="0" smtClean="0">
                <a:latin typeface="맑은 고딕"/>
                <a:cs typeface="맑은 고딕"/>
              </a:rPr>
              <a:t>개를 줍니다</a:t>
            </a:r>
            <a:r>
              <a:rPr lang="en-US" altLang="ko-KR" dirty="0" smtClean="0">
                <a:latin typeface="맑은 고딕"/>
                <a:cs typeface="맑은 고딕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52705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방법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025650"/>
            <a:ext cx="3124200" cy="3124200"/>
          </a:xfrm>
          <a:prstGeom prst="rect">
            <a:avLst/>
          </a:prstGeom>
        </p:spPr>
      </p:pic>
      <p:sp>
        <p:nvSpPr>
          <p:cNvPr id="12" name="object 5"/>
          <p:cNvSpPr txBox="1"/>
          <p:nvPr/>
        </p:nvSpPr>
        <p:spPr>
          <a:xfrm>
            <a:off x="1295400" y="1420556"/>
            <a:ext cx="8001000" cy="744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6985" indent="-228600" algn="l">
              <a:lnSpc>
                <a:spcPct val="13190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lang="ko-KR" altLang="en-US" dirty="0" smtClean="0">
                <a:latin typeface="맑은 고딕"/>
                <a:cs typeface="맑은 고딕"/>
              </a:rPr>
              <a:t>채소를 올리다가 떨어뜨리면</a:t>
            </a:r>
            <a:r>
              <a:rPr lang="en-US" altLang="ko-KR" dirty="0" smtClean="0">
                <a:latin typeface="맑은 고딕"/>
                <a:cs typeface="맑은 고딕"/>
              </a:rPr>
              <a:t>, </a:t>
            </a:r>
          </a:p>
          <a:p>
            <a:pPr marL="12065" marR="6985" algn="l">
              <a:lnSpc>
                <a:spcPct val="131900"/>
              </a:lnSpc>
              <a:spcBef>
                <a:spcPts val="100"/>
              </a:spcBef>
              <a:tabLst>
                <a:tab pos="240665" algn="l"/>
              </a:tabLst>
            </a:pPr>
            <a:r>
              <a:rPr lang="en-US" altLang="ko-KR" dirty="0">
                <a:latin typeface="맑은 고딕"/>
                <a:cs typeface="맑은 고딕"/>
              </a:rPr>
              <a:t> </a:t>
            </a:r>
            <a:r>
              <a:rPr lang="en-US" altLang="ko-KR" dirty="0" smtClean="0">
                <a:latin typeface="맑은 고딕"/>
                <a:cs typeface="맑은 고딕"/>
              </a:rPr>
              <a:t>  </a:t>
            </a:r>
            <a:r>
              <a:rPr lang="ko-KR" altLang="en-US" dirty="0" smtClean="0">
                <a:latin typeface="맑은 고딕"/>
                <a:cs typeface="맑은 고딕"/>
              </a:rPr>
              <a:t>떨어진 채소를 전부 자기 앞으로 가져와야 합니다</a:t>
            </a:r>
            <a:r>
              <a:rPr lang="en-US" altLang="ko-KR" dirty="0" smtClean="0">
                <a:latin typeface="맑은 고딕"/>
                <a:cs typeface="맑은 고딕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297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52705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방법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47C6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604770"/>
            <a:ext cx="2574925" cy="2574925"/>
          </a:xfrm>
          <a:prstGeom prst="rect">
            <a:avLst/>
          </a:prstGeom>
        </p:spPr>
      </p:pic>
      <p:sp>
        <p:nvSpPr>
          <p:cNvPr id="12" name="object 5"/>
          <p:cNvSpPr txBox="1"/>
          <p:nvPr/>
        </p:nvSpPr>
        <p:spPr>
          <a:xfrm>
            <a:off x="1295400" y="1420556"/>
            <a:ext cx="8001000" cy="1488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6985" indent="-228600" algn="l">
              <a:lnSpc>
                <a:spcPct val="13190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lang="ko-KR" altLang="en-US" dirty="0" smtClean="0">
                <a:latin typeface="맑은 고딕"/>
                <a:cs typeface="맑은 고딕"/>
              </a:rPr>
              <a:t>고양이가 접시를 엎어버리면</a:t>
            </a:r>
            <a:r>
              <a:rPr lang="en-US" altLang="ko-KR" dirty="0" smtClean="0">
                <a:latin typeface="맑은 고딕"/>
                <a:cs typeface="맑은 고딕"/>
              </a:rPr>
              <a:t>, </a:t>
            </a:r>
            <a:r>
              <a:rPr lang="ko-KR" altLang="en-US" dirty="0" smtClean="0">
                <a:latin typeface="맑은 고딕"/>
                <a:cs typeface="맑은 고딕"/>
              </a:rPr>
              <a:t>차례인 사람은 떨어진 채소 중 </a:t>
            </a:r>
            <a:r>
              <a:rPr lang="en-US" altLang="ko-KR" dirty="0" smtClean="0">
                <a:latin typeface="맑은 고딕"/>
                <a:cs typeface="맑은 고딕"/>
              </a:rPr>
              <a:t>2</a:t>
            </a:r>
            <a:r>
              <a:rPr lang="ko-KR" altLang="en-US" dirty="0" smtClean="0">
                <a:latin typeface="맑은 고딕"/>
                <a:cs typeface="맑은 고딕"/>
              </a:rPr>
              <a:t>개를 가져갑니다</a:t>
            </a:r>
            <a:r>
              <a:rPr lang="en-US" altLang="ko-KR" dirty="0" smtClean="0">
                <a:latin typeface="맑은 고딕"/>
                <a:cs typeface="맑은 고딕"/>
              </a:rPr>
              <a:t>.</a:t>
            </a:r>
          </a:p>
          <a:p>
            <a:pPr marL="240665" marR="6985" indent="-228600" algn="l">
              <a:lnSpc>
                <a:spcPct val="13190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lang="ko-KR" altLang="en-US" dirty="0" smtClean="0">
                <a:latin typeface="맑은 고딕"/>
                <a:cs typeface="맑은 고딕"/>
              </a:rPr>
              <a:t>나머지는 게임 상자에 넣고 고양이의 머리를 기울인 다음 게임을 계속합니다</a:t>
            </a:r>
            <a:r>
              <a:rPr lang="en-US" altLang="ko-KR" dirty="0" smtClean="0">
                <a:latin typeface="맑은 고딕"/>
                <a:cs typeface="맑은 고딕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846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44500" y="604380"/>
            <a:ext cx="51943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225" dirty="0"/>
              <a:t>게임</a:t>
            </a:r>
            <a:r>
              <a:rPr spc="-415" dirty="0"/>
              <a:t> </a:t>
            </a:r>
            <a:r>
              <a:rPr spc="-340" dirty="0"/>
              <a:t>종료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615950" cy="457200"/>
          </a:xfrm>
          <a:custGeom>
            <a:avLst/>
            <a:gdLst/>
            <a:ahLst/>
            <a:cxnLst/>
            <a:rect l="l" t="t" r="r" b="b"/>
            <a:pathLst>
              <a:path w="615950" h="457200">
                <a:moveTo>
                  <a:pt x="615594" y="0"/>
                </a:moveTo>
                <a:lnTo>
                  <a:pt x="0" y="0"/>
                </a:lnTo>
                <a:lnTo>
                  <a:pt x="0" y="457200"/>
                </a:lnTo>
                <a:lnTo>
                  <a:pt x="615594" y="457200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23" y="1457629"/>
            <a:ext cx="615950" cy="2686050"/>
          </a:xfrm>
          <a:custGeom>
            <a:avLst/>
            <a:gdLst/>
            <a:ahLst/>
            <a:cxnLst/>
            <a:rect l="l" t="t" r="r" b="b"/>
            <a:pathLst>
              <a:path w="615950" h="2686050">
                <a:moveTo>
                  <a:pt x="615594" y="0"/>
                </a:moveTo>
                <a:lnTo>
                  <a:pt x="0" y="0"/>
                </a:lnTo>
                <a:lnTo>
                  <a:pt x="0" y="2685605"/>
                </a:lnTo>
                <a:lnTo>
                  <a:pt x="615594" y="2685605"/>
                </a:lnTo>
                <a:lnTo>
                  <a:pt x="615594" y="0"/>
                </a:lnTo>
                <a:close/>
              </a:path>
            </a:pathLst>
          </a:custGeom>
          <a:solidFill>
            <a:srgbClr val="FDB9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 txBox="1"/>
          <p:nvPr/>
        </p:nvSpPr>
        <p:spPr>
          <a:xfrm>
            <a:off x="1377619" y="4098925"/>
            <a:ext cx="7613981" cy="443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6350" indent="-228600" algn="l">
              <a:lnSpc>
                <a:spcPct val="1377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lang="ko-KR" altLang="en-US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>자기 채소를 가장 먼저 다 올린 사람이 승리합니다</a:t>
            </a:r>
            <a:r>
              <a:rPr lang="en-US" altLang="ko-KR" sz="2300" spc="-165" dirty="0" smtClean="0">
                <a:solidFill>
                  <a:srgbClr val="323031"/>
                </a:solidFill>
                <a:latin typeface="맑은 고딕"/>
                <a:cs typeface="맑은 고딕"/>
              </a:rPr>
              <a:t>.</a:t>
            </a:r>
            <a:endParaRPr sz="2300" dirty="0">
              <a:latin typeface="맑은 고딕"/>
              <a:cs typeface="맑은 고딕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50257"/>
            <a:ext cx="5181600" cy="2590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224</Words>
  <Application>Microsoft Office PowerPoint</Application>
  <PresentationFormat>사용자 지정</PresentationFormat>
  <Paragraphs>47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4" baseType="lpstr">
      <vt:lpstr>맑은 고딕</vt:lpstr>
      <vt:lpstr>맑은 고딕 Semilight</vt:lpstr>
      <vt:lpstr>Office Theme</vt:lpstr>
      <vt:lpstr>PowerPoint 프레젠테이션</vt:lpstr>
      <vt:lpstr>목차</vt:lpstr>
      <vt:lpstr>게임 소개</vt:lpstr>
      <vt:lpstr>구성물</vt:lpstr>
      <vt:lpstr>게임 준비</vt:lpstr>
      <vt:lpstr>게임 방법</vt:lpstr>
      <vt:lpstr>게임 방법</vt:lpstr>
      <vt:lpstr>게임 방법</vt:lpstr>
      <vt:lpstr>게임 종료</vt:lpstr>
      <vt:lpstr>게임 요약</vt:lpstr>
      <vt:lpstr>감사합니다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kbg</dc:creator>
  <cp:lastModifiedBy>KBG_191202_GB</cp:lastModifiedBy>
  <cp:revision>16</cp:revision>
  <dcterms:created xsi:type="dcterms:W3CDTF">2024-03-14T07:54:19Z</dcterms:created>
  <dcterms:modified xsi:type="dcterms:W3CDTF">2024-04-24T05:43:58Z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2024-03-14T00:00:00Z</vt:filetime>
  </property>
  <property fmtid="{D5CDD505-2E9C-101B-9397-08002B2CF9AE}" pid="3" name="Creator">
    <vt:lpwstr>Adobe InDesign 19.2 (Windows)</vt:lpwstr>
  </property>
  <property fmtid="{D5CDD505-2E9C-101B-9397-08002B2CF9AE}" pid="4" name="LastSaved">
    <vt:filetime>2024-03-14T00:00:00Z</vt:filetime>
  </property>
  <property fmtid="{D5CDD505-2E9C-101B-9397-08002B2CF9AE}" pid="5" name="Producer">
    <vt:lpwstr>Adobe PDF Library 17.0</vt:lpwstr>
  </property>
</Properties>
</file>