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706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604380"/>
            <a:ext cx="2059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335843"/>
            <a:ext cx="9144000" cy="808355"/>
          </a:xfrm>
          <a:custGeom>
            <a:avLst/>
            <a:gdLst/>
            <a:ahLst/>
            <a:cxnLst/>
            <a:rect l="l" t="t" r="r" b="b"/>
            <a:pathLst>
              <a:path w="9144000" h="808354">
                <a:moveTo>
                  <a:pt x="9144000" y="0"/>
                </a:moveTo>
                <a:lnTo>
                  <a:pt x="0" y="0"/>
                </a:lnTo>
                <a:lnTo>
                  <a:pt x="0" y="807834"/>
                </a:lnTo>
                <a:lnTo>
                  <a:pt x="9144000" y="807834"/>
                </a:lnTo>
                <a:lnTo>
                  <a:pt x="9144000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9715" y="457197"/>
            <a:ext cx="366166" cy="58676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8808" y="523252"/>
            <a:ext cx="247979" cy="21456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2625" y="909522"/>
            <a:ext cx="372168" cy="1086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219911" y="697303"/>
            <a:ext cx="457834" cy="147320"/>
          </a:xfrm>
          <a:custGeom>
            <a:avLst/>
            <a:gdLst/>
            <a:ahLst/>
            <a:cxnLst/>
            <a:rect l="l" t="t" r="r" b="b"/>
            <a:pathLst>
              <a:path w="457834" h="147319">
                <a:moveTo>
                  <a:pt x="457542" y="0"/>
                </a:moveTo>
                <a:lnTo>
                  <a:pt x="407089" y="36593"/>
                </a:lnTo>
                <a:lnTo>
                  <a:pt x="354689" y="58529"/>
                </a:lnTo>
                <a:lnTo>
                  <a:pt x="303808" y="69305"/>
                </a:lnTo>
                <a:lnTo>
                  <a:pt x="257910" y="72416"/>
                </a:lnTo>
                <a:lnTo>
                  <a:pt x="220459" y="71361"/>
                </a:lnTo>
                <a:lnTo>
                  <a:pt x="175294" y="70993"/>
                </a:lnTo>
                <a:lnTo>
                  <a:pt x="107068" y="83593"/>
                </a:lnTo>
                <a:lnTo>
                  <a:pt x="48400" y="104405"/>
                </a:lnTo>
                <a:lnTo>
                  <a:pt x="0" y="147281"/>
                </a:lnTo>
                <a:lnTo>
                  <a:pt x="58119" y="123259"/>
                </a:lnTo>
                <a:lnTo>
                  <a:pt x="113915" y="111833"/>
                </a:lnTo>
                <a:lnTo>
                  <a:pt x="166689" y="109344"/>
                </a:lnTo>
                <a:lnTo>
                  <a:pt x="215744" y="112132"/>
                </a:lnTo>
                <a:lnTo>
                  <a:pt x="260382" y="116537"/>
                </a:lnTo>
                <a:lnTo>
                  <a:pt x="299905" y="118898"/>
                </a:lnTo>
                <a:lnTo>
                  <a:pt x="333616" y="115557"/>
                </a:lnTo>
                <a:lnTo>
                  <a:pt x="384894" y="101793"/>
                </a:lnTo>
                <a:lnTo>
                  <a:pt x="414896" y="85167"/>
                </a:lnTo>
                <a:lnTo>
                  <a:pt x="435239" y="54847"/>
                </a:lnTo>
                <a:lnTo>
                  <a:pt x="457542" y="0"/>
                </a:lnTo>
                <a:close/>
              </a:path>
            </a:pathLst>
          </a:custGeom>
          <a:solidFill>
            <a:srgbClr val="00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483694" y="579227"/>
            <a:ext cx="145415" cy="139065"/>
          </a:xfrm>
          <a:custGeom>
            <a:avLst/>
            <a:gdLst/>
            <a:ahLst/>
            <a:cxnLst/>
            <a:rect l="l" t="t" r="r" b="b"/>
            <a:pathLst>
              <a:path w="145415" h="139065">
                <a:moveTo>
                  <a:pt x="41674" y="743"/>
                </a:moveTo>
                <a:lnTo>
                  <a:pt x="5002" y="23850"/>
                </a:lnTo>
                <a:lnTo>
                  <a:pt x="0" y="64801"/>
                </a:lnTo>
                <a:lnTo>
                  <a:pt x="4469" y="84712"/>
                </a:lnTo>
                <a:lnTo>
                  <a:pt x="31458" y="122430"/>
                </a:lnTo>
                <a:lnTo>
                  <a:pt x="79356" y="138772"/>
                </a:lnTo>
                <a:lnTo>
                  <a:pt x="100352" y="136458"/>
                </a:lnTo>
                <a:lnTo>
                  <a:pt x="140380" y="112216"/>
                </a:lnTo>
                <a:lnTo>
                  <a:pt x="144852" y="90126"/>
                </a:lnTo>
                <a:lnTo>
                  <a:pt x="142650" y="80507"/>
                </a:lnTo>
                <a:lnTo>
                  <a:pt x="107068" y="53643"/>
                </a:lnTo>
                <a:lnTo>
                  <a:pt x="103994" y="52246"/>
                </a:lnTo>
                <a:lnTo>
                  <a:pt x="94304" y="46711"/>
                </a:lnTo>
                <a:lnTo>
                  <a:pt x="84906" y="39456"/>
                </a:lnTo>
                <a:lnTo>
                  <a:pt x="76709" y="31274"/>
                </a:lnTo>
                <a:lnTo>
                  <a:pt x="70619" y="22960"/>
                </a:lnTo>
                <a:lnTo>
                  <a:pt x="65617" y="15778"/>
                </a:lnTo>
                <a:lnTo>
                  <a:pt x="55809" y="6434"/>
                </a:lnTo>
                <a:lnTo>
                  <a:pt x="41674" y="743"/>
                </a:lnTo>
                <a:close/>
              </a:path>
              <a:path w="145415" h="139065">
                <a:moveTo>
                  <a:pt x="17368" y="227"/>
                </a:moveTo>
                <a:close/>
              </a:path>
              <a:path w="145415" h="139065">
                <a:moveTo>
                  <a:pt x="17821" y="0"/>
                </a:moveTo>
                <a:lnTo>
                  <a:pt x="17347" y="227"/>
                </a:lnTo>
                <a:lnTo>
                  <a:pt x="17821" y="0"/>
                </a:lnTo>
                <a:close/>
              </a:path>
            </a:pathLst>
          </a:custGeom>
          <a:solidFill>
            <a:srgbClr val="FAA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97582" y="491346"/>
            <a:ext cx="238028" cy="250898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8254962" y="482625"/>
            <a:ext cx="436245" cy="269240"/>
          </a:xfrm>
          <a:custGeom>
            <a:avLst/>
            <a:gdLst/>
            <a:ahLst/>
            <a:cxnLst/>
            <a:rect l="l" t="t" r="r" b="b"/>
            <a:pathLst>
              <a:path w="436245" h="269240">
                <a:moveTo>
                  <a:pt x="123583" y="193179"/>
                </a:moveTo>
                <a:lnTo>
                  <a:pt x="121043" y="188899"/>
                </a:lnTo>
                <a:lnTo>
                  <a:pt x="118275" y="188188"/>
                </a:lnTo>
                <a:lnTo>
                  <a:pt x="116141" y="189458"/>
                </a:lnTo>
                <a:lnTo>
                  <a:pt x="104749" y="195338"/>
                </a:lnTo>
                <a:lnTo>
                  <a:pt x="94627" y="198729"/>
                </a:lnTo>
                <a:lnTo>
                  <a:pt x="85915" y="199605"/>
                </a:lnTo>
                <a:lnTo>
                  <a:pt x="78727" y="197929"/>
                </a:lnTo>
                <a:lnTo>
                  <a:pt x="70027" y="193903"/>
                </a:lnTo>
                <a:lnTo>
                  <a:pt x="67716" y="180987"/>
                </a:lnTo>
                <a:lnTo>
                  <a:pt x="65392" y="179324"/>
                </a:lnTo>
                <a:lnTo>
                  <a:pt x="60502" y="180124"/>
                </a:lnTo>
                <a:lnTo>
                  <a:pt x="58826" y="182435"/>
                </a:lnTo>
                <a:lnTo>
                  <a:pt x="59220" y="184886"/>
                </a:lnTo>
                <a:lnTo>
                  <a:pt x="82651" y="208661"/>
                </a:lnTo>
                <a:lnTo>
                  <a:pt x="87160" y="208661"/>
                </a:lnTo>
                <a:lnTo>
                  <a:pt x="122872" y="195948"/>
                </a:lnTo>
                <a:lnTo>
                  <a:pt x="123583" y="193179"/>
                </a:lnTo>
                <a:close/>
              </a:path>
              <a:path w="436245" h="269240">
                <a:moveTo>
                  <a:pt x="146761" y="125336"/>
                </a:moveTo>
                <a:lnTo>
                  <a:pt x="145465" y="118376"/>
                </a:lnTo>
                <a:lnTo>
                  <a:pt x="142290" y="113131"/>
                </a:lnTo>
                <a:lnTo>
                  <a:pt x="137515" y="110312"/>
                </a:lnTo>
                <a:lnTo>
                  <a:pt x="131991" y="110578"/>
                </a:lnTo>
                <a:lnTo>
                  <a:pt x="126746" y="113753"/>
                </a:lnTo>
                <a:lnTo>
                  <a:pt x="122364" y="119303"/>
                </a:lnTo>
                <a:lnTo>
                  <a:pt x="119430" y="126707"/>
                </a:lnTo>
                <a:lnTo>
                  <a:pt x="118579" y="134620"/>
                </a:lnTo>
                <a:lnTo>
                  <a:pt x="119875" y="141566"/>
                </a:lnTo>
                <a:lnTo>
                  <a:pt x="123037" y="146824"/>
                </a:lnTo>
                <a:lnTo>
                  <a:pt x="127812" y="149644"/>
                </a:lnTo>
                <a:lnTo>
                  <a:pt x="133350" y="149377"/>
                </a:lnTo>
                <a:lnTo>
                  <a:pt x="138607" y="146189"/>
                </a:lnTo>
                <a:lnTo>
                  <a:pt x="142989" y="140639"/>
                </a:lnTo>
                <a:lnTo>
                  <a:pt x="145910" y="133248"/>
                </a:lnTo>
                <a:lnTo>
                  <a:pt x="146761" y="125336"/>
                </a:lnTo>
                <a:close/>
              </a:path>
              <a:path w="436245" h="269240">
                <a:moveTo>
                  <a:pt x="190614" y="139750"/>
                </a:moveTo>
                <a:lnTo>
                  <a:pt x="189598" y="108178"/>
                </a:lnTo>
                <a:lnTo>
                  <a:pt x="184594" y="78536"/>
                </a:lnTo>
                <a:lnTo>
                  <a:pt x="180644" y="66268"/>
                </a:lnTo>
                <a:lnTo>
                  <a:pt x="180644" y="109143"/>
                </a:lnTo>
                <a:lnTo>
                  <a:pt x="176479" y="172186"/>
                </a:lnTo>
                <a:lnTo>
                  <a:pt x="156362" y="215150"/>
                </a:lnTo>
                <a:lnTo>
                  <a:pt x="118287" y="250672"/>
                </a:lnTo>
                <a:lnTo>
                  <a:pt x="66484" y="260121"/>
                </a:lnTo>
                <a:lnTo>
                  <a:pt x="54343" y="259511"/>
                </a:lnTo>
                <a:lnTo>
                  <a:pt x="42506" y="257441"/>
                </a:lnTo>
                <a:lnTo>
                  <a:pt x="31457" y="253631"/>
                </a:lnTo>
                <a:lnTo>
                  <a:pt x="21704" y="247751"/>
                </a:lnTo>
                <a:lnTo>
                  <a:pt x="9194" y="226517"/>
                </a:lnTo>
                <a:lnTo>
                  <a:pt x="11290" y="201676"/>
                </a:lnTo>
                <a:lnTo>
                  <a:pt x="20510" y="179197"/>
                </a:lnTo>
                <a:lnTo>
                  <a:pt x="29438" y="165036"/>
                </a:lnTo>
                <a:lnTo>
                  <a:pt x="35115" y="156362"/>
                </a:lnTo>
                <a:lnTo>
                  <a:pt x="39700" y="146710"/>
                </a:lnTo>
                <a:lnTo>
                  <a:pt x="43446" y="136702"/>
                </a:lnTo>
                <a:lnTo>
                  <a:pt x="46583" y="126936"/>
                </a:lnTo>
                <a:lnTo>
                  <a:pt x="48006" y="114909"/>
                </a:lnTo>
                <a:lnTo>
                  <a:pt x="47383" y="99314"/>
                </a:lnTo>
                <a:lnTo>
                  <a:pt x="46024" y="82499"/>
                </a:lnTo>
                <a:lnTo>
                  <a:pt x="45275" y="66852"/>
                </a:lnTo>
                <a:lnTo>
                  <a:pt x="60769" y="25171"/>
                </a:lnTo>
                <a:lnTo>
                  <a:pt x="96342" y="9385"/>
                </a:lnTo>
                <a:lnTo>
                  <a:pt x="104038" y="9017"/>
                </a:lnTo>
                <a:lnTo>
                  <a:pt x="105041" y="9029"/>
                </a:lnTo>
                <a:lnTo>
                  <a:pt x="120535" y="11353"/>
                </a:lnTo>
                <a:lnTo>
                  <a:pt x="143446" y="22631"/>
                </a:lnTo>
                <a:lnTo>
                  <a:pt x="166052" y="52120"/>
                </a:lnTo>
                <a:lnTo>
                  <a:pt x="180644" y="109143"/>
                </a:lnTo>
                <a:lnTo>
                  <a:pt x="180644" y="66268"/>
                </a:lnTo>
                <a:lnTo>
                  <a:pt x="151320" y="17399"/>
                </a:lnTo>
                <a:lnTo>
                  <a:pt x="115265" y="1104"/>
                </a:lnTo>
                <a:lnTo>
                  <a:pt x="104863" y="0"/>
                </a:lnTo>
                <a:lnTo>
                  <a:pt x="104038" y="0"/>
                </a:lnTo>
                <a:lnTo>
                  <a:pt x="65176" y="9144"/>
                </a:lnTo>
                <a:lnTo>
                  <a:pt x="40144" y="42646"/>
                </a:lnTo>
                <a:lnTo>
                  <a:pt x="36258" y="66852"/>
                </a:lnTo>
                <a:lnTo>
                  <a:pt x="36258" y="74129"/>
                </a:lnTo>
                <a:lnTo>
                  <a:pt x="37655" y="90805"/>
                </a:lnTo>
                <a:lnTo>
                  <a:pt x="38417" y="100507"/>
                </a:lnTo>
                <a:lnTo>
                  <a:pt x="38836" y="108178"/>
                </a:lnTo>
                <a:lnTo>
                  <a:pt x="38887" y="118160"/>
                </a:lnTo>
                <a:lnTo>
                  <a:pt x="37960" y="124294"/>
                </a:lnTo>
                <a:lnTo>
                  <a:pt x="22364" y="159461"/>
                </a:lnTo>
                <a:lnTo>
                  <a:pt x="15316" y="169964"/>
                </a:lnTo>
                <a:lnTo>
                  <a:pt x="7213" y="186029"/>
                </a:lnTo>
                <a:lnTo>
                  <a:pt x="1092" y="205397"/>
                </a:lnTo>
                <a:lnTo>
                  <a:pt x="0" y="225844"/>
                </a:lnTo>
                <a:lnTo>
                  <a:pt x="1828" y="234416"/>
                </a:lnTo>
                <a:lnTo>
                  <a:pt x="37884" y="265557"/>
                </a:lnTo>
                <a:lnTo>
                  <a:pt x="66484" y="269138"/>
                </a:lnTo>
                <a:lnTo>
                  <a:pt x="84912" y="267995"/>
                </a:lnTo>
                <a:lnTo>
                  <a:pt x="101600" y="265201"/>
                </a:lnTo>
                <a:lnTo>
                  <a:pt x="114820" y="261708"/>
                </a:lnTo>
                <a:lnTo>
                  <a:pt x="118719" y="260121"/>
                </a:lnTo>
                <a:lnTo>
                  <a:pt x="122821" y="258457"/>
                </a:lnTo>
                <a:lnTo>
                  <a:pt x="154825" y="231622"/>
                </a:lnTo>
                <a:lnTo>
                  <a:pt x="177647" y="195935"/>
                </a:lnTo>
                <a:lnTo>
                  <a:pt x="186626" y="169037"/>
                </a:lnTo>
                <a:lnTo>
                  <a:pt x="190614" y="139750"/>
                </a:lnTo>
                <a:close/>
              </a:path>
              <a:path w="436245" h="269240">
                <a:moveTo>
                  <a:pt x="274408" y="168554"/>
                </a:moveTo>
                <a:lnTo>
                  <a:pt x="272034" y="160959"/>
                </a:lnTo>
                <a:lnTo>
                  <a:pt x="269659" y="153377"/>
                </a:lnTo>
                <a:lnTo>
                  <a:pt x="263588" y="148513"/>
                </a:lnTo>
                <a:lnTo>
                  <a:pt x="253365" y="151726"/>
                </a:lnTo>
                <a:lnTo>
                  <a:pt x="251155" y="159169"/>
                </a:lnTo>
                <a:lnTo>
                  <a:pt x="255917" y="174345"/>
                </a:lnTo>
                <a:lnTo>
                  <a:pt x="261988" y="179197"/>
                </a:lnTo>
                <a:lnTo>
                  <a:pt x="272199" y="175996"/>
                </a:lnTo>
                <a:lnTo>
                  <a:pt x="274408" y="168554"/>
                </a:lnTo>
                <a:close/>
              </a:path>
              <a:path w="436245" h="269240">
                <a:moveTo>
                  <a:pt x="306362" y="152641"/>
                </a:moveTo>
                <a:lnTo>
                  <a:pt x="304088" y="146469"/>
                </a:lnTo>
                <a:lnTo>
                  <a:pt x="301815" y="140309"/>
                </a:lnTo>
                <a:lnTo>
                  <a:pt x="296633" y="136537"/>
                </a:lnTo>
                <a:lnTo>
                  <a:pt x="288366" y="139585"/>
                </a:lnTo>
                <a:lnTo>
                  <a:pt x="286854" y="145808"/>
                </a:lnTo>
                <a:lnTo>
                  <a:pt x="291401" y="158140"/>
                </a:lnTo>
                <a:lnTo>
                  <a:pt x="296583" y="161912"/>
                </a:lnTo>
                <a:lnTo>
                  <a:pt x="304850" y="158864"/>
                </a:lnTo>
                <a:lnTo>
                  <a:pt x="306362" y="152641"/>
                </a:lnTo>
                <a:close/>
              </a:path>
              <a:path w="436245" h="269240">
                <a:moveTo>
                  <a:pt x="344055" y="182257"/>
                </a:moveTo>
                <a:lnTo>
                  <a:pt x="340067" y="175336"/>
                </a:lnTo>
                <a:lnTo>
                  <a:pt x="339864" y="174993"/>
                </a:lnTo>
                <a:lnTo>
                  <a:pt x="339864" y="182206"/>
                </a:lnTo>
                <a:lnTo>
                  <a:pt x="339699" y="185699"/>
                </a:lnTo>
                <a:lnTo>
                  <a:pt x="335826" y="187934"/>
                </a:lnTo>
                <a:lnTo>
                  <a:pt x="332714" y="186334"/>
                </a:lnTo>
                <a:lnTo>
                  <a:pt x="329234" y="180314"/>
                </a:lnTo>
                <a:lnTo>
                  <a:pt x="329399" y="176809"/>
                </a:lnTo>
                <a:lnTo>
                  <a:pt x="331762" y="175450"/>
                </a:lnTo>
                <a:lnTo>
                  <a:pt x="332232" y="175336"/>
                </a:lnTo>
                <a:lnTo>
                  <a:pt x="334556" y="175336"/>
                </a:lnTo>
                <a:lnTo>
                  <a:pt x="336765" y="176834"/>
                </a:lnTo>
                <a:lnTo>
                  <a:pt x="339864" y="182206"/>
                </a:lnTo>
                <a:lnTo>
                  <a:pt x="339864" y="174993"/>
                </a:lnTo>
                <a:lnTo>
                  <a:pt x="338429" y="172516"/>
                </a:lnTo>
                <a:lnTo>
                  <a:pt x="333286" y="170408"/>
                </a:lnTo>
                <a:lnTo>
                  <a:pt x="325780" y="174739"/>
                </a:lnTo>
                <a:lnTo>
                  <a:pt x="325043" y="180251"/>
                </a:lnTo>
                <a:lnTo>
                  <a:pt x="329920" y="188696"/>
                </a:lnTo>
                <a:lnTo>
                  <a:pt x="333235" y="190792"/>
                </a:lnTo>
                <a:lnTo>
                  <a:pt x="337477" y="190792"/>
                </a:lnTo>
                <a:lnTo>
                  <a:pt x="338569" y="190512"/>
                </a:lnTo>
                <a:lnTo>
                  <a:pt x="343039" y="187934"/>
                </a:lnTo>
                <a:lnTo>
                  <a:pt x="343319" y="187769"/>
                </a:lnTo>
                <a:lnTo>
                  <a:pt x="344055" y="182257"/>
                </a:lnTo>
                <a:close/>
              </a:path>
              <a:path w="436245" h="269240">
                <a:moveTo>
                  <a:pt x="382409" y="186740"/>
                </a:moveTo>
                <a:lnTo>
                  <a:pt x="382346" y="184556"/>
                </a:lnTo>
                <a:lnTo>
                  <a:pt x="379374" y="172935"/>
                </a:lnTo>
                <a:lnTo>
                  <a:pt x="373595" y="163728"/>
                </a:lnTo>
                <a:lnTo>
                  <a:pt x="373583" y="186740"/>
                </a:lnTo>
                <a:lnTo>
                  <a:pt x="373011" y="197650"/>
                </a:lnTo>
                <a:lnTo>
                  <a:pt x="347052" y="226999"/>
                </a:lnTo>
                <a:lnTo>
                  <a:pt x="308076" y="235381"/>
                </a:lnTo>
                <a:lnTo>
                  <a:pt x="288442" y="233146"/>
                </a:lnTo>
                <a:lnTo>
                  <a:pt x="249986" y="209651"/>
                </a:lnTo>
                <a:lnTo>
                  <a:pt x="228727" y="161417"/>
                </a:lnTo>
                <a:lnTo>
                  <a:pt x="228828" y="138353"/>
                </a:lnTo>
                <a:lnTo>
                  <a:pt x="248373" y="103263"/>
                </a:lnTo>
                <a:lnTo>
                  <a:pt x="252425" y="101130"/>
                </a:lnTo>
                <a:lnTo>
                  <a:pt x="257733" y="98323"/>
                </a:lnTo>
                <a:lnTo>
                  <a:pt x="262686" y="97167"/>
                </a:lnTo>
                <a:lnTo>
                  <a:pt x="267233" y="97167"/>
                </a:lnTo>
                <a:lnTo>
                  <a:pt x="279450" y="100037"/>
                </a:lnTo>
                <a:lnTo>
                  <a:pt x="289052" y="106705"/>
                </a:lnTo>
                <a:lnTo>
                  <a:pt x="295757" y="114198"/>
                </a:lnTo>
                <a:lnTo>
                  <a:pt x="299351" y="119570"/>
                </a:lnTo>
                <a:lnTo>
                  <a:pt x="305435" y="127889"/>
                </a:lnTo>
                <a:lnTo>
                  <a:pt x="313639" y="136067"/>
                </a:lnTo>
                <a:lnTo>
                  <a:pt x="323037" y="143319"/>
                </a:lnTo>
                <a:lnTo>
                  <a:pt x="332727" y="148856"/>
                </a:lnTo>
                <a:lnTo>
                  <a:pt x="335800" y="150253"/>
                </a:lnTo>
                <a:lnTo>
                  <a:pt x="343928" y="154051"/>
                </a:lnTo>
                <a:lnTo>
                  <a:pt x="373583" y="186740"/>
                </a:lnTo>
                <a:lnTo>
                  <a:pt x="373583" y="163728"/>
                </a:lnTo>
                <a:lnTo>
                  <a:pt x="339559" y="142062"/>
                </a:lnTo>
                <a:lnTo>
                  <a:pt x="336473" y="140652"/>
                </a:lnTo>
                <a:lnTo>
                  <a:pt x="327990" y="135801"/>
                </a:lnTo>
                <a:lnTo>
                  <a:pt x="319697" y="129400"/>
                </a:lnTo>
                <a:lnTo>
                  <a:pt x="312445" y="122224"/>
                </a:lnTo>
                <a:lnTo>
                  <a:pt x="307136" y="115023"/>
                </a:lnTo>
                <a:lnTo>
                  <a:pt x="302488" y="108153"/>
                </a:lnTo>
                <a:lnTo>
                  <a:pt x="294182" y="99212"/>
                </a:lnTo>
                <a:lnTo>
                  <a:pt x="282384" y="91452"/>
                </a:lnTo>
                <a:lnTo>
                  <a:pt x="267233" y="88150"/>
                </a:lnTo>
                <a:lnTo>
                  <a:pt x="260959" y="88150"/>
                </a:lnTo>
                <a:lnTo>
                  <a:pt x="225425" y="116941"/>
                </a:lnTo>
                <a:lnTo>
                  <a:pt x="219811" y="162623"/>
                </a:lnTo>
                <a:lnTo>
                  <a:pt x="224815" y="184556"/>
                </a:lnTo>
                <a:lnTo>
                  <a:pt x="254444" y="225971"/>
                </a:lnTo>
                <a:lnTo>
                  <a:pt x="308076" y="244398"/>
                </a:lnTo>
                <a:lnTo>
                  <a:pt x="330174" y="242011"/>
                </a:lnTo>
                <a:lnTo>
                  <a:pt x="350291" y="235419"/>
                </a:lnTo>
                <a:lnTo>
                  <a:pt x="366547" y="225463"/>
                </a:lnTo>
                <a:lnTo>
                  <a:pt x="377088" y="213017"/>
                </a:lnTo>
                <a:lnTo>
                  <a:pt x="382003" y="198755"/>
                </a:lnTo>
                <a:lnTo>
                  <a:pt x="382409" y="186740"/>
                </a:lnTo>
                <a:close/>
              </a:path>
              <a:path w="436245" h="269240">
                <a:moveTo>
                  <a:pt x="426008" y="160947"/>
                </a:moveTo>
                <a:lnTo>
                  <a:pt x="415366" y="149466"/>
                </a:lnTo>
                <a:lnTo>
                  <a:pt x="389521" y="136804"/>
                </a:lnTo>
                <a:lnTo>
                  <a:pt x="409232" y="152196"/>
                </a:lnTo>
                <a:lnTo>
                  <a:pt x="417830" y="164579"/>
                </a:lnTo>
                <a:lnTo>
                  <a:pt x="417118" y="180492"/>
                </a:lnTo>
                <a:lnTo>
                  <a:pt x="408914" y="206451"/>
                </a:lnTo>
                <a:lnTo>
                  <a:pt x="423240" y="177761"/>
                </a:lnTo>
                <a:lnTo>
                  <a:pt x="426008" y="160947"/>
                </a:lnTo>
                <a:close/>
              </a:path>
              <a:path w="436245" h="269240">
                <a:moveTo>
                  <a:pt x="435762" y="161328"/>
                </a:moveTo>
                <a:lnTo>
                  <a:pt x="432104" y="156311"/>
                </a:lnTo>
                <a:lnTo>
                  <a:pt x="422821" y="150723"/>
                </a:lnTo>
                <a:lnTo>
                  <a:pt x="428371" y="159715"/>
                </a:lnTo>
                <a:lnTo>
                  <a:pt x="430784" y="165874"/>
                </a:lnTo>
                <a:lnTo>
                  <a:pt x="430580" y="172021"/>
                </a:lnTo>
                <a:lnTo>
                  <a:pt x="428282" y="181000"/>
                </a:lnTo>
                <a:lnTo>
                  <a:pt x="434327" y="168605"/>
                </a:lnTo>
                <a:lnTo>
                  <a:pt x="435762" y="161328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5220" y="604380"/>
            <a:ext cx="205867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69299" y="1346535"/>
            <a:ext cx="4629784" cy="3137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7203"/>
            <a:ext cx="9144000" cy="4686935"/>
            <a:chOff x="0" y="457203"/>
            <a:chExt cx="9144000" cy="4686935"/>
          </a:xfrm>
        </p:grpSpPr>
        <p:sp>
          <p:nvSpPr>
            <p:cNvPr id="3" name="object 3"/>
            <p:cNvSpPr/>
            <p:nvPr/>
          </p:nvSpPr>
          <p:spPr>
            <a:xfrm>
              <a:off x="4572000" y="848271"/>
              <a:ext cx="3515360" cy="3515360"/>
            </a:xfrm>
            <a:custGeom>
              <a:avLst/>
              <a:gdLst/>
              <a:ahLst/>
              <a:cxnLst/>
              <a:rect l="l" t="t" r="r" b="b"/>
              <a:pathLst>
                <a:path w="3515359" h="3515360">
                  <a:moveTo>
                    <a:pt x="0" y="3514801"/>
                  </a:moveTo>
                  <a:lnTo>
                    <a:pt x="3514801" y="3514801"/>
                  </a:lnTo>
                  <a:lnTo>
                    <a:pt x="3514801" y="0"/>
                  </a:lnTo>
                  <a:lnTo>
                    <a:pt x="0" y="0"/>
                  </a:lnTo>
                  <a:lnTo>
                    <a:pt x="0" y="3514801"/>
                  </a:lnTo>
                  <a:close/>
                </a:path>
              </a:pathLst>
            </a:custGeom>
            <a:ln w="12700">
              <a:solidFill>
                <a:srgbClr val="3230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335843"/>
              <a:ext cx="9144000" cy="808355"/>
            </a:xfrm>
            <a:custGeom>
              <a:avLst/>
              <a:gdLst/>
              <a:ahLst/>
              <a:cxnLst/>
              <a:rect l="l" t="t" r="r" b="b"/>
              <a:pathLst>
                <a:path w="9144000" h="808354">
                  <a:moveTo>
                    <a:pt x="9144000" y="0"/>
                  </a:moveTo>
                  <a:lnTo>
                    <a:pt x="0" y="0"/>
                  </a:lnTo>
                  <a:lnTo>
                    <a:pt x="0" y="807834"/>
                  </a:lnTo>
                  <a:lnTo>
                    <a:pt x="9144000" y="80783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47C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003118"/>
              <a:ext cx="1739264" cy="219075"/>
            </a:xfrm>
            <a:custGeom>
              <a:avLst/>
              <a:gdLst/>
              <a:ahLst/>
              <a:cxnLst/>
              <a:rect l="l" t="t" r="r" b="b"/>
              <a:pathLst>
                <a:path w="1739264" h="219075">
                  <a:moveTo>
                    <a:pt x="1612800" y="0"/>
                  </a:moveTo>
                  <a:lnTo>
                    <a:pt x="0" y="0"/>
                  </a:lnTo>
                  <a:lnTo>
                    <a:pt x="0" y="218884"/>
                  </a:lnTo>
                  <a:lnTo>
                    <a:pt x="1738797" y="218884"/>
                  </a:lnTo>
                  <a:lnTo>
                    <a:pt x="1612800" y="0"/>
                  </a:lnTo>
                  <a:close/>
                </a:path>
              </a:pathLst>
            </a:custGeom>
            <a:solidFill>
              <a:srgbClr val="323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4" y="457203"/>
              <a:ext cx="257124" cy="4120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690" y="503580"/>
              <a:ext cx="174142" cy="1506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3604" y="1175270"/>
              <a:ext cx="3514788" cy="351480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1298" y="1039920"/>
            <a:ext cx="4080701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80" dirty="0">
                <a:latin typeface="맑은 고딕 Semilight"/>
                <a:cs typeface="맑은 고딕 Semilight"/>
              </a:rPr>
              <a:t>퍼즐게임의</a:t>
            </a:r>
            <a:r>
              <a:rPr sz="2000" b="0" spc="-40" dirty="0">
                <a:latin typeface="맑은 고딕 Semilight"/>
                <a:cs typeface="맑은 고딕 Semilight"/>
              </a:rPr>
              <a:t> </a:t>
            </a:r>
            <a:r>
              <a:rPr sz="2000" b="0" spc="-65" dirty="0">
                <a:latin typeface="맑은 고딕 Semilight"/>
                <a:cs typeface="맑은 고딕 Semilight"/>
              </a:rPr>
              <a:t>최고봉</a:t>
            </a:r>
            <a:endParaRPr sz="2000" dirty="0">
              <a:latin typeface="맑은 고딕 Semilight"/>
              <a:cs typeface="맑은 고딕 Semi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1302683"/>
            <a:ext cx="4419104" cy="13265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973455">
              <a:lnSpc>
                <a:spcPct val="100000"/>
              </a:lnSpc>
              <a:spcBef>
                <a:spcPts val="430"/>
              </a:spcBef>
            </a:pPr>
            <a:r>
              <a:rPr sz="2000" b="0" spc="-9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&lt;우봉고&gt;의</a:t>
            </a:r>
            <a:r>
              <a:rPr sz="2000" b="0" spc="-5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000" b="0" spc="-6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간편</a:t>
            </a:r>
            <a:r>
              <a:rPr sz="2000" b="0" spc="-5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000" b="0" spc="-2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버전!</a:t>
            </a:r>
            <a:endParaRPr sz="2000" dirty="0">
              <a:latin typeface="맑은 고딕 Semilight"/>
              <a:cs typeface="맑은 고딕 Semilight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5500" b="1" spc="-145" dirty="0">
                <a:solidFill>
                  <a:srgbClr val="323031"/>
                </a:solidFill>
                <a:latin typeface="맑은 고딕"/>
                <a:cs typeface="맑은 고딕"/>
              </a:rPr>
              <a:t>우봉고</a:t>
            </a:r>
            <a:r>
              <a:rPr sz="5500" b="1" spc="-3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5500" b="1" spc="-200" dirty="0">
                <a:solidFill>
                  <a:srgbClr val="323031"/>
                </a:solidFill>
                <a:latin typeface="맑은 고딕"/>
                <a:cs typeface="맑은 고딕"/>
              </a:rPr>
              <a:t>미니</a:t>
            </a:r>
            <a:endParaRPr sz="55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20" y="604380"/>
            <a:ext cx="53459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298" y="1379983"/>
            <a:ext cx="7452101" cy="3029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985" indent="-228600">
              <a:lnSpc>
                <a:spcPct val="1319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인원수에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따라서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아래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 err="1">
                <a:solidFill>
                  <a:srgbClr val="323031"/>
                </a:solidFill>
                <a:latin typeface="맑은 고딕"/>
                <a:cs typeface="맑은 고딕"/>
              </a:rPr>
              <a:t>장수만큼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400" spc="-235" dirty="0" smtClean="0">
                <a:solidFill>
                  <a:srgbClr val="323031"/>
                </a:solidFill>
                <a:latin typeface="맑은 고딕"/>
                <a:cs typeface="맑은 고딕"/>
              </a:rPr>
              <a:t>준비</a:t>
            </a:r>
            <a:r>
              <a:rPr lang="ko-KR" altLang="en-US" sz="2400" spc="-190" dirty="0" smtClean="0">
                <a:solidFill>
                  <a:srgbClr val="323031"/>
                </a:solidFill>
                <a:latin typeface="맑은 고딕"/>
                <a:cs typeface="맑은 고딕"/>
              </a:rPr>
              <a:t>해요</a:t>
            </a:r>
            <a:r>
              <a:rPr lang="en-US" altLang="ko-KR" sz="2400" spc="-190" dirty="0" smtClean="0">
                <a:solidFill>
                  <a:srgbClr val="323031"/>
                </a:solidFill>
                <a:latin typeface="맑은 고딕"/>
                <a:cs typeface="맑은 고딕"/>
              </a:rPr>
              <a:t>.                 </a:t>
            </a:r>
            <a:r>
              <a:rPr sz="2400" spc="-14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방금</a:t>
            </a:r>
            <a:r>
              <a:rPr sz="2400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선택한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난이도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면이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아래로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가도록</a:t>
            </a:r>
            <a:endParaRPr sz="2400" dirty="0">
              <a:latin typeface="맑은 고딕"/>
              <a:cs typeface="맑은 고딕"/>
            </a:endParaRPr>
          </a:p>
          <a:p>
            <a:pPr marL="241300">
              <a:lnSpc>
                <a:spcPct val="100000"/>
              </a:lnSpc>
              <a:spcBef>
                <a:spcPts val="919"/>
              </a:spcBef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테이블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 err="1">
                <a:solidFill>
                  <a:srgbClr val="323031"/>
                </a:solidFill>
                <a:latin typeface="맑은 고딕"/>
                <a:cs typeface="맑은 고딕"/>
              </a:rPr>
              <a:t>가운데에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3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쌓아</a:t>
            </a:r>
            <a:r>
              <a:rPr lang="ko-KR" altLang="en-US" sz="2400" spc="-30" dirty="0" smtClean="0">
                <a:solidFill>
                  <a:srgbClr val="323031"/>
                </a:solidFill>
                <a:latin typeface="맑은 고딕"/>
                <a:cs typeface="맑은 고딕"/>
              </a:rPr>
              <a:t>둬요</a:t>
            </a:r>
            <a:r>
              <a:rPr lang="en-US" altLang="ko-KR" sz="2400" spc="-3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sz="2400" dirty="0">
              <a:latin typeface="맑은 고딕"/>
              <a:cs typeface="맑은 고딕"/>
            </a:endParaRPr>
          </a:p>
          <a:p>
            <a:pPr marL="264160">
              <a:lnSpc>
                <a:spcPct val="100000"/>
              </a:lnSpc>
              <a:spcBef>
                <a:spcPts val="1200"/>
              </a:spcBef>
              <a:tabLst>
                <a:tab pos="1588135" algn="l"/>
                <a:tab pos="1868805" algn="l"/>
                <a:tab pos="3192145" algn="l"/>
                <a:tab pos="3473450" algn="l"/>
              </a:tabLst>
            </a:pPr>
            <a:r>
              <a:rPr sz="2400" spc="-145" dirty="0">
                <a:solidFill>
                  <a:srgbClr val="D2232A"/>
                </a:solidFill>
                <a:latin typeface="맑은 고딕"/>
                <a:cs typeface="맑은 고딕"/>
              </a:rPr>
              <a:t>2명:</a:t>
            </a:r>
            <a:r>
              <a:rPr sz="2400" spc="-235" dirty="0">
                <a:solidFill>
                  <a:srgbClr val="D2232A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D2232A"/>
                </a:solidFill>
                <a:latin typeface="맑은 고딕"/>
                <a:cs typeface="맑은 고딕"/>
              </a:rPr>
              <a:t>16장</a:t>
            </a:r>
            <a:r>
              <a:rPr sz="2400" dirty="0">
                <a:solidFill>
                  <a:srgbClr val="D2232A"/>
                </a:solidFill>
                <a:latin typeface="맑은 고딕"/>
                <a:cs typeface="맑은 고딕"/>
              </a:rPr>
              <a:t>	</a:t>
            </a:r>
            <a:r>
              <a:rPr sz="2400" spc="-50" dirty="0">
                <a:solidFill>
                  <a:srgbClr val="D2232A"/>
                </a:solidFill>
                <a:latin typeface="맑은 고딕"/>
                <a:cs typeface="맑은 고딕"/>
              </a:rPr>
              <a:t>/</a:t>
            </a:r>
            <a:r>
              <a:rPr sz="2400" dirty="0">
                <a:solidFill>
                  <a:srgbClr val="D2232A"/>
                </a:solidFill>
                <a:latin typeface="맑은 고딕"/>
                <a:cs typeface="맑은 고딕"/>
              </a:rPr>
              <a:t>	</a:t>
            </a:r>
            <a:r>
              <a:rPr sz="2400" spc="-145" dirty="0">
                <a:solidFill>
                  <a:srgbClr val="D2232A"/>
                </a:solidFill>
                <a:latin typeface="맑은 고딕"/>
                <a:cs typeface="맑은 고딕"/>
              </a:rPr>
              <a:t>3명:</a:t>
            </a:r>
            <a:r>
              <a:rPr sz="2400" spc="-235" dirty="0">
                <a:solidFill>
                  <a:srgbClr val="D2232A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D2232A"/>
                </a:solidFill>
                <a:latin typeface="맑은 고딕"/>
                <a:cs typeface="맑은 고딕"/>
              </a:rPr>
              <a:t>24장</a:t>
            </a:r>
            <a:r>
              <a:rPr sz="2400" dirty="0">
                <a:solidFill>
                  <a:srgbClr val="D2232A"/>
                </a:solidFill>
                <a:latin typeface="맑은 고딕"/>
                <a:cs typeface="맑은 고딕"/>
              </a:rPr>
              <a:t>	</a:t>
            </a:r>
            <a:r>
              <a:rPr sz="2400" spc="-50" dirty="0">
                <a:solidFill>
                  <a:srgbClr val="D2232A"/>
                </a:solidFill>
                <a:latin typeface="맑은 고딕"/>
                <a:cs typeface="맑은 고딕"/>
              </a:rPr>
              <a:t>/</a:t>
            </a:r>
            <a:r>
              <a:rPr sz="2400" dirty="0">
                <a:solidFill>
                  <a:srgbClr val="D2232A"/>
                </a:solidFill>
                <a:latin typeface="맑은 고딕"/>
                <a:cs typeface="맑은 고딕"/>
              </a:rPr>
              <a:t>	</a:t>
            </a:r>
            <a:r>
              <a:rPr sz="2400" spc="-145" dirty="0">
                <a:solidFill>
                  <a:srgbClr val="D2232A"/>
                </a:solidFill>
                <a:latin typeface="맑은 고딕"/>
                <a:cs typeface="맑은 고딕"/>
              </a:rPr>
              <a:t>4명:</a:t>
            </a:r>
            <a:r>
              <a:rPr sz="2400" spc="-235" dirty="0">
                <a:solidFill>
                  <a:srgbClr val="D2232A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D2232A"/>
                </a:solidFill>
                <a:latin typeface="맑은 고딕"/>
                <a:cs typeface="맑은 고딕"/>
              </a:rPr>
              <a:t>32장</a:t>
            </a:r>
            <a:endParaRPr sz="2400" dirty="0">
              <a:latin typeface="맑은 고딕"/>
              <a:cs typeface="맑은 고딕"/>
            </a:endParaRPr>
          </a:p>
          <a:p>
            <a:pPr marL="241300" marR="1504950" indent="-228600">
              <a:lnSpc>
                <a:spcPct val="131900"/>
              </a:lnSpc>
              <a:spcBef>
                <a:spcPts val="570"/>
              </a:spcBef>
              <a:buChar char="•"/>
              <a:tabLst>
                <a:tab pos="241300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각자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서로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다른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퍼즐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조각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8개로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8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구성된</a:t>
            </a:r>
            <a:r>
              <a:rPr lang="en-US" sz="2400" spc="-18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18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4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퍼즐</a:t>
            </a:r>
            <a:r>
              <a:rPr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 err="1">
                <a:solidFill>
                  <a:srgbClr val="323031"/>
                </a:solidFill>
                <a:latin typeface="맑은 고딕"/>
                <a:cs typeface="맑은 고딕"/>
              </a:rPr>
              <a:t>세트씩을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400" spc="-10" dirty="0" smtClean="0">
                <a:solidFill>
                  <a:srgbClr val="323031"/>
                </a:solidFill>
                <a:latin typeface="맑은 고딕"/>
                <a:cs typeface="맑은 고딕"/>
              </a:rPr>
              <a:t>받아요</a:t>
            </a:r>
            <a:r>
              <a:rPr lang="en-US" altLang="ko-KR" sz="2400" spc="-1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5041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목표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51436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91300" y="2402260"/>
            <a:ext cx="3810073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25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퍼즐을 빠르게 맞춰</a:t>
            </a:r>
            <a:r>
              <a:rPr lang="en-US" altLang="ko-KR" sz="25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altLang="ko-KR" sz="25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ko-KR" altLang="en-US" sz="25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많은 카드를 얻자</a:t>
            </a:r>
            <a:r>
              <a:rPr lang="en-US" altLang="ko-KR" sz="25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!</a:t>
            </a:r>
            <a:endParaRPr sz="25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20" y="604380"/>
            <a:ext cx="50411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목표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4100" y="1397141"/>
            <a:ext cx="7729900" cy="2967864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20"/>
              </a:spcBef>
              <a:buChar char="•"/>
              <a:tabLst>
                <a:tab pos="241300" algn="l"/>
              </a:tabLst>
            </a:pPr>
            <a:r>
              <a:rPr sz="2400" spc="-185" dirty="0">
                <a:solidFill>
                  <a:srgbClr val="323031"/>
                </a:solidFill>
                <a:latin typeface="맑은 고딕"/>
                <a:cs typeface="맑은 고딕"/>
              </a:rPr>
              <a:t>8라운드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동안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b="1" spc="-140" dirty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b="1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b="1" spc="-160" dirty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sz="2400" b="1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b="1" spc="-140" dirty="0">
                <a:solidFill>
                  <a:srgbClr val="323031"/>
                </a:solidFill>
                <a:latin typeface="맑은 고딕"/>
                <a:cs typeface="맑은 고딕"/>
              </a:rPr>
              <a:t>가장</a:t>
            </a:r>
            <a:r>
              <a:rPr sz="2400" b="1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b="1" spc="-25" dirty="0">
                <a:solidFill>
                  <a:srgbClr val="323031"/>
                </a:solidFill>
                <a:latin typeface="맑은 고딕"/>
                <a:cs typeface="맑은 고딕"/>
              </a:rPr>
              <a:t>많이</a:t>
            </a:r>
            <a:endParaRPr sz="2400" dirty="0">
              <a:latin typeface="맑은 고딕"/>
              <a:cs typeface="맑은 고딕"/>
            </a:endParaRPr>
          </a:p>
          <a:p>
            <a:pPr marL="240665">
              <a:lnSpc>
                <a:spcPct val="100000"/>
              </a:lnSpc>
              <a:spcBef>
                <a:spcPts val="920"/>
              </a:spcBef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얻은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사람이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승리!</a:t>
            </a:r>
            <a:endParaRPr sz="2400" dirty="0">
              <a:latin typeface="맑은 고딕"/>
              <a:cs typeface="맑은 고딕"/>
            </a:endParaRPr>
          </a:p>
          <a:p>
            <a:pPr marL="240029" indent="-236854">
              <a:lnSpc>
                <a:spcPct val="100000"/>
              </a:lnSpc>
              <a:spcBef>
                <a:spcPts val="1485"/>
              </a:spcBef>
              <a:buSzPct val="95833"/>
              <a:buAutoNum type="arabicPeriod"/>
              <a:tabLst>
                <a:tab pos="240029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제한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시간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안에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 err="1">
                <a:solidFill>
                  <a:srgbClr val="323031"/>
                </a:solidFill>
                <a:latin typeface="맑은 고딕"/>
                <a:cs typeface="맑은 고딕"/>
              </a:rPr>
              <a:t>퍼즐을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풀면</a:t>
            </a:r>
            <a:r>
              <a:rPr lang="en-US"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240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4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자기</a:t>
            </a:r>
            <a:r>
              <a:rPr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얻어요.</a:t>
            </a:r>
            <a:endParaRPr sz="2400" dirty="0">
              <a:latin typeface="맑은 고딕"/>
              <a:cs typeface="맑은 고딕"/>
            </a:endParaRPr>
          </a:p>
          <a:p>
            <a:pPr marL="239395" marR="57150" indent="-236854">
              <a:lnSpc>
                <a:spcPct val="131900"/>
              </a:lnSpc>
              <a:spcBef>
                <a:spcPts val="570"/>
              </a:spcBef>
              <a:buSzPct val="95833"/>
              <a:buAutoNum type="arabicPeriod"/>
              <a:tabLst>
                <a:tab pos="240665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제한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시간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안에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퍼즐을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풀지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 err="1">
                <a:solidFill>
                  <a:srgbClr val="323031"/>
                </a:solidFill>
                <a:latin typeface="맑은 고딕"/>
                <a:cs typeface="맑은 고딕"/>
              </a:rPr>
              <a:t>못한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사람은</a:t>
            </a:r>
            <a:r>
              <a:rPr lang="en-US"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240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4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자기</a:t>
            </a:r>
            <a:r>
              <a:rPr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0" dirty="0">
                <a:solidFill>
                  <a:srgbClr val="323031"/>
                </a:solidFill>
                <a:latin typeface="맑은 고딕"/>
                <a:cs typeface="맑은 고딕"/>
              </a:rPr>
              <a:t>카드를 	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퍼즐을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가장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빨리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푼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사람에게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줘야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해요.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3441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방법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51436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83300" y="2524227"/>
            <a:ext cx="26077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25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한 라운드는</a:t>
            </a:r>
            <a:r>
              <a:rPr lang="en-US" altLang="ko-KR" sz="25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…</a:t>
            </a:r>
            <a:endParaRPr sz="25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3669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7618" y="1750364"/>
            <a:ext cx="7232981" cy="210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892935" indent="-228600">
              <a:lnSpc>
                <a:spcPct val="1319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더미에서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 err="1">
                <a:solidFill>
                  <a:srgbClr val="323031"/>
                </a:solidFill>
                <a:latin typeface="맑은 고딕"/>
                <a:cs typeface="맑은 고딕"/>
              </a:rPr>
              <a:t>각자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4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lang="en-US" sz="2400" spc="-204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204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1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장씩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가져와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 err="1">
                <a:solidFill>
                  <a:srgbClr val="323031"/>
                </a:solidFill>
                <a:latin typeface="맑은 고딕"/>
                <a:cs typeface="맑은 고딕"/>
              </a:rPr>
              <a:t>뒷면으로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놓아요</a:t>
            </a:r>
            <a:r>
              <a:rPr sz="2400" spc="-2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sz="2400" dirty="0">
              <a:latin typeface="맑은 고딕"/>
              <a:cs typeface="맑은 고딕"/>
            </a:endParaRPr>
          </a:p>
          <a:p>
            <a:pPr marL="565150" lvl="1" indent="-195580">
              <a:lnSpc>
                <a:spcPct val="100000"/>
              </a:lnSpc>
              <a:spcBef>
                <a:spcPts val="1490"/>
              </a:spcBef>
              <a:buChar char="-"/>
              <a:tabLst>
                <a:tab pos="565150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난이도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50" dirty="0">
                <a:solidFill>
                  <a:srgbClr val="323031"/>
                </a:solidFill>
                <a:latin typeface="맑은 고딕"/>
                <a:cs typeface="맑은 고딕"/>
              </a:rPr>
              <a:t>A면을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선택했다면,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50" dirty="0" err="1">
                <a:solidFill>
                  <a:srgbClr val="323031"/>
                </a:solidFill>
                <a:latin typeface="맑은 고딕"/>
                <a:cs typeface="맑은 고딕"/>
              </a:rPr>
              <a:t>B면이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뒷면이에요</a:t>
            </a:r>
            <a:r>
              <a:rPr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sz="2400" dirty="0">
              <a:latin typeface="맑은 고딕"/>
              <a:cs typeface="맑은 고딕"/>
            </a:endParaRPr>
          </a:p>
          <a:p>
            <a:pPr marL="565150" lvl="1" indent="-195580">
              <a:lnSpc>
                <a:spcPct val="100000"/>
              </a:lnSpc>
              <a:spcBef>
                <a:spcPts val="1485"/>
              </a:spcBef>
              <a:buChar char="-"/>
              <a:tabLst>
                <a:tab pos="565150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난이도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50" dirty="0">
                <a:solidFill>
                  <a:srgbClr val="323031"/>
                </a:solidFill>
                <a:latin typeface="맑은 고딕"/>
                <a:cs typeface="맑은 고딕"/>
              </a:rPr>
              <a:t>B면을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선택했다면,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50" dirty="0" err="1">
                <a:solidFill>
                  <a:srgbClr val="323031"/>
                </a:solidFill>
                <a:latin typeface="맑은 고딕"/>
                <a:cs typeface="맑은 고딕"/>
              </a:rPr>
              <a:t>A면이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뒷면이에요</a:t>
            </a:r>
            <a:r>
              <a:rPr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sz="24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00400" y="371402"/>
            <a:ext cx="548679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400" spc="-80" dirty="0"/>
              <a:t>한</a:t>
            </a:r>
            <a:r>
              <a:rPr sz="2400" spc="-240" dirty="0"/>
              <a:t> </a:t>
            </a:r>
            <a:r>
              <a:rPr sz="2400" spc="-170" dirty="0"/>
              <a:t>라운드는</a:t>
            </a:r>
            <a:r>
              <a:rPr sz="2400" spc="-240" dirty="0"/>
              <a:t> </a:t>
            </a:r>
            <a:r>
              <a:rPr sz="2400" spc="-160" dirty="0"/>
              <a:t>이렇게</a:t>
            </a:r>
            <a:r>
              <a:rPr sz="2400" spc="-240" dirty="0"/>
              <a:t> </a:t>
            </a:r>
            <a:r>
              <a:rPr sz="2400" spc="-175" dirty="0"/>
              <a:t>진행돼요</a:t>
            </a:r>
            <a:endParaRPr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35933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7619" y="1564491"/>
            <a:ext cx="7385381" cy="3137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596390" indent="-228600">
              <a:lnSpc>
                <a:spcPct val="1319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65" dirty="0">
                <a:solidFill>
                  <a:srgbClr val="323031"/>
                </a:solidFill>
                <a:latin typeface="맑은 고딕"/>
                <a:cs typeface="맑은 고딕"/>
              </a:rPr>
              <a:t>“게임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5" dirty="0">
                <a:solidFill>
                  <a:srgbClr val="323031"/>
                </a:solidFill>
                <a:latin typeface="맑은 고딕"/>
                <a:cs typeface="맑은 고딕"/>
              </a:rPr>
              <a:t>시작!”을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외치면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 err="1">
                <a:solidFill>
                  <a:srgbClr val="323031"/>
                </a:solidFill>
                <a:latin typeface="맑은 고딕"/>
                <a:cs typeface="맑은 고딕"/>
              </a:rPr>
              <a:t>동시에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5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lang="en-US" sz="2400" spc="-15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15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6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뒤집고</a:t>
            </a:r>
            <a:r>
              <a:rPr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풀기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시작!</a:t>
            </a:r>
            <a:endParaRPr sz="2400" dirty="0">
              <a:latin typeface="맑은 고딕"/>
              <a:cs typeface="맑은 고딕"/>
            </a:endParaRPr>
          </a:p>
          <a:p>
            <a:pPr marL="647700" marR="1729105" lvl="1" indent="-189865">
              <a:lnSpc>
                <a:spcPct val="131900"/>
              </a:lnSpc>
              <a:spcBef>
                <a:spcPts val="570"/>
              </a:spcBef>
              <a:buChar char="-"/>
              <a:tabLst>
                <a:tab pos="647700" algn="l"/>
                <a:tab pos="653415" algn="l"/>
              </a:tabLst>
            </a:pPr>
            <a:r>
              <a:rPr sz="2400" dirty="0">
                <a:solidFill>
                  <a:srgbClr val="323031"/>
                </a:solidFill>
                <a:latin typeface="맑은 고딕"/>
                <a:cs typeface="맑은 고딕"/>
              </a:rPr>
              <a:t>	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퍼즐을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사용해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카드의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 err="1">
                <a:solidFill>
                  <a:srgbClr val="323031"/>
                </a:solidFill>
                <a:latin typeface="맑은 고딕"/>
                <a:cs typeface="맑은 고딕"/>
              </a:rPr>
              <a:t>흰색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4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칸을</a:t>
            </a:r>
            <a:r>
              <a:rPr lang="en-US" sz="2400" spc="-204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204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7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남김없이</a:t>
            </a:r>
            <a:r>
              <a:rPr sz="2400" spc="-229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0" dirty="0">
                <a:solidFill>
                  <a:srgbClr val="323031"/>
                </a:solidFill>
                <a:latin typeface="맑은 고딕"/>
                <a:cs typeface="맑은 고딕"/>
              </a:rPr>
              <a:t>채우세요.</a:t>
            </a:r>
            <a:endParaRPr sz="2400" dirty="0">
              <a:latin typeface="맑은 고딕"/>
              <a:cs typeface="맑은 고딕"/>
            </a:endParaRPr>
          </a:p>
          <a:p>
            <a:pPr marL="654050" lvl="1" indent="-195580">
              <a:lnSpc>
                <a:spcPct val="100000"/>
              </a:lnSpc>
              <a:spcBef>
                <a:spcPts val="1485"/>
              </a:spcBef>
              <a:buChar char="-"/>
              <a:tabLst>
                <a:tab pos="654050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퍼즐을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뒤집거나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돌려도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돼요.</a:t>
            </a:r>
            <a:endParaRPr sz="2400" dirty="0">
              <a:latin typeface="맑은 고딕"/>
              <a:cs typeface="맑은 고딕"/>
            </a:endParaRPr>
          </a:p>
          <a:p>
            <a:pPr marL="654050" lvl="1" indent="-195580">
              <a:lnSpc>
                <a:spcPct val="100000"/>
              </a:lnSpc>
              <a:spcBef>
                <a:spcPts val="1490"/>
              </a:spcBef>
              <a:buChar char="-"/>
              <a:tabLst>
                <a:tab pos="654050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퍼즐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조각이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흰색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칸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바깥으로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나가면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안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50" dirty="0">
                <a:solidFill>
                  <a:srgbClr val="323031"/>
                </a:solidFill>
                <a:latin typeface="맑은 고딕"/>
                <a:cs typeface="맑은 고딕"/>
              </a:rPr>
              <a:t>돼요.</a:t>
            </a:r>
            <a:endParaRPr sz="24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43400" y="371368"/>
            <a:ext cx="434373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400" spc="-80" dirty="0"/>
              <a:t>한</a:t>
            </a:r>
            <a:r>
              <a:rPr sz="2400" spc="-240" dirty="0"/>
              <a:t> </a:t>
            </a:r>
            <a:r>
              <a:rPr sz="2400" spc="-170" dirty="0"/>
              <a:t>라운드는</a:t>
            </a:r>
            <a:r>
              <a:rPr sz="2400" spc="-240" dirty="0"/>
              <a:t> </a:t>
            </a:r>
            <a:r>
              <a:rPr sz="2400" spc="-160" dirty="0"/>
              <a:t>이렇게</a:t>
            </a:r>
            <a:r>
              <a:rPr sz="2400" spc="-240" dirty="0"/>
              <a:t> </a:t>
            </a:r>
            <a:r>
              <a:rPr sz="2400" spc="-175" dirty="0"/>
              <a:t>진행돼요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31361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7618" y="1667908"/>
            <a:ext cx="7385381" cy="195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483234" indent="-228600">
              <a:lnSpc>
                <a:spcPct val="1319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문제를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가장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먼저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푼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85" dirty="0">
                <a:solidFill>
                  <a:srgbClr val="323031"/>
                </a:solidFill>
                <a:latin typeface="맑은 고딕"/>
                <a:cs typeface="맑은 고딕"/>
              </a:rPr>
              <a:t>사람(1등)</a:t>
            </a:r>
            <a:r>
              <a:rPr sz="24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은</a:t>
            </a:r>
            <a:r>
              <a:rPr lang="en-US" sz="24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“</a:t>
            </a:r>
            <a:r>
              <a:rPr sz="2400" spc="-185" dirty="0">
                <a:solidFill>
                  <a:srgbClr val="323031"/>
                </a:solidFill>
                <a:latin typeface="맑은 고딕"/>
                <a:cs typeface="맑은 고딕"/>
              </a:rPr>
              <a:t>우봉고!”라고</a:t>
            </a:r>
            <a:r>
              <a:rPr sz="2400" spc="-20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0" dirty="0">
                <a:solidFill>
                  <a:srgbClr val="323031"/>
                </a:solidFill>
                <a:latin typeface="맑은 고딕"/>
                <a:cs typeface="맑은 고딕"/>
              </a:rPr>
              <a:t>외치세요!</a:t>
            </a:r>
            <a:endParaRPr sz="2400" dirty="0">
              <a:latin typeface="맑은 고딕"/>
              <a:cs typeface="맑은 고딕"/>
            </a:endParaRPr>
          </a:p>
          <a:p>
            <a:pPr marL="241300" marR="6985">
              <a:lnSpc>
                <a:spcPct val="131900"/>
              </a:lnSpc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그리고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숫자를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1부터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20까지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55" dirty="0" err="1">
                <a:solidFill>
                  <a:srgbClr val="323031"/>
                </a:solidFill>
                <a:latin typeface="맑은 고딕"/>
                <a:cs typeface="맑은 고딕"/>
              </a:rPr>
              <a:t>세어요</a:t>
            </a:r>
            <a:r>
              <a:rPr sz="2400" spc="-15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r>
              <a:rPr lang="en-US" sz="2400" spc="-15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15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80" dirty="0" smtClean="0">
                <a:solidFill>
                  <a:srgbClr val="323031"/>
                </a:solidFill>
                <a:latin typeface="맑은 고딕"/>
                <a:cs typeface="맑은 고딕"/>
              </a:rPr>
              <a:t>(</a:t>
            </a:r>
            <a:r>
              <a:rPr sz="2400" spc="-180" dirty="0">
                <a:solidFill>
                  <a:srgbClr val="323031"/>
                </a:solidFill>
                <a:latin typeface="맑은 고딕"/>
                <a:cs typeface="맑은 고딕"/>
              </a:rPr>
              <a:t>B면이라면,</a:t>
            </a:r>
            <a:r>
              <a:rPr sz="24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30까지</a:t>
            </a:r>
            <a:r>
              <a:rPr sz="24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세어요</a:t>
            </a:r>
            <a:r>
              <a:rPr lang="en-US" sz="2400" spc="-2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r>
              <a:rPr sz="2400" spc="-20" dirty="0" smtClean="0">
                <a:solidFill>
                  <a:srgbClr val="323031"/>
                </a:solidFill>
                <a:latin typeface="맑은 고딕"/>
                <a:cs typeface="맑은 고딕"/>
              </a:rPr>
              <a:t>)</a:t>
            </a:r>
            <a:endParaRPr sz="24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19400" y="371086"/>
            <a:ext cx="586779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400" spc="-80" dirty="0"/>
              <a:t>한</a:t>
            </a:r>
            <a:r>
              <a:rPr sz="2400" spc="-240" dirty="0"/>
              <a:t> </a:t>
            </a:r>
            <a:r>
              <a:rPr sz="2400" spc="-170" dirty="0"/>
              <a:t>라운드는</a:t>
            </a:r>
            <a:r>
              <a:rPr sz="2400" spc="-240" dirty="0"/>
              <a:t> </a:t>
            </a:r>
            <a:r>
              <a:rPr sz="2400" spc="-160" dirty="0"/>
              <a:t>이렇게</a:t>
            </a:r>
            <a:r>
              <a:rPr sz="2400" spc="-240" dirty="0"/>
              <a:t> </a:t>
            </a:r>
            <a:r>
              <a:rPr sz="2400" spc="-175" dirty="0"/>
              <a:t>진행돼요</a:t>
            </a:r>
            <a:endParaRPr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20" y="604380"/>
            <a:ext cx="35933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방법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7618" y="1431925"/>
            <a:ext cx="7461581" cy="3364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814705" indent="-228600">
              <a:lnSpc>
                <a:spcPct val="1319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다른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사람들은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숫자가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끝나기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 err="1">
                <a:solidFill>
                  <a:srgbClr val="323031"/>
                </a:solidFill>
                <a:latin typeface="맑은 고딕"/>
                <a:cs typeface="맑은 고딕"/>
              </a:rPr>
              <a:t>전까지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퍼즐을</a:t>
            </a:r>
            <a:r>
              <a:rPr lang="en-US" sz="2400" spc="-20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20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80" dirty="0" smtClean="0">
                <a:solidFill>
                  <a:srgbClr val="323031"/>
                </a:solidFill>
                <a:latin typeface="맑은 고딕"/>
                <a:cs typeface="맑은 고딕"/>
              </a:rPr>
              <a:t>다</a:t>
            </a:r>
            <a:r>
              <a:rPr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풀어야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돼요.</a:t>
            </a:r>
            <a:endParaRPr sz="2400" dirty="0">
              <a:latin typeface="맑은 고딕"/>
              <a:cs typeface="맑은 고딕"/>
            </a:endParaRPr>
          </a:p>
          <a:p>
            <a:pPr marL="442595" marR="1247140" lvl="1" indent="-179070">
              <a:lnSpc>
                <a:spcPct val="131900"/>
              </a:lnSpc>
              <a:spcBef>
                <a:spcPts val="570"/>
              </a:spcBef>
              <a:buChar char="-"/>
              <a:tabLst>
                <a:tab pos="442595" algn="l"/>
                <a:tab pos="459105" algn="l"/>
              </a:tabLst>
            </a:pPr>
            <a:r>
              <a:rPr sz="2400" dirty="0">
                <a:solidFill>
                  <a:srgbClr val="323031"/>
                </a:solidFill>
                <a:latin typeface="맑은 고딕"/>
                <a:cs typeface="맑은 고딕"/>
              </a:rPr>
              <a:t>	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숫자가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끝나기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전까지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퍼즐을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0" dirty="0">
                <a:solidFill>
                  <a:srgbClr val="323031"/>
                </a:solidFill>
                <a:latin typeface="맑은 고딕"/>
                <a:cs typeface="맑은 고딕"/>
              </a:rPr>
              <a:t>풀었으면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획득!</a:t>
            </a:r>
            <a:endParaRPr sz="2400" dirty="0">
              <a:latin typeface="맑은 고딕"/>
              <a:cs typeface="맑은 고딕"/>
            </a:endParaRPr>
          </a:p>
          <a:p>
            <a:pPr marL="459740" lvl="1" indent="-195580">
              <a:lnSpc>
                <a:spcPct val="100000"/>
              </a:lnSpc>
              <a:spcBef>
                <a:spcPts val="1485"/>
              </a:spcBef>
              <a:buChar char="-"/>
              <a:tabLst>
                <a:tab pos="459740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풀지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못했으면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자기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85" dirty="0">
                <a:solidFill>
                  <a:srgbClr val="323031"/>
                </a:solidFill>
                <a:latin typeface="맑은 고딕"/>
                <a:cs typeface="맑은 고딕"/>
              </a:rPr>
              <a:t>1등에게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줍니다!</a:t>
            </a:r>
            <a:endParaRPr sz="24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3035"/>
              </a:spcBef>
            </a:pPr>
            <a:r>
              <a:rPr sz="2600" b="1" spc="-150" dirty="0">
                <a:solidFill>
                  <a:srgbClr val="323031"/>
                </a:solidFill>
                <a:latin typeface="맑은 고딕"/>
                <a:cs typeface="맑은 고딕"/>
              </a:rPr>
              <a:t>같은</a:t>
            </a:r>
            <a:r>
              <a:rPr sz="2600" b="1" spc="-26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600" b="1" spc="-185" dirty="0">
                <a:solidFill>
                  <a:srgbClr val="323031"/>
                </a:solidFill>
                <a:latin typeface="맑은 고딕"/>
                <a:cs typeface="맑은 고딕"/>
              </a:rPr>
              <a:t>방법으로</a:t>
            </a:r>
            <a:r>
              <a:rPr sz="2600" b="1" spc="-26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600" b="1" spc="-85" dirty="0">
                <a:solidFill>
                  <a:srgbClr val="323031"/>
                </a:solidFill>
                <a:latin typeface="맑은 고딕"/>
                <a:cs typeface="맑은 고딕"/>
              </a:rPr>
              <a:t>총</a:t>
            </a:r>
            <a:r>
              <a:rPr sz="2600" b="1" spc="-25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600" b="1" spc="-204" dirty="0">
                <a:solidFill>
                  <a:srgbClr val="323031"/>
                </a:solidFill>
                <a:latin typeface="맑은 고딕"/>
                <a:cs typeface="맑은 고딕"/>
              </a:rPr>
              <a:t>8라운드를</a:t>
            </a:r>
            <a:r>
              <a:rPr sz="2600" b="1" spc="-26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600" b="1" spc="-30" dirty="0">
                <a:solidFill>
                  <a:srgbClr val="323031"/>
                </a:solidFill>
                <a:latin typeface="맑은 고딕"/>
                <a:cs typeface="맑은 고딕"/>
              </a:rPr>
              <a:t>진행하세요!</a:t>
            </a:r>
            <a:endParaRPr sz="26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9000" y="371125"/>
            <a:ext cx="525821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라운드는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이렇게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5" dirty="0">
                <a:solidFill>
                  <a:srgbClr val="323031"/>
                </a:solidFill>
                <a:latin typeface="맑은 고딕"/>
                <a:cs typeface="맑은 고딕"/>
              </a:rPr>
              <a:t>진행돼요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220" y="604380"/>
            <a:ext cx="37457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4000" spc="-4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4000" spc="-34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4000" dirty="0">
              <a:latin typeface="맑은 고딕"/>
              <a:cs typeface="맑은 고딕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3569299" y="1346535"/>
            <a:ext cx="5117956" cy="313753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6985">
              <a:lnSpc>
                <a:spcPct val="141800"/>
              </a:lnSpc>
              <a:spcBef>
                <a:spcPts val="384"/>
              </a:spcBef>
            </a:pPr>
            <a:r>
              <a:rPr b="1" spc="-80" dirty="0"/>
              <a:t>더</a:t>
            </a:r>
            <a:r>
              <a:rPr b="1" spc="-245" dirty="0"/>
              <a:t> </a:t>
            </a:r>
            <a:r>
              <a:rPr b="1" spc="-160" dirty="0"/>
              <a:t>어려운</a:t>
            </a:r>
            <a:r>
              <a:rPr b="1" spc="-240" dirty="0"/>
              <a:t> </a:t>
            </a:r>
            <a:r>
              <a:rPr b="1" spc="-160" dirty="0" err="1"/>
              <a:t>퍼즐</a:t>
            </a:r>
            <a:r>
              <a:rPr spc="-160" dirty="0" err="1"/>
              <a:t>에</a:t>
            </a:r>
            <a:r>
              <a:rPr spc="-240" dirty="0"/>
              <a:t> </a:t>
            </a:r>
            <a:r>
              <a:rPr lang="ko-KR" altLang="en-US" spc="-195" dirty="0" smtClean="0"/>
              <a:t>도전해 보고 싶다면</a:t>
            </a:r>
            <a:r>
              <a:rPr lang="en-US" altLang="ko-KR" spc="-195" dirty="0" smtClean="0"/>
              <a:t>,</a:t>
            </a:r>
            <a:br>
              <a:rPr lang="en-US" altLang="ko-KR" spc="-195" dirty="0" smtClean="0"/>
            </a:br>
            <a:r>
              <a:rPr spc="-160" dirty="0" err="1" smtClean="0"/>
              <a:t>노란색</a:t>
            </a:r>
            <a:r>
              <a:rPr spc="-240" dirty="0" smtClean="0"/>
              <a:t> </a:t>
            </a:r>
            <a:r>
              <a:rPr spc="-170" dirty="0"/>
              <a:t>직사각형</a:t>
            </a:r>
            <a:r>
              <a:rPr spc="-240" dirty="0"/>
              <a:t> </a:t>
            </a:r>
            <a:r>
              <a:rPr spc="-140" dirty="0"/>
              <a:t>퍼즐</a:t>
            </a:r>
            <a:r>
              <a:rPr spc="-235" dirty="0"/>
              <a:t> </a:t>
            </a:r>
            <a:r>
              <a:rPr spc="-140" dirty="0" err="1"/>
              <a:t>조각</a:t>
            </a:r>
            <a:r>
              <a:rPr spc="-240" dirty="0"/>
              <a:t> </a:t>
            </a:r>
            <a:r>
              <a:rPr spc="-25" dirty="0" err="1" smtClean="0"/>
              <a:t>없이</a:t>
            </a:r>
            <a:r>
              <a:rPr lang="en-US" spc="-25" dirty="0" smtClean="0"/>
              <a:t/>
            </a:r>
            <a:br>
              <a:rPr lang="en-US" spc="-25" dirty="0" smtClean="0"/>
            </a:br>
            <a:r>
              <a:rPr spc="-160" dirty="0" err="1" smtClean="0"/>
              <a:t>퍼즐을</a:t>
            </a:r>
            <a:r>
              <a:rPr spc="-240" dirty="0" smtClean="0"/>
              <a:t> </a:t>
            </a:r>
            <a:r>
              <a:rPr spc="-35" dirty="0"/>
              <a:t>맞춰보세요!</a:t>
            </a:r>
          </a:p>
          <a:p>
            <a:pPr marL="12700" marR="298450">
              <a:lnSpc>
                <a:spcPct val="131900"/>
              </a:lnSpc>
              <a:spcBef>
                <a:spcPts val="565"/>
              </a:spcBef>
            </a:pPr>
            <a:r>
              <a:rPr spc="-190" dirty="0" smtClean="0"/>
              <a:t>*</a:t>
            </a:r>
            <a:r>
              <a:rPr lang="en-US" spc="-190" dirty="0" smtClean="0"/>
              <a:t> </a:t>
            </a:r>
            <a:r>
              <a:rPr spc="-190" dirty="0" err="1" smtClean="0"/>
              <a:t>초보자나</a:t>
            </a:r>
            <a:r>
              <a:rPr spc="-229" dirty="0" smtClean="0"/>
              <a:t> </a:t>
            </a:r>
            <a:r>
              <a:rPr spc="-175" dirty="0"/>
              <a:t>어린아이와</a:t>
            </a:r>
            <a:r>
              <a:rPr spc="-229" dirty="0"/>
              <a:t> </a:t>
            </a:r>
            <a:r>
              <a:rPr spc="-140" dirty="0" err="1"/>
              <a:t>함께</a:t>
            </a:r>
            <a:r>
              <a:rPr spc="-225" dirty="0"/>
              <a:t> </a:t>
            </a:r>
            <a:r>
              <a:rPr spc="-170" dirty="0" err="1" smtClean="0"/>
              <a:t>게임을</a:t>
            </a:r>
            <a:r>
              <a:rPr lang="en-US" spc="-170" dirty="0" smtClean="0"/>
              <a:t/>
            </a:r>
            <a:br>
              <a:rPr lang="en-US" spc="-170" dirty="0" smtClean="0"/>
            </a:br>
            <a:r>
              <a:rPr spc="-160" dirty="0" err="1" smtClean="0"/>
              <a:t>사용할</a:t>
            </a:r>
            <a:r>
              <a:rPr spc="-245" dirty="0" smtClean="0"/>
              <a:t> </a:t>
            </a:r>
            <a:r>
              <a:rPr spc="-110" dirty="0"/>
              <a:t>때,</a:t>
            </a:r>
            <a:r>
              <a:rPr spc="-240" dirty="0"/>
              <a:t> </a:t>
            </a:r>
            <a:r>
              <a:rPr spc="-170" dirty="0" err="1" smtClean="0"/>
              <a:t>숙련자</a:t>
            </a:r>
            <a:r>
              <a:rPr lang="ko-KR" altLang="en-US" spc="-170" dirty="0" smtClean="0"/>
              <a:t>가 </a:t>
            </a:r>
            <a:r>
              <a:rPr spc="-80" dirty="0" smtClean="0"/>
              <a:t>이</a:t>
            </a:r>
            <a:r>
              <a:rPr spc="-240" dirty="0" smtClean="0"/>
              <a:t> </a:t>
            </a:r>
            <a:r>
              <a:rPr spc="-25" dirty="0" err="1" smtClean="0"/>
              <a:t>규칙을</a:t>
            </a:r>
            <a:r>
              <a:rPr lang="en-US" spc="-25" dirty="0" smtClean="0"/>
              <a:t/>
            </a:r>
            <a:br>
              <a:rPr lang="en-US" spc="-25" dirty="0" smtClean="0"/>
            </a:br>
            <a:r>
              <a:rPr spc="-170" dirty="0" err="1" smtClean="0"/>
              <a:t>적용하면</a:t>
            </a:r>
            <a:r>
              <a:rPr spc="-229" dirty="0" smtClean="0"/>
              <a:t> </a:t>
            </a:r>
            <a:r>
              <a:rPr spc="-10" dirty="0"/>
              <a:t>좋습니다.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38600" y="371208"/>
            <a:ext cx="4648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400" spc="-160" dirty="0"/>
              <a:t>숙련자</a:t>
            </a:r>
            <a:r>
              <a:rPr sz="2400" spc="-240" dirty="0"/>
              <a:t> </a:t>
            </a:r>
            <a:r>
              <a:rPr sz="2400" spc="-140" dirty="0"/>
              <a:t>추가</a:t>
            </a:r>
            <a:r>
              <a:rPr sz="2400" spc="-240" dirty="0"/>
              <a:t> </a:t>
            </a:r>
            <a:r>
              <a:rPr sz="2400" spc="-160" dirty="0"/>
              <a:t>규칙</a:t>
            </a:r>
            <a:endParaRPr sz="24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2978" y="1622666"/>
            <a:ext cx="1571879" cy="18994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3975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종료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51436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47800" y="2571838"/>
            <a:ext cx="40273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0" dirty="0">
                <a:solidFill>
                  <a:srgbClr val="323031"/>
                </a:solidFill>
                <a:latin typeface="맑은 고딕"/>
                <a:cs typeface="맑은 고딕"/>
              </a:rPr>
              <a:t>8</a:t>
            </a:r>
            <a:r>
              <a:rPr sz="2500" spc="-26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6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라운드</a:t>
            </a:r>
            <a:r>
              <a:rPr lang="en-US" sz="2500" spc="-16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5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후</a:t>
            </a:r>
            <a:r>
              <a:rPr sz="2500" spc="-254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5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25" dirty="0">
                <a:solidFill>
                  <a:srgbClr val="323031"/>
                </a:solidFill>
                <a:latin typeface="맑은 고딕"/>
                <a:cs typeface="맑은 고딕"/>
              </a:rPr>
              <a:t>끝!</a:t>
            </a:r>
            <a:endParaRPr sz="25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목차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8004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8004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8004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8004" y="3783241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2001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2001" y="3779647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2001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92001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63299" y="1374703"/>
            <a:ext cx="913301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01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83298" y="1477409"/>
            <a:ext cx="2061861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6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55" dirty="0">
                <a:solidFill>
                  <a:srgbClr val="323031"/>
                </a:solidFill>
                <a:latin typeface="맑은 고딕"/>
                <a:cs typeface="맑은 고딕"/>
              </a:rPr>
              <a:t>소개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7898" y="2059068"/>
            <a:ext cx="2817421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03</a:t>
            </a:r>
            <a:r>
              <a:rPr sz="6000" b="0" spc="375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준비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7899" y="2861073"/>
            <a:ext cx="271189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1111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05</a:t>
            </a:r>
            <a:r>
              <a:rPr sz="6000" b="0" spc="375" baseline="-11111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진행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7899" y="3654823"/>
            <a:ext cx="271189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1111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07</a:t>
            </a:r>
            <a:r>
              <a:rPr sz="6000" b="0" spc="502" baseline="-11111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종료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75676" y="1477409"/>
            <a:ext cx="2282524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5" dirty="0">
                <a:solidFill>
                  <a:srgbClr val="323031"/>
                </a:solidFill>
                <a:latin typeface="맑은 고딕"/>
                <a:cs typeface="맑은 고딕"/>
              </a:rPr>
              <a:t>구성물</a:t>
            </a:r>
            <a:endParaRPr sz="25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3080"/>
              </a:spcBef>
            </a:pP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6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55" dirty="0">
                <a:solidFill>
                  <a:srgbClr val="323031"/>
                </a:solidFill>
                <a:latin typeface="맑은 고딕"/>
                <a:cs typeface="맑은 고딕"/>
              </a:rPr>
              <a:t>목표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75676" y="3845323"/>
            <a:ext cx="228252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60" dirty="0">
                <a:solidFill>
                  <a:srgbClr val="323031"/>
                </a:solidFill>
                <a:latin typeface="맑은 고딕"/>
                <a:cs typeface="맑은 고딕"/>
              </a:rPr>
              <a:t>요약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75676" y="3051573"/>
            <a:ext cx="235872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6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55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87368" y="1355725"/>
            <a:ext cx="8610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02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87368" y="3717925"/>
            <a:ext cx="92717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08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87367" y="2168525"/>
            <a:ext cx="103269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8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04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87368" y="2930525"/>
            <a:ext cx="11658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06</a:t>
            </a:r>
            <a:endParaRPr sz="4000" dirty="0">
              <a:latin typeface="맑은 고딕 Semilight"/>
              <a:cs typeface="맑은 고딕 Semi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3975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종료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71298" y="1956725"/>
            <a:ext cx="7115501" cy="1475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l">
              <a:lnSpc>
                <a:spcPct val="131900"/>
              </a:lnSpc>
              <a:spcBef>
                <a:spcPts val="100"/>
              </a:spcBef>
            </a:pPr>
            <a:r>
              <a:rPr sz="2400" spc="-250" dirty="0">
                <a:solidFill>
                  <a:srgbClr val="323031"/>
                </a:solidFill>
                <a:latin typeface="맑은 고딕"/>
                <a:cs typeface="맑은 고딕"/>
              </a:rPr>
              <a:t>8라운드가</a:t>
            </a:r>
            <a:r>
              <a:rPr sz="2400" spc="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15" dirty="0">
                <a:solidFill>
                  <a:srgbClr val="323031"/>
                </a:solidFill>
                <a:latin typeface="맑은 고딕"/>
                <a:cs typeface="맑은 고딕"/>
              </a:rPr>
              <a:t>끝나고,</a:t>
            </a:r>
            <a:r>
              <a:rPr sz="2400" spc="5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320" dirty="0" err="1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1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lang="en-US" sz="24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32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가장</a:t>
            </a:r>
            <a:r>
              <a:rPr sz="2400" spc="10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320" dirty="0">
                <a:solidFill>
                  <a:srgbClr val="323031"/>
                </a:solidFill>
                <a:latin typeface="맑은 고딕"/>
                <a:cs typeface="맑은 고딕"/>
              </a:rPr>
              <a:t>많이</a:t>
            </a:r>
            <a:r>
              <a:rPr sz="2400" spc="1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60" dirty="0">
                <a:solidFill>
                  <a:srgbClr val="323031"/>
                </a:solidFill>
                <a:latin typeface="맑은 고딕"/>
                <a:cs typeface="맑은 고딕"/>
              </a:rPr>
              <a:t>획득한</a:t>
            </a:r>
            <a:r>
              <a:rPr sz="2400" spc="5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60" dirty="0">
                <a:solidFill>
                  <a:srgbClr val="323031"/>
                </a:solidFill>
                <a:latin typeface="맑은 고딕"/>
                <a:cs typeface="맑은 고딕"/>
              </a:rPr>
              <a:t>사람이</a:t>
            </a:r>
            <a:r>
              <a:rPr sz="2400" spc="9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90" dirty="0" err="1">
                <a:solidFill>
                  <a:srgbClr val="323031"/>
                </a:solidFill>
                <a:latin typeface="맑은 고딕"/>
                <a:cs typeface="맑은 고딕"/>
              </a:rPr>
              <a:t>승리</a:t>
            </a:r>
            <a:r>
              <a:rPr sz="2400" spc="-90" dirty="0" smtClean="0">
                <a:solidFill>
                  <a:srgbClr val="323031"/>
                </a:solidFill>
                <a:latin typeface="맑은 고딕"/>
                <a:cs typeface="맑은 고딕"/>
              </a:rPr>
              <a:t>!</a:t>
            </a:r>
            <a:r>
              <a:rPr lang="en-US" sz="2400" spc="-9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9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7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동점이라면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,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함께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0" dirty="0">
                <a:solidFill>
                  <a:srgbClr val="323031"/>
                </a:solidFill>
                <a:latin typeface="맑은 고딕"/>
                <a:cs typeface="맑은 고딕"/>
              </a:rPr>
              <a:t>승리해요.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20" y="604380"/>
            <a:ext cx="60317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요약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88298" y="1338580"/>
            <a:ext cx="7398501" cy="3065145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20"/>
              </a:spcBef>
              <a:buChar char="•"/>
              <a:tabLst>
                <a:tab pos="241300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준비: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카드,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퍼즐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조각</a:t>
            </a:r>
            <a:endParaRPr sz="2400" dirty="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915"/>
              </a:spcBef>
              <a:buChar char="•"/>
              <a:tabLst>
                <a:tab pos="241300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진행</a:t>
            </a:r>
            <a:endParaRPr sz="2400" dirty="0">
              <a:latin typeface="맑은 고딕"/>
              <a:cs typeface="맑은 고딕"/>
            </a:endParaRPr>
          </a:p>
          <a:p>
            <a:pPr marL="502920" lvl="1" indent="-312420">
              <a:lnSpc>
                <a:spcPct val="100000"/>
              </a:lnSpc>
              <a:spcBef>
                <a:spcPts val="919"/>
              </a:spcBef>
              <a:buAutoNum type="arabicParenR"/>
              <a:tabLst>
                <a:tab pos="502920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1장씩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0" dirty="0">
                <a:solidFill>
                  <a:srgbClr val="323031"/>
                </a:solidFill>
                <a:latin typeface="맑은 고딕"/>
                <a:cs typeface="맑은 고딕"/>
              </a:rPr>
              <a:t>가져오기</a:t>
            </a:r>
            <a:endParaRPr sz="2400" dirty="0">
              <a:latin typeface="맑은 고딕"/>
              <a:cs typeface="맑은 고딕"/>
            </a:endParaRPr>
          </a:p>
          <a:p>
            <a:pPr marL="502920" lvl="1" indent="-312420">
              <a:lnSpc>
                <a:spcPct val="100000"/>
              </a:lnSpc>
              <a:spcBef>
                <a:spcPts val="1490"/>
              </a:spcBef>
              <a:buAutoNum type="arabicParenR"/>
              <a:tabLst>
                <a:tab pos="502920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퍼즐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조각을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사용해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남김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없이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5" dirty="0">
                <a:solidFill>
                  <a:srgbClr val="323031"/>
                </a:solidFill>
                <a:latin typeface="맑은 고딕"/>
                <a:cs typeface="맑은 고딕"/>
              </a:rPr>
              <a:t>채우기!</a:t>
            </a:r>
            <a:endParaRPr sz="2400" dirty="0">
              <a:latin typeface="맑은 고딕"/>
              <a:cs typeface="맑은 고딕"/>
            </a:endParaRPr>
          </a:p>
          <a:p>
            <a:pPr marL="458470" marR="1344930" lvl="1" indent="-267970">
              <a:lnSpc>
                <a:spcPct val="131900"/>
              </a:lnSpc>
              <a:spcBef>
                <a:spcPts val="570"/>
              </a:spcBef>
              <a:buAutoNum type="arabicParenR"/>
              <a:tabLst>
                <a:tab pos="458470" algn="l"/>
                <a:tab pos="502920" algn="l"/>
              </a:tabLst>
            </a:pPr>
            <a:r>
              <a:rPr sz="2400" dirty="0">
                <a:solidFill>
                  <a:srgbClr val="323031"/>
                </a:solidFill>
                <a:latin typeface="맑은 고딕"/>
                <a:cs typeface="맑은 고딕"/>
              </a:rPr>
              <a:t>	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가장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빨리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푼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사람은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80" dirty="0">
                <a:solidFill>
                  <a:srgbClr val="323031"/>
                </a:solidFill>
                <a:latin typeface="맑은 고딕"/>
                <a:cs typeface="맑은 고딕"/>
              </a:rPr>
              <a:t>“우봉고!”를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55" dirty="0" err="1">
                <a:solidFill>
                  <a:srgbClr val="323031"/>
                </a:solidFill>
                <a:latin typeface="맑은 고딕"/>
                <a:cs typeface="맑은 고딕"/>
              </a:rPr>
              <a:t>외치고</a:t>
            </a:r>
            <a:r>
              <a:rPr sz="2400" spc="-155" dirty="0" smtClean="0">
                <a:solidFill>
                  <a:srgbClr val="323031"/>
                </a:solidFill>
                <a:latin typeface="맑은 고딕"/>
                <a:cs typeface="맑은 고딕"/>
              </a:rPr>
              <a:t>,</a:t>
            </a:r>
            <a:r>
              <a:rPr lang="en-US" sz="2400" spc="-15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15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4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숫자</a:t>
            </a:r>
            <a:r>
              <a:rPr sz="2400" spc="-24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20까지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35" dirty="0">
                <a:solidFill>
                  <a:srgbClr val="323031"/>
                </a:solidFill>
                <a:latin typeface="맑은 고딕"/>
                <a:cs typeface="맑은 고딕"/>
              </a:rPr>
              <a:t>세기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20" y="604380"/>
            <a:ext cx="75557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요약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88401" y="1386560"/>
            <a:ext cx="7322199" cy="251079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1020"/>
              </a:spcBef>
            </a:pPr>
            <a:r>
              <a:rPr sz="2400" spc="-110" dirty="0">
                <a:solidFill>
                  <a:srgbClr val="323031"/>
                </a:solidFill>
                <a:latin typeface="맑은 고딕"/>
                <a:cs typeface="맑은 고딕"/>
              </a:rPr>
              <a:t>4)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숫자가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끝나기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전까지</a:t>
            </a:r>
            <a:endParaRPr sz="2400" dirty="0">
              <a:latin typeface="맑은 고딕"/>
              <a:cs typeface="맑은 고딕"/>
            </a:endParaRPr>
          </a:p>
          <a:p>
            <a:pPr marL="264160">
              <a:lnSpc>
                <a:spcPct val="100000"/>
              </a:lnSpc>
              <a:spcBef>
                <a:spcPts val="920"/>
              </a:spcBef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문제를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풀었다면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획득!</a:t>
            </a:r>
            <a:endParaRPr sz="2400" dirty="0">
              <a:latin typeface="맑은 고딕"/>
              <a:cs typeface="맑은 고딕"/>
            </a:endParaRPr>
          </a:p>
          <a:p>
            <a:pPr marL="264160">
              <a:lnSpc>
                <a:spcPct val="100000"/>
              </a:lnSpc>
              <a:spcBef>
                <a:spcPts val="920"/>
              </a:spcBef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문제를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못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풀었다면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85" dirty="0">
                <a:solidFill>
                  <a:srgbClr val="323031"/>
                </a:solidFill>
                <a:latin typeface="맑은 고딕"/>
                <a:cs typeface="맑은 고딕"/>
              </a:rPr>
              <a:t>1등에게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주기!</a:t>
            </a:r>
            <a:endParaRPr sz="2400" dirty="0">
              <a:latin typeface="맑은 고딕"/>
              <a:cs typeface="맑은 고딕"/>
            </a:endParaRPr>
          </a:p>
          <a:p>
            <a:pPr marL="241300" indent="-228600">
              <a:lnSpc>
                <a:spcPct val="100000"/>
              </a:lnSpc>
              <a:spcBef>
                <a:spcPts val="1485"/>
              </a:spcBef>
              <a:buChar char="•"/>
              <a:tabLst>
                <a:tab pos="241300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0" dirty="0">
                <a:solidFill>
                  <a:srgbClr val="323031"/>
                </a:solidFill>
                <a:latin typeface="맑은 고딕"/>
                <a:cs typeface="맑은 고딕"/>
              </a:rPr>
              <a:t>종료/승리</a:t>
            </a:r>
            <a:endParaRPr sz="2400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총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85" dirty="0">
                <a:solidFill>
                  <a:srgbClr val="323031"/>
                </a:solidFill>
                <a:latin typeface="맑은 고딕"/>
                <a:cs typeface="맑은 고딕"/>
              </a:rPr>
              <a:t>8라운드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진행.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가장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많은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사람이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30" dirty="0">
                <a:solidFill>
                  <a:srgbClr val="323031"/>
                </a:solidFill>
                <a:latin typeface="맑은 고딕"/>
                <a:cs typeface="맑은 고딕"/>
              </a:rPr>
              <a:t>승리!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6190" y="1962451"/>
            <a:ext cx="4545209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445" dirty="0"/>
              <a:t>감사합니다</a:t>
            </a:r>
            <a:endParaRPr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279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소개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51300" y="2584945"/>
            <a:ext cx="37493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65" dirty="0">
                <a:solidFill>
                  <a:srgbClr val="323031"/>
                </a:solidFill>
                <a:latin typeface="맑은 고딕"/>
                <a:cs typeface="맑은 고딕"/>
              </a:rPr>
              <a:t>우봉고</a:t>
            </a:r>
            <a:r>
              <a:rPr sz="2500" spc="-25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60" dirty="0">
                <a:solidFill>
                  <a:srgbClr val="323031"/>
                </a:solidFill>
                <a:latin typeface="맑은 고딕"/>
                <a:cs typeface="맑은 고딕"/>
              </a:rPr>
              <a:t>미니?</a:t>
            </a:r>
            <a:endParaRPr sz="2500" dirty="0">
              <a:latin typeface="맑은 고딕"/>
              <a:cs typeface="맑은 고딕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51436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20" y="604380"/>
            <a:ext cx="41267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소개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87299" y="1454147"/>
            <a:ext cx="7504301" cy="254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6575" algn="l">
              <a:lnSpc>
                <a:spcPct val="131900"/>
              </a:lnSpc>
              <a:spcBef>
                <a:spcPts val="100"/>
              </a:spcBef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여러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모양의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조각들로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빈칸을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남김없이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85" dirty="0" err="1">
                <a:solidFill>
                  <a:srgbClr val="323031"/>
                </a:solidFill>
                <a:latin typeface="맑은 고딕"/>
                <a:cs typeface="맑은 고딕"/>
              </a:rPr>
              <a:t>채우세요</a:t>
            </a:r>
            <a:r>
              <a:rPr sz="24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r>
              <a:rPr lang="en-US" sz="24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7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퍼즐게임의</a:t>
            </a:r>
            <a:r>
              <a:rPr sz="2400" spc="-229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최고봉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95" dirty="0">
                <a:solidFill>
                  <a:srgbClr val="323031"/>
                </a:solidFill>
                <a:latin typeface="맑은 고딕"/>
                <a:cs typeface="맑은 고딕"/>
              </a:rPr>
              <a:t>&lt;우봉고&gt;의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간편</a:t>
            </a:r>
            <a:r>
              <a:rPr sz="24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>
                <a:solidFill>
                  <a:srgbClr val="323031"/>
                </a:solidFill>
                <a:latin typeface="맑은 고딕"/>
                <a:cs typeface="맑은 고딕"/>
              </a:rPr>
              <a:t>버전!</a:t>
            </a:r>
            <a:endParaRPr sz="2400" dirty="0">
              <a:latin typeface="맑은 고딕"/>
              <a:cs typeface="맑은 고딕"/>
            </a:endParaRPr>
          </a:p>
          <a:p>
            <a:pPr marL="240029" indent="-236854" algn="l">
              <a:lnSpc>
                <a:spcPct val="100000"/>
              </a:lnSpc>
              <a:spcBef>
                <a:spcPts val="1770"/>
              </a:spcBef>
              <a:buSzPct val="95833"/>
              <a:buAutoNum type="arabicPeriod"/>
              <a:tabLst>
                <a:tab pos="240029" algn="l"/>
              </a:tabLst>
            </a:pP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카드를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0" dirty="0">
                <a:solidFill>
                  <a:srgbClr val="323031"/>
                </a:solidFill>
                <a:latin typeface="맑은 고딕"/>
                <a:cs typeface="맑은 고딕"/>
              </a:rPr>
              <a:t>펼치세요!</a:t>
            </a:r>
            <a:endParaRPr sz="2400" dirty="0">
              <a:latin typeface="맑은 고딕"/>
              <a:cs typeface="맑은 고딕"/>
            </a:endParaRPr>
          </a:p>
          <a:p>
            <a:pPr marL="240029" indent="-236854" algn="l">
              <a:lnSpc>
                <a:spcPct val="100000"/>
              </a:lnSpc>
              <a:spcBef>
                <a:spcPts val="919"/>
              </a:spcBef>
              <a:buSzPct val="95833"/>
              <a:buAutoNum type="arabicPeriod"/>
              <a:tabLst>
                <a:tab pos="240029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알맞은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5" dirty="0">
                <a:solidFill>
                  <a:srgbClr val="323031"/>
                </a:solidFill>
                <a:latin typeface="맑은 고딕"/>
                <a:cs typeface="맑은 고딕"/>
              </a:rPr>
              <a:t>퍼즐조각을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찾아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빈칸을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남김없이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5" dirty="0">
                <a:solidFill>
                  <a:srgbClr val="323031"/>
                </a:solidFill>
                <a:latin typeface="맑은 고딕"/>
                <a:cs typeface="맑은 고딕"/>
              </a:rPr>
              <a:t>채우세요!</a:t>
            </a:r>
            <a:endParaRPr sz="2400" dirty="0">
              <a:latin typeface="맑은 고딕"/>
              <a:cs typeface="맑은 고딕"/>
            </a:endParaRPr>
          </a:p>
          <a:p>
            <a:pPr marL="240029" indent="-236854" algn="l">
              <a:lnSpc>
                <a:spcPct val="100000"/>
              </a:lnSpc>
              <a:spcBef>
                <a:spcPts val="919"/>
              </a:spcBef>
              <a:buSzPct val="95833"/>
              <a:buAutoNum type="arabicPeriod"/>
              <a:tabLst>
                <a:tab pos="240029" algn="l"/>
              </a:tabLst>
            </a:pP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다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풀었으면</a:t>
            </a:r>
            <a:r>
              <a:rPr sz="24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85" dirty="0">
                <a:solidFill>
                  <a:srgbClr val="323031"/>
                </a:solidFill>
                <a:latin typeface="맑은 고딕"/>
                <a:cs typeface="맑은 고딕"/>
              </a:rPr>
              <a:t>“우봉고!”라고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0" dirty="0">
                <a:solidFill>
                  <a:srgbClr val="323031"/>
                </a:solidFill>
                <a:latin typeface="맑은 고딕"/>
                <a:cs typeface="맑은 고딕"/>
              </a:rPr>
              <a:t>외치세요!</a:t>
            </a:r>
            <a:endParaRPr sz="24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5600" y="653133"/>
            <a:ext cx="579136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400" spc="-185" dirty="0">
                <a:solidFill>
                  <a:srgbClr val="323031"/>
                </a:solidFill>
                <a:latin typeface="맑은 고딕"/>
                <a:cs typeface="맑은 고딕"/>
              </a:rPr>
              <a:t>1~4명ㅣ만</a:t>
            </a:r>
            <a:r>
              <a:rPr sz="2400" spc="-40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7세</a:t>
            </a:r>
            <a:r>
              <a:rPr sz="2400" spc="-40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이상</a:t>
            </a:r>
            <a:r>
              <a:rPr sz="2400" spc="-40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25" dirty="0">
                <a:solidFill>
                  <a:srgbClr val="323031"/>
                </a:solidFill>
                <a:latin typeface="맑은 고딕"/>
                <a:cs typeface="맑은 고딕"/>
              </a:rPr>
              <a:t>ㅣ15분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20" y="604380"/>
            <a:ext cx="7479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소개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87299" y="1454045"/>
            <a:ext cx="7351901" cy="243840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sz="2400" spc="-185" dirty="0">
                <a:solidFill>
                  <a:srgbClr val="323031"/>
                </a:solidFill>
                <a:latin typeface="맑은 고딕"/>
                <a:cs typeface="맑은 고딕"/>
              </a:rPr>
              <a:t>&lt;우봉고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85" dirty="0">
                <a:solidFill>
                  <a:srgbClr val="323031"/>
                </a:solidFill>
                <a:latin typeface="맑은 고딕"/>
                <a:cs typeface="맑은 고딕"/>
              </a:rPr>
              <a:t>미니&gt;는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퍼즐게임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0" dirty="0">
                <a:solidFill>
                  <a:srgbClr val="323031"/>
                </a:solidFill>
                <a:latin typeface="맑은 고딕"/>
                <a:cs typeface="맑은 고딕"/>
              </a:rPr>
              <a:t>베스트셀러</a:t>
            </a:r>
            <a:endParaRPr sz="2400" dirty="0">
              <a:latin typeface="맑은 고딕"/>
              <a:cs typeface="맑은 고딕"/>
            </a:endParaRPr>
          </a:p>
          <a:p>
            <a:pPr marL="12700" marR="6985">
              <a:lnSpc>
                <a:spcPct val="131900"/>
              </a:lnSpc>
            </a:pPr>
            <a:r>
              <a:rPr sz="2400" spc="-195" dirty="0">
                <a:solidFill>
                  <a:srgbClr val="323031"/>
                </a:solidFill>
                <a:latin typeface="맑은 고딕"/>
                <a:cs typeface="맑은 고딕"/>
              </a:rPr>
              <a:t>&lt;우봉고&gt;의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간편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5" dirty="0">
                <a:solidFill>
                  <a:srgbClr val="323031"/>
                </a:solidFill>
                <a:latin typeface="맑은 고딕"/>
                <a:cs typeface="맑은 고딕"/>
              </a:rPr>
              <a:t>버전으로,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작은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 err="1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상자와</a:t>
            </a:r>
            <a:r>
              <a:rPr lang="en-US" sz="24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25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단</a:t>
            </a:r>
            <a:r>
              <a:rPr lang="ko-KR" altLang="en-US"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촐</a:t>
            </a:r>
            <a:r>
              <a:rPr sz="24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한</a:t>
            </a:r>
            <a:r>
              <a:rPr sz="2400" spc="-23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구성물로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뛰어난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휴대성을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90" dirty="0">
                <a:solidFill>
                  <a:srgbClr val="323031"/>
                </a:solidFill>
                <a:latin typeface="맑은 고딕"/>
                <a:cs typeface="맑은 고딕"/>
              </a:rPr>
              <a:t>자랑합니다.</a:t>
            </a:r>
            <a:endParaRPr sz="2400" dirty="0">
              <a:latin typeface="맑은 고딕"/>
              <a:cs typeface="맑은 고딕"/>
            </a:endParaRPr>
          </a:p>
          <a:p>
            <a:pPr marL="12700" marR="1166495">
              <a:lnSpc>
                <a:spcPct val="131900"/>
              </a:lnSpc>
            </a:pPr>
            <a:r>
              <a:rPr sz="2400" spc="-190" dirty="0">
                <a:solidFill>
                  <a:srgbClr val="323031"/>
                </a:solidFill>
                <a:latin typeface="맑은 고딕"/>
                <a:cs typeface="맑은 고딕"/>
              </a:rPr>
              <a:t>&lt;우봉고&gt;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시리즈가</a:t>
            </a:r>
            <a:r>
              <a:rPr sz="24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처음인</a:t>
            </a:r>
            <a:r>
              <a:rPr sz="2400" spc="-22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5" dirty="0">
                <a:solidFill>
                  <a:srgbClr val="323031"/>
                </a:solidFill>
                <a:latin typeface="맑은 고딕"/>
                <a:cs typeface="맑은 고딕"/>
              </a:rPr>
              <a:t>사람들이 입문용으로</a:t>
            </a:r>
            <a:r>
              <a:rPr sz="24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80" dirty="0">
                <a:solidFill>
                  <a:srgbClr val="323031"/>
                </a:solidFill>
                <a:latin typeface="맑은 고딕"/>
                <a:cs typeface="맑은 고딕"/>
              </a:rPr>
              <a:t>사용하기에도</a:t>
            </a:r>
            <a:r>
              <a:rPr sz="24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0" dirty="0">
                <a:solidFill>
                  <a:srgbClr val="323031"/>
                </a:solidFill>
                <a:latin typeface="맑은 고딕"/>
                <a:cs typeface="맑은 고딕"/>
              </a:rPr>
              <a:t>좋습니다.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5803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소개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87298" y="1831280"/>
            <a:ext cx="7504301" cy="1962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>
              <a:lnSpc>
                <a:spcPct val="131900"/>
              </a:lnSpc>
              <a:spcBef>
                <a:spcPts val="100"/>
              </a:spcBef>
            </a:pP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누구보다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 err="1">
                <a:solidFill>
                  <a:srgbClr val="323031"/>
                </a:solidFill>
                <a:latin typeface="맑은 고딕"/>
                <a:cs typeface="맑은 고딕"/>
              </a:rPr>
              <a:t>빠르게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퍼즐을</a:t>
            </a:r>
            <a:r>
              <a:rPr lang="en-US"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235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6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맞추는</a:t>
            </a:r>
            <a:r>
              <a:rPr sz="2400" spc="-23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승패도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90" dirty="0" err="1">
                <a:solidFill>
                  <a:srgbClr val="323031"/>
                </a:solidFill>
                <a:latin typeface="맑은 고딕"/>
                <a:cs typeface="맑은 고딕"/>
              </a:rPr>
              <a:t>중요하지만</a:t>
            </a:r>
            <a:r>
              <a:rPr sz="2400" spc="-190" dirty="0" smtClean="0">
                <a:solidFill>
                  <a:srgbClr val="323031"/>
                </a:solidFill>
                <a:latin typeface="맑은 고딕"/>
                <a:cs typeface="맑은 고딕"/>
              </a:rPr>
              <a:t>,</a:t>
            </a:r>
            <a:r>
              <a:rPr lang="en-US" sz="2400" spc="-19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19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400" spc="-16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퍼즐을</a:t>
            </a:r>
            <a:r>
              <a:rPr sz="2400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완성했을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 err="1">
                <a:solidFill>
                  <a:srgbClr val="323031"/>
                </a:solidFill>
                <a:latin typeface="맑은 고딕"/>
                <a:cs typeface="맑은 고딕"/>
              </a:rPr>
              <a:t>때의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성취감은</a:t>
            </a:r>
            <a:r>
              <a:rPr lang="en-US"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400" spc="-240" dirty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lang="ko-KR" altLang="en-US" sz="2400" spc="-240" dirty="0" smtClean="0">
                <a:solidFill>
                  <a:srgbClr val="323031"/>
                </a:solidFill>
                <a:latin typeface="맑은 고딕"/>
                <a:cs typeface="맑은 고딕"/>
              </a:rPr>
              <a:t>사람들이 </a:t>
            </a:r>
            <a:r>
              <a:rPr sz="2400" spc="-80" dirty="0" smtClean="0">
                <a:solidFill>
                  <a:srgbClr val="323031"/>
                </a:solidFill>
                <a:latin typeface="맑은 고딕"/>
                <a:cs typeface="맑은 고딕"/>
              </a:rPr>
              <a:t>이</a:t>
            </a:r>
            <a:r>
              <a:rPr sz="2400" spc="-23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2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게임을</a:t>
            </a:r>
            <a:r>
              <a:rPr sz="24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>
                <a:solidFill>
                  <a:srgbClr val="323031"/>
                </a:solidFill>
                <a:latin typeface="맑은 고딕"/>
                <a:cs typeface="맑은 고딕"/>
              </a:rPr>
              <a:t>좋아하는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주요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40" dirty="0">
                <a:solidFill>
                  <a:srgbClr val="323031"/>
                </a:solidFill>
                <a:latin typeface="맑은 고딕"/>
                <a:cs typeface="맑은 고딕"/>
              </a:rPr>
              <a:t>요인</a:t>
            </a:r>
            <a:r>
              <a:rPr sz="2400" spc="-24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80" dirty="0">
                <a:solidFill>
                  <a:srgbClr val="323031"/>
                </a:solidFill>
                <a:latin typeface="맑은 고딕"/>
                <a:cs typeface="맑은 고딕"/>
              </a:rPr>
              <a:t>중</a:t>
            </a:r>
            <a:r>
              <a:rPr sz="2400" spc="-24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30" dirty="0">
                <a:solidFill>
                  <a:srgbClr val="323031"/>
                </a:solidFill>
                <a:latin typeface="맑은 고딕"/>
                <a:cs typeface="맑은 고딕"/>
              </a:rPr>
              <a:t>하나입니다.</a:t>
            </a:r>
            <a:endParaRPr sz="24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20" y="604380"/>
            <a:ext cx="31361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구성물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33402" y="3717925"/>
            <a:ext cx="6329598" cy="1037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1270">
              <a:lnSpc>
                <a:spcPct val="150900"/>
              </a:lnSpc>
              <a:spcBef>
                <a:spcPts val="100"/>
              </a:spcBef>
            </a:pP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문제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카드</a:t>
            </a:r>
            <a:r>
              <a:rPr sz="22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60" dirty="0">
                <a:solidFill>
                  <a:srgbClr val="323031"/>
                </a:solidFill>
                <a:latin typeface="맑은 고딕"/>
                <a:cs typeface="맑은 고딕"/>
              </a:rPr>
              <a:t>32장(양면,</a:t>
            </a:r>
            <a:r>
              <a:rPr sz="22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서로</a:t>
            </a:r>
            <a:r>
              <a:rPr sz="22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다른</a:t>
            </a:r>
            <a:r>
              <a:rPr sz="2200" spc="-22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퍼즐</a:t>
            </a:r>
            <a:r>
              <a:rPr sz="22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20" dirty="0">
                <a:solidFill>
                  <a:srgbClr val="323031"/>
                </a:solidFill>
                <a:latin typeface="맑은 고딕"/>
                <a:cs typeface="맑은 고딕"/>
              </a:rPr>
              <a:t>64개</a:t>
            </a:r>
            <a:r>
              <a:rPr sz="2200" spc="-120" dirty="0" smtClean="0">
                <a:solidFill>
                  <a:srgbClr val="323031"/>
                </a:solidFill>
                <a:latin typeface="맑은 고딕"/>
                <a:cs typeface="맑은 고딕"/>
              </a:rPr>
              <a:t>)</a:t>
            </a:r>
            <a:r>
              <a:rPr lang="en-US" sz="2200" spc="-120" dirty="0" smtClean="0">
                <a:solidFill>
                  <a:srgbClr val="323031"/>
                </a:solidFill>
                <a:latin typeface="맑은 고딕"/>
                <a:cs typeface="맑은 고딕"/>
              </a:rPr>
              <a:t/>
            </a:r>
            <a:br>
              <a:rPr lang="en-US" sz="2200" spc="-120" dirty="0" smtClean="0">
                <a:solidFill>
                  <a:srgbClr val="323031"/>
                </a:solidFill>
                <a:latin typeface="맑은 고딕"/>
                <a:cs typeface="맑은 고딕"/>
              </a:rPr>
            </a:br>
            <a:r>
              <a:rPr sz="2200" spc="-13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퍼즐</a:t>
            </a:r>
            <a:r>
              <a:rPr sz="2200" spc="-21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30" dirty="0">
                <a:solidFill>
                  <a:srgbClr val="323031"/>
                </a:solidFill>
                <a:latin typeface="맑은 고딕"/>
                <a:cs typeface="맑은 고딕"/>
              </a:rPr>
              <a:t>조각</a:t>
            </a:r>
            <a:r>
              <a:rPr sz="22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165" dirty="0">
                <a:solidFill>
                  <a:srgbClr val="323031"/>
                </a:solidFill>
                <a:latin typeface="맑은 고딕"/>
                <a:cs typeface="맑은 고딕"/>
              </a:rPr>
              <a:t>32개(8개씩</a:t>
            </a:r>
            <a:r>
              <a:rPr sz="2200" spc="-21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200" spc="-20" dirty="0">
                <a:solidFill>
                  <a:srgbClr val="323031"/>
                </a:solidFill>
                <a:latin typeface="맑은 고딕"/>
                <a:cs typeface="맑은 고딕"/>
              </a:rPr>
              <a:t>4세트)</a:t>
            </a:r>
            <a:endParaRPr sz="2200" dirty="0">
              <a:latin typeface="맑은 고딕"/>
              <a:cs typeface="맑은 고딕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59990" y="4418596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5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0003" y="3921836"/>
            <a:ext cx="180340" cy="180340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179997" y="0"/>
                </a:moveTo>
                <a:lnTo>
                  <a:pt x="0" y="0"/>
                </a:lnTo>
                <a:lnTo>
                  <a:pt x="0" y="179997"/>
                </a:lnTo>
                <a:lnTo>
                  <a:pt x="179997" y="179997"/>
                </a:lnTo>
                <a:lnTo>
                  <a:pt x="179997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7250" y="1134196"/>
            <a:ext cx="2094843" cy="243591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84646" y="1301353"/>
            <a:ext cx="2729353" cy="21808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889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82298" y="2591059"/>
            <a:ext cx="5094701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쉬운 면과 어려운 면</a:t>
            </a:r>
            <a:endParaRPr sz="2300" dirty="0">
              <a:latin typeface="맑은 고딕"/>
              <a:cs typeface="맑은 고딕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51436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20" y="604380"/>
            <a:ext cx="48887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299" y="1496823"/>
            <a:ext cx="6842501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160" dirty="0">
                <a:solidFill>
                  <a:srgbClr val="323031"/>
                </a:solidFill>
                <a:latin typeface="맑은 고딕"/>
                <a:cs typeface="맑은 고딕"/>
              </a:rPr>
              <a:t>퍼즐의</a:t>
            </a:r>
            <a:r>
              <a:rPr sz="24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400" spc="-170" dirty="0" err="1">
                <a:solidFill>
                  <a:srgbClr val="323031"/>
                </a:solidFill>
                <a:latin typeface="맑은 고딕"/>
                <a:cs typeface="맑은 고딕"/>
              </a:rPr>
              <a:t>난이도를</a:t>
            </a:r>
            <a:r>
              <a:rPr sz="2400" spc="-229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ko-KR" altLang="en-US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정해요</a:t>
            </a:r>
            <a:r>
              <a:rPr lang="en-US" altLang="ko-KR" sz="2400" spc="-170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sz="2400" dirty="0">
              <a:latin typeface="맑은 고딕"/>
              <a:cs typeface="맑은 고딕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899" y="2183396"/>
            <a:ext cx="7204900" cy="25030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305</Words>
  <Application>Microsoft Office PowerPoint</Application>
  <PresentationFormat>사용자 지정</PresentationFormat>
  <Paragraphs>93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6" baseType="lpstr">
      <vt:lpstr>맑은 고딕</vt:lpstr>
      <vt:lpstr>맑은 고딕 Semilight</vt:lpstr>
      <vt:lpstr>Office Theme</vt:lpstr>
      <vt:lpstr>퍼즐게임의 최고봉</vt:lpstr>
      <vt:lpstr>목차</vt:lpstr>
      <vt:lpstr>게임 소개</vt:lpstr>
      <vt:lpstr>게임 소개</vt:lpstr>
      <vt:lpstr>게임 소개</vt:lpstr>
      <vt:lpstr>게임 소개</vt:lpstr>
      <vt:lpstr>구성물</vt:lpstr>
      <vt:lpstr>게임 준비</vt:lpstr>
      <vt:lpstr>게임 준비</vt:lpstr>
      <vt:lpstr>게임 준비</vt:lpstr>
      <vt:lpstr>게임 목표</vt:lpstr>
      <vt:lpstr>게임 목표</vt:lpstr>
      <vt:lpstr>게임 방법</vt:lpstr>
      <vt:lpstr>한 라운드는 이렇게 진행돼요</vt:lpstr>
      <vt:lpstr>한 라운드는 이렇게 진행돼요</vt:lpstr>
      <vt:lpstr>한 라운드는 이렇게 진행돼요</vt:lpstr>
      <vt:lpstr>게임 방법</vt:lpstr>
      <vt:lpstr>숙련자 추가 규칙</vt:lpstr>
      <vt:lpstr>게임 종료</vt:lpstr>
      <vt:lpstr>게임 종료</vt:lpstr>
      <vt:lpstr>게임 요약</vt:lpstr>
      <vt:lpstr>게임 요약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퍼즐게임의 최고봉</dc:title>
  <cp:lastModifiedBy>KBG_송인경</cp:lastModifiedBy>
  <cp:revision>8</cp:revision>
  <dcterms:created xsi:type="dcterms:W3CDTF">2024-03-20T02:19:05Z</dcterms:created>
  <dcterms:modified xsi:type="dcterms:W3CDTF">2024-03-25T01:33:12Z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2024-03-20T00:00:00Z</vt:filetime>
  </property>
  <property fmtid="{D5CDD505-2E9C-101B-9397-08002B2CF9AE}" pid="3" name="Creator">
    <vt:lpwstr>Adobe InDesign 19.3 (Windows)</vt:lpwstr>
  </property>
  <property fmtid="{D5CDD505-2E9C-101B-9397-08002B2CF9AE}" pid="4" name="LastSaved">
    <vt:filetime>2024-03-20T00:00:00Z</vt:filetime>
  </property>
  <property fmtid="{D5CDD505-2E9C-101B-9397-08002B2CF9AE}" pid="5" name="Producer">
    <vt:lpwstr>Adobe PDF Library 17.0</vt:lpwstr>
  </property>
</Properties>
</file>