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ink/ink1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5" r:id="rId2"/>
  </p:sldMasterIdLst>
  <p:notesMasterIdLst>
    <p:notesMasterId r:id="rId16"/>
  </p:notesMasterIdLst>
  <p:sldIdLst>
    <p:sldId id="256" r:id="rId3"/>
    <p:sldId id="260" r:id="rId4"/>
    <p:sldId id="282" r:id="rId5"/>
    <p:sldId id="283" r:id="rId6"/>
    <p:sldId id="265" r:id="rId7"/>
    <p:sldId id="284" r:id="rId8"/>
    <p:sldId id="261" r:id="rId9"/>
    <p:sldId id="286" r:id="rId10"/>
    <p:sldId id="287" r:id="rId11"/>
    <p:sldId id="288" r:id="rId12"/>
    <p:sldId id="289" r:id="rId13"/>
    <p:sldId id="285" r:id="rId14"/>
    <p:sldId id="290" r:id="rId15"/>
  </p:sldIdLst>
  <p:sldSz cx="12192000" cy="6858000"/>
  <p:notesSz cx="6858000" cy="9144000"/>
  <p:embeddedFontLst>
    <p:embeddedFont>
      <p:font typeface="나눔스퀘어" panose="020B0600000101010101" pitchFamily="50" charset="-127"/>
      <p:regular r:id="rId17"/>
    </p:embeddedFont>
    <p:embeddedFont>
      <p:font typeface="나눔스퀘어 Bold" panose="020B0600000101010101" pitchFamily="50" charset="-127"/>
      <p:bold r:id="rId18"/>
    </p:embeddedFont>
    <p:embeddedFont>
      <p:font typeface="나눔스퀘어 네오 Heavy" panose="00000A00000000000000" pitchFamily="2" charset="-127"/>
      <p:bold r:id="rId19"/>
    </p:embeddedFont>
    <p:embeddedFont>
      <p:font typeface="맑은 고딕" panose="020B0503020000020004" pitchFamily="50" charset="-127"/>
      <p:regular r:id="rId20"/>
      <p:bold r:id="rId21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1921"/>
    <a:srgbClr val="018E85"/>
    <a:srgbClr val="2F5EAB"/>
    <a:srgbClr val="FBFBF9"/>
    <a:srgbClr val="EB1C24"/>
    <a:srgbClr val="FD1F2E"/>
    <a:srgbClr val="F9F9F9"/>
    <a:srgbClr val="FFC600"/>
    <a:srgbClr val="F69297"/>
    <a:srgbClr val="F160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9042131-F50A-41D6-9CEE-F2921B5F5990}" v="123" dt="2025-09-27T03:07:48.59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74" autoAdjust="0"/>
    <p:restoredTop sz="80165" autoAdjust="0"/>
  </p:normalViewPr>
  <p:slideViewPr>
    <p:cSldViewPr snapToGrid="0">
      <p:cViewPr>
        <p:scale>
          <a:sx n="58" d="100"/>
          <a:sy n="58" d="100"/>
        </p:scale>
        <p:origin x="1565" y="27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26" Type="http://schemas.microsoft.com/office/2016/11/relationships/changesInfo" Target="changesInfos/changesInfo1.xml"/><Relationship Id="rId3" Type="http://schemas.openxmlformats.org/officeDocument/2006/relationships/slide" Target="slides/slide1.xml"/><Relationship Id="rId21" Type="http://schemas.openxmlformats.org/officeDocument/2006/relationships/font" Target="fonts/font5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yejin park" userId="5870b54ad0f95e5a" providerId="LiveId" clId="{3FA588C6-A902-4FC8-88A6-DA57F2A08D23}"/>
    <pc:docChg chg="undo custSel addSld delSld modSld modMainMaster">
      <pc:chgData name="hyejin park" userId="5870b54ad0f95e5a" providerId="LiveId" clId="{3FA588C6-A902-4FC8-88A6-DA57F2A08D23}" dt="2025-09-27T03:08:00.664" v="6037" actId="1076"/>
      <pc:docMkLst>
        <pc:docMk/>
      </pc:docMkLst>
      <pc:sldChg chg="addSp delSp modSp mod modClrScheme chgLayout">
        <pc:chgData name="hyejin park" userId="5870b54ad0f95e5a" providerId="LiveId" clId="{3FA588C6-A902-4FC8-88A6-DA57F2A08D23}" dt="2025-09-27T01:47:21.443" v="381" actId="14100"/>
        <pc:sldMkLst>
          <pc:docMk/>
          <pc:sldMk cId="3539949619" sldId="256"/>
        </pc:sldMkLst>
        <pc:picChg chg="del">
          <ac:chgData name="hyejin park" userId="5870b54ad0f95e5a" providerId="LiveId" clId="{3FA588C6-A902-4FC8-88A6-DA57F2A08D23}" dt="2025-09-27T01:32:50.201" v="4" actId="478"/>
          <ac:picMkLst>
            <pc:docMk/>
            <pc:sldMk cId="3539949619" sldId="256"/>
            <ac:picMk id="2" creationId="{00000000-0000-0000-0000-000000000000}"/>
          </ac:picMkLst>
        </pc:picChg>
        <pc:picChg chg="add mod">
          <ac:chgData name="hyejin park" userId="5870b54ad0f95e5a" providerId="LiveId" clId="{3FA588C6-A902-4FC8-88A6-DA57F2A08D23}" dt="2025-09-27T01:47:21.443" v="381" actId="14100"/>
          <ac:picMkLst>
            <pc:docMk/>
            <pc:sldMk cId="3539949619" sldId="256"/>
            <ac:picMk id="4" creationId="{1CB53167-E9A9-6CBA-A64E-5663BEE6B395}"/>
          </ac:picMkLst>
        </pc:picChg>
      </pc:sldChg>
      <pc:sldChg chg="del">
        <pc:chgData name="hyejin park" userId="5870b54ad0f95e5a" providerId="LiveId" clId="{3FA588C6-A902-4FC8-88A6-DA57F2A08D23}" dt="2025-09-27T01:47:13.325" v="378" actId="47"/>
        <pc:sldMkLst>
          <pc:docMk/>
          <pc:sldMk cId="1575998100" sldId="257"/>
        </pc:sldMkLst>
      </pc:sldChg>
      <pc:sldChg chg="delSp modSp del mod modClrScheme chgLayout">
        <pc:chgData name="hyejin park" userId="5870b54ad0f95e5a" providerId="LiveId" clId="{3FA588C6-A902-4FC8-88A6-DA57F2A08D23}" dt="2025-09-27T03:02:38.664" v="5960" actId="47"/>
        <pc:sldMkLst>
          <pc:docMk/>
          <pc:sldMk cId="2855622396" sldId="258"/>
        </pc:sldMkLst>
        <pc:spChg chg="del">
          <ac:chgData name="hyejin park" userId="5870b54ad0f95e5a" providerId="LiveId" clId="{3FA588C6-A902-4FC8-88A6-DA57F2A08D23}" dt="2025-09-27T01:47:48.956" v="387" actId="478"/>
          <ac:spMkLst>
            <pc:docMk/>
            <pc:sldMk cId="2855622396" sldId="258"/>
            <ac:spMk id="2" creationId="{97A7C898-9D2D-4E31-B4E4-9AA1E613CA54}"/>
          </ac:spMkLst>
        </pc:spChg>
        <pc:spChg chg="del">
          <ac:chgData name="hyejin park" userId="5870b54ad0f95e5a" providerId="LiveId" clId="{3FA588C6-A902-4FC8-88A6-DA57F2A08D23}" dt="2025-09-27T01:47:46.762" v="386" actId="478"/>
          <ac:spMkLst>
            <pc:docMk/>
            <pc:sldMk cId="2855622396" sldId="258"/>
            <ac:spMk id="3" creationId="{EEFE72BE-9FCC-4A66-A4C5-70FD04C6AEA5}"/>
          </ac:spMkLst>
        </pc:spChg>
        <pc:spChg chg="mod">
          <ac:chgData name="hyejin park" userId="5870b54ad0f95e5a" providerId="LiveId" clId="{3FA588C6-A902-4FC8-88A6-DA57F2A08D23}" dt="2025-09-27T02:05:06.125" v="2183" actId="207"/>
          <ac:spMkLst>
            <pc:docMk/>
            <pc:sldMk cId="2855622396" sldId="258"/>
            <ac:spMk id="4" creationId="{2AD394C5-B1C5-4CC5-BB58-75B6459C5F61}"/>
          </ac:spMkLst>
        </pc:spChg>
      </pc:sldChg>
      <pc:sldChg chg="del">
        <pc:chgData name="hyejin park" userId="5870b54ad0f95e5a" providerId="LiveId" clId="{3FA588C6-A902-4FC8-88A6-DA57F2A08D23}" dt="2025-09-27T02:58:14.712" v="5881" actId="47"/>
        <pc:sldMkLst>
          <pc:docMk/>
          <pc:sldMk cId="438378040" sldId="259"/>
        </pc:sldMkLst>
      </pc:sldChg>
      <pc:sldChg chg="addSp delSp modSp mod modClrScheme modAnim chgLayout">
        <pc:chgData name="hyejin park" userId="5870b54ad0f95e5a" providerId="LiveId" clId="{3FA588C6-A902-4FC8-88A6-DA57F2A08D23}" dt="2025-09-27T03:08:00.664" v="6037" actId="1076"/>
        <pc:sldMkLst>
          <pc:docMk/>
          <pc:sldMk cId="1388507799" sldId="260"/>
        </pc:sldMkLst>
        <pc:spChg chg="del">
          <ac:chgData name="hyejin park" userId="5870b54ad0f95e5a" providerId="LiveId" clId="{3FA588C6-A902-4FC8-88A6-DA57F2A08D23}" dt="2025-09-27T01:47:32.234" v="384" actId="478"/>
          <ac:spMkLst>
            <pc:docMk/>
            <pc:sldMk cId="1388507799" sldId="260"/>
            <ac:spMk id="2" creationId="{97A7C898-9D2D-4E31-B4E4-9AA1E613CA54}"/>
          </ac:spMkLst>
        </pc:spChg>
        <pc:spChg chg="del">
          <ac:chgData name="hyejin park" userId="5870b54ad0f95e5a" providerId="LiveId" clId="{3FA588C6-A902-4FC8-88A6-DA57F2A08D23}" dt="2025-09-27T01:47:30.354" v="383" actId="478"/>
          <ac:spMkLst>
            <pc:docMk/>
            <pc:sldMk cId="1388507799" sldId="260"/>
            <ac:spMk id="3" creationId="{EEFE72BE-9FCC-4A66-A4C5-70FD04C6AEA5}"/>
          </ac:spMkLst>
        </pc:spChg>
        <pc:spChg chg="mod">
          <ac:chgData name="hyejin park" userId="5870b54ad0f95e5a" providerId="LiveId" clId="{3FA588C6-A902-4FC8-88A6-DA57F2A08D23}" dt="2025-09-27T03:07:53.668" v="6035" actId="1076"/>
          <ac:spMkLst>
            <pc:docMk/>
            <pc:sldMk cId="1388507799" sldId="260"/>
            <ac:spMk id="4" creationId="{2AD394C5-B1C5-4CC5-BB58-75B6459C5F61}"/>
          </ac:spMkLst>
        </pc:spChg>
        <pc:spChg chg="add mod">
          <ac:chgData name="hyejin park" userId="5870b54ad0f95e5a" providerId="LiveId" clId="{3FA588C6-A902-4FC8-88A6-DA57F2A08D23}" dt="2025-09-27T03:08:00.664" v="6037" actId="1076"/>
          <ac:spMkLst>
            <pc:docMk/>
            <pc:sldMk cId="1388507799" sldId="260"/>
            <ac:spMk id="8" creationId="{6E430AEE-89F5-7C09-5E96-10F7518A1BDB}"/>
          </ac:spMkLst>
        </pc:spChg>
        <pc:spChg chg="add mod">
          <ac:chgData name="hyejin park" userId="5870b54ad0f95e5a" providerId="LiveId" clId="{3FA588C6-A902-4FC8-88A6-DA57F2A08D23}" dt="2025-09-27T03:08:00.664" v="6037" actId="1076"/>
          <ac:spMkLst>
            <pc:docMk/>
            <pc:sldMk cId="1388507799" sldId="260"/>
            <ac:spMk id="9" creationId="{83730D18-ED6B-0F7B-3020-D1A951A2F06D}"/>
          </ac:spMkLst>
        </pc:spChg>
        <pc:picChg chg="add mod">
          <ac:chgData name="hyejin park" userId="5870b54ad0f95e5a" providerId="LiveId" clId="{3FA588C6-A902-4FC8-88A6-DA57F2A08D23}" dt="2025-09-27T03:07:55.992" v="6036" actId="1076"/>
          <ac:picMkLst>
            <pc:docMk/>
            <pc:sldMk cId="1388507799" sldId="260"/>
            <ac:picMk id="6" creationId="{9F9E1ECB-0392-51CD-7EF0-CC3510D0EE6B}"/>
          </ac:picMkLst>
        </pc:picChg>
        <pc:picChg chg="del">
          <ac:chgData name="hyejin park" userId="5870b54ad0f95e5a" providerId="LiveId" clId="{3FA588C6-A902-4FC8-88A6-DA57F2A08D23}" dt="2025-09-27T01:33:03.589" v="6" actId="478"/>
          <ac:picMkLst>
            <pc:docMk/>
            <pc:sldMk cId="1388507799" sldId="260"/>
            <ac:picMk id="2051" creationId="{00000000-0000-0000-0000-000000000000}"/>
          </ac:picMkLst>
        </pc:picChg>
      </pc:sldChg>
      <pc:sldChg chg="addSp delSp modSp mod modClrScheme delAnim modAnim chgLayout">
        <pc:chgData name="hyejin park" userId="5870b54ad0f95e5a" providerId="LiveId" clId="{3FA588C6-A902-4FC8-88A6-DA57F2A08D23}" dt="2025-09-27T02:32:56.299" v="2919" actId="207"/>
        <pc:sldMkLst>
          <pc:docMk/>
          <pc:sldMk cId="2069934760" sldId="261"/>
        </pc:sldMkLst>
        <pc:spChg chg="del">
          <ac:chgData name="hyejin park" userId="5870b54ad0f95e5a" providerId="LiveId" clId="{3FA588C6-A902-4FC8-88A6-DA57F2A08D23}" dt="2025-09-27T02:07:09.339" v="2198" actId="478"/>
          <ac:spMkLst>
            <pc:docMk/>
            <pc:sldMk cId="2069934760" sldId="261"/>
            <ac:spMk id="2" creationId="{97A7C898-9D2D-4E31-B4E4-9AA1E613CA54}"/>
          </ac:spMkLst>
        </pc:spChg>
        <pc:spChg chg="mod">
          <ac:chgData name="hyejin park" userId="5870b54ad0f95e5a" providerId="LiveId" clId="{3FA588C6-A902-4FC8-88A6-DA57F2A08D23}" dt="2025-09-27T02:32:56.299" v="2919" actId="207"/>
          <ac:spMkLst>
            <pc:docMk/>
            <pc:sldMk cId="2069934760" sldId="261"/>
            <ac:spMk id="3" creationId="{EEFE72BE-9FCC-4A66-A4C5-70FD04C6AEA5}"/>
          </ac:spMkLst>
        </pc:spChg>
        <pc:spChg chg="mod">
          <ac:chgData name="hyejin park" userId="5870b54ad0f95e5a" providerId="LiveId" clId="{3FA588C6-A902-4FC8-88A6-DA57F2A08D23}" dt="2025-09-27T02:13:14.304" v="2761" actId="11"/>
          <ac:spMkLst>
            <pc:docMk/>
            <pc:sldMk cId="2069934760" sldId="261"/>
            <ac:spMk id="23" creationId="{2AD394C5-B1C5-4CC5-BB58-75B6459C5F61}"/>
          </ac:spMkLst>
        </pc:spChg>
        <pc:spChg chg="del mod">
          <ac:chgData name="hyejin park" userId="5870b54ad0f95e5a" providerId="LiveId" clId="{3FA588C6-A902-4FC8-88A6-DA57F2A08D23}" dt="2025-09-27T02:07:12.586" v="2200" actId="478"/>
          <ac:spMkLst>
            <pc:docMk/>
            <pc:sldMk cId="2069934760" sldId="261"/>
            <ac:spMk id="36" creationId="{2AD394C5-B1C5-4CC5-BB58-75B6459C5F61}"/>
          </ac:spMkLst>
        </pc:spChg>
        <pc:grpChg chg="del">
          <ac:chgData name="hyejin park" userId="5870b54ad0f95e5a" providerId="LiveId" clId="{3FA588C6-A902-4FC8-88A6-DA57F2A08D23}" dt="2025-09-27T02:12:02.346" v="2754" actId="478"/>
          <ac:grpSpMkLst>
            <pc:docMk/>
            <pc:sldMk cId="2069934760" sldId="261"/>
            <ac:grpSpMk id="33" creationId="{00000000-0000-0000-0000-000000000000}"/>
          </ac:grpSpMkLst>
        </pc:grpChg>
        <pc:picChg chg="add del mod">
          <ac:chgData name="hyejin park" userId="5870b54ad0f95e5a" providerId="LiveId" clId="{3FA588C6-A902-4FC8-88A6-DA57F2A08D23}" dt="2025-09-27T02:13:34.773" v="2764" actId="478"/>
          <ac:picMkLst>
            <pc:docMk/>
            <pc:sldMk cId="2069934760" sldId="261"/>
            <ac:picMk id="4" creationId="{E5DA2A60-3C7A-B645-7D71-E5C1FC69FC83}"/>
          </ac:picMkLst>
        </pc:picChg>
        <pc:picChg chg="add del mod">
          <ac:chgData name="hyejin park" userId="5870b54ad0f95e5a" providerId="LiveId" clId="{3FA588C6-A902-4FC8-88A6-DA57F2A08D23}" dt="2025-09-27T02:17:54.282" v="2772" actId="478"/>
          <ac:picMkLst>
            <pc:docMk/>
            <pc:sldMk cId="2069934760" sldId="261"/>
            <ac:picMk id="6" creationId="{4F8AFB11-1032-DDE8-5F06-8E994419EA1A}"/>
          </ac:picMkLst>
        </pc:picChg>
        <pc:picChg chg="add mod">
          <ac:chgData name="hyejin park" userId="5870b54ad0f95e5a" providerId="LiveId" clId="{3FA588C6-A902-4FC8-88A6-DA57F2A08D23}" dt="2025-09-27T02:18:01.821" v="2776" actId="1076"/>
          <ac:picMkLst>
            <pc:docMk/>
            <pc:sldMk cId="2069934760" sldId="261"/>
            <ac:picMk id="7" creationId="{88172AA9-2423-757E-F773-6D00CAE0BF0D}"/>
          </ac:picMkLst>
        </pc:picChg>
        <pc:picChg chg="add del mod">
          <ac:chgData name="hyejin park" userId="5870b54ad0f95e5a" providerId="LiveId" clId="{3FA588C6-A902-4FC8-88A6-DA57F2A08D23}" dt="2025-09-27T02:26:49.186" v="2795" actId="478"/>
          <ac:picMkLst>
            <pc:docMk/>
            <pc:sldMk cId="2069934760" sldId="261"/>
            <ac:picMk id="9" creationId="{F40463D2-38EF-50A1-06B1-7927F05B5F5D}"/>
          </ac:picMkLst>
        </pc:picChg>
        <pc:picChg chg="add mod">
          <ac:chgData name="hyejin park" userId="5870b54ad0f95e5a" providerId="LiveId" clId="{3FA588C6-A902-4FC8-88A6-DA57F2A08D23}" dt="2025-09-27T02:32:32.340" v="2918" actId="1076"/>
          <ac:picMkLst>
            <pc:docMk/>
            <pc:sldMk cId="2069934760" sldId="261"/>
            <ac:picMk id="11" creationId="{40667826-0B8C-AFE1-1AD8-0FABD0B2CCEC}"/>
          </ac:picMkLst>
        </pc:picChg>
        <pc:picChg chg="add mod">
          <ac:chgData name="hyejin park" userId="5870b54ad0f95e5a" providerId="LiveId" clId="{3FA588C6-A902-4FC8-88A6-DA57F2A08D23}" dt="2025-09-27T02:27:18.412" v="2808" actId="1076"/>
          <ac:picMkLst>
            <pc:docMk/>
            <pc:sldMk cId="2069934760" sldId="261"/>
            <ac:picMk id="12" creationId="{532B4345-42E3-D23A-0643-77A9F767EDEB}"/>
          </ac:picMkLst>
        </pc:picChg>
        <pc:picChg chg="add mod">
          <ac:chgData name="hyejin park" userId="5870b54ad0f95e5a" providerId="LiveId" clId="{3FA588C6-A902-4FC8-88A6-DA57F2A08D23}" dt="2025-09-27T02:32:29.312" v="2917" actId="1076"/>
          <ac:picMkLst>
            <pc:docMk/>
            <pc:sldMk cId="2069934760" sldId="261"/>
            <ac:picMk id="13" creationId="{0386D8EC-CA09-C154-4A3F-EEFE8E8D68DE}"/>
          </ac:picMkLst>
        </pc:picChg>
        <pc:picChg chg="add mod">
          <ac:chgData name="hyejin park" userId="5870b54ad0f95e5a" providerId="LiveId" clId="{3FA588C6-A902-4FC8-88A6-DA57F2A08D23}" dt="2025-09-27T02:32:29.312" v="2917" actId="1076"/>
          <ac:picMkLst>
            <pc:docMk/>
            <pc:sldMk cId="2069934760" sldId="261"/>
            <ac:picMk id="14" creationId="{3BA77912-D0D4-F50B-7789-FE29E3175DE6}"/>
          </ac:picMkLst>
        </pc:picChg>
        <pc:picChg chg="add mod">
          <ac:chgData name="hyejin park" userId="5870b54ad0f95e5a" providerId="LiveId" clId="{3FA588C6-A902-4FC8-88A6-DA57F2A08D23}" dt="2025-09-27T02:32:32.340" v="2918" actId="1076"/>
          <ac:picMkLst>
            <pc:docMk/>
            <pc:sldMk cId="2069934760" sldId="261"/>
            <ac:picMk id="15" creationId="{FF1D213C-4B90-37AC-D219-ED4B95E35FD5}"/>
          </ac:picMkLst>
        </pc:picChg>
        <pc:picChg chg="add mod">
          <ac:chgData name="hyejin park" userId="5870b54ad0f95e5a" providerId="LiveId" clId="{3FA588C6-A902-4FC8-88A6-DA57F2A08D23}" dt="2025-09-27T02:32:16.394" v="2914" actId="1076"/>
          <ac:picMkLst>
            <pc:docMk/>
            <pc:sldMk cId="2069934760" sldId="261"/>
            <ac:picMk id="16" creationId="{ECD8A746-E117-B293-A071-D69BFABB9A94}"/>
          </ac:picMkLst>
        </pc:picChg>
        <pc:picChg chg="del">
          <ac:chgData name="hyejin park" userId="5870b54ad0f95e5a" providerId="LiveId" clId="{3FA588C6-A902-4FC8-88A6-DA57F2A08D23}" dt="2025-09-27T02:11:58.934" v="2750" actId="478"/>
          <ac:picMkLst>
            <pc:docMk/>
            <pc:sldMk cId="2069934760" sldId="261"/>
            <ac:picMk id="37" creationId="{00000000-0000-0000-0000-000000000000}"/>
          </ac:picMkLst>
        </pc:picChg>
        <pc:picChg chg="del">
          <ac:chgData name="hyejin park" userId="5870b54ad0f95e5a" providerId="LiveId" clId="{3FA588C6-A902-4FC8-88A6-DA57F2A08D23}" dt="2025-09-27T02:11:59.460" v="2751" actId="478"/>
          <ac:picMkLst>
            <pc:docMk/>
            <pc:sldMk cId="2069934760" sldId="261"/>
            <ac:picMk id="38" creationId="{00000000-0000-0000-0000-000000000000}"/>
          </ac:picMkLst>
        </pc:picChg>
        <pc:picChg chg="del">
          <ac:chgData name="hyejin park" userId="5870b54ad0f95e5a" providerId="LiveId" clId="{3FA588C6-A902-4FC8-88A6-DA57F2A08D23}" dt="2025-09-27T02:11:56.899" v="2746" actId="478"/>
          <ac:picMkLst>
            <pc:docMk/>
            <pc:sldMk cId="2069934760" sldId="261"/>
            <ac:picMk id="39" creationId="{4A48B2B9-9C55-4FAE-9BC6-EB4491DC7E1F}"/>
          </ac:picMkLst>
        </pc:picChg>
        <pc:picChg chg="del">
          <ac:chgData name="hyejin park" userId="5870b54ad0f95e5a" providerId="LiveId" clId="{3FA588C6-A902-4FC8-88A6-DA57F2A08D23}" dt="2025-09-27T02:11:56.274" v="2745" actId="478"/>
          <ac:picMkLst>
            <pc:docMk/>
            <pc:sldMk cId="2069934760" sldId="261"/>
            <ac:picMk id="40" creationId="{63C6FEE6-C274-4E90-BEDF-DD32C0906B2E}"/>
          </ac:picMkLst>
        </pc:picChg>
        <pc:picChg chg="del">
          <ac:chgData name="hyejin park" userId="5870b54ad0f95e5a" providerId="LiveId" clId="{3FA588C6-A902-4FC8-88A6-DA57F2A08D23}" dt="2025-09-27T02:11:58.419" v="2749" actId="478"/>
          <ac:picMkLst>
            <pc:docMk/>
            <pc:sldMk cId="2069934760" sldId="261"/>
            <ac:picMk id="42" creationId="{00000000-0000-0000-0000-000000000000}"/>
          </ac:picMkLst>
        </pc:picChg>
        <pc:picChg chg="del">
          <ac:chgData name="hyejin park" userId="5870b54ad0f95e5a" providerId="LiveId" clId="{3FA588C6-A902-4FC8-88A6-DA57F2A08D23}" dt="2025-09-27T02:11:57.931" v="2748" actId="478"/>
          <ac:picMkLst>
            <pc:docMk/>
            <pc:sldMk cId="2069934760" sldId="261"/>
            <ac:picMk id="43" creationId="{00000000-0000-0000-0000-000000000000}"/>
          </ac:picMkLst>
        </pc:picChg>
        <pc:picChg chg="del">
          <ac:chgData name="hyejin park" userId="5870b54ad0f95e5a" providerId="LiveId" clId="{3FA588C6-A902-4FC8-88A6-DA57F2A08D23}" dt="2025-09-27T02:12:00.661" v="2753" actId="478"/>
          <ac:picMkLst>
            <pc:docMk/>
            <pc:sldMk cId="2069934760" sldId="261"/>
            <ac:picMk id="4104" creationId="{00000000-0000-0000-0000-000000000000}"/>
          </ac:picMkLst>
        </pc:picChg>
        <pc:picChg chg="del">
          <ac:chgData name="hyejin park" userId="5870b54ad0f95e5a" providerId="LiveId" clId="{3FA588C6-A902-4FC8-88A6-DA57F2A08D23}" dt="2025-09-27T02:11:59.940" v="2752" actId="478"/>
          <ac:picMkLst>
            <pc:docMk/>
            <pc:sldMk cId="2069934760" sldId="261"/>
            <ac:picMk id="4105" creationId="{00000000-0000-0000-0000-000000000000}"/>
          </ac:picMkLst>
        </pc:picChg>
        <pc:picChg chg="del">
          <ac:chgData name="hyejin park" userId="5870b54ad0f95e5a" providerId="LiveId" clId="{3FA588C6-A902-4FC8-88A6-DA57F2A08D23}" dt="2025-09-27T02:11:57.468" v="2747" actId="478"/>
          <ac:picMkLst>
            <pc:docMk/>
            <pc:sldMk cId="2069934760" sldId="261"/>
            <ac:picMk id="4106" creationId="{00000000-0000-0000-0000-000000000000}"/>
          </ac:picMkLst>
        </pc:picChg>
      </pc:sldChg>
      <pc:sldChg chg="del">
        <pc:chgData name="hyejin park" userId="5870b54ad0f95e5a" providerId="LiveId" clId="{3FA588C6-A902-4FC8-88A6-DA57F2A08D23}" dt="2025-09-27T02:58:21.855" v="5884" actId="47"/>
        <pc:sldMkLst>
          <pc:docMk/>
          <pc:sldMk cId="4230889701" sldId="263"/>
        </pc:sldMkLst>
      </pc:sldChg>
      <pc:sldChg chg="del">
        <pc:chgData name="hyejin park" userId="5870b54ad0f95e5a" providerId="LiveId" clId="{3FA588C6-A902-4FC8-88A6-DA57F2A08D23}" dt="2025-09-27T02:58:15.743" v="5882" actId="47"/>
        <pc:sldMkLst>
          <pc:docMk/>
          <pc:sldMk cId="69249365" sldId="264"/>
        </pc:sldMkLst>
      </pc:sldChg>
      <pc:sldChg chg="addSp delSp modSp mod modClrScheme chgLayout">
        <pc:chgData name="hyejin park" userId="5870b54ad0f95e5a" providerId="LiveId" clId="{3FA588C6-A902-4FC8-88A6-DA57F2A08D23}" dt="2025-09-27T03:02:20.527" v="5959" actId="478"/>
        <pc:sldMkLst>
          <pc:docMk/>
          <pc:sldMk cId="2855622396" sldId="265"/>
        </pc:sldMkLst>
        <pc:spChg chg="del">
          <ac:chgData name="hyejin park" userId="5870b54ad0f95e5a" providerId="LiveId" clId="{3FA588C6-A902-4FC8-88A6-DA57F2A08D23}" dt="2025-09-27T01:48:05.666" v="390" actId="478"/>
          <ac:spMkLst>
            <pc:docMk/>
            <pc:sldMk cId="2855622396" sldId="265"/>
            <ac:spMk id="2" creationId="{97A7C898-9D2D-4E31-B4E4-9AA1E613CA54}"/>
          </ac:spMkLst>
        </pc:spChg>
        <pc:spChg chg="del">
          <ac:chgData name="hyejin park" userId="5870b54ad0f95e5a" providerId="LiveId" clId="{3FA588C6-A902-4FC8-88A6-DA57F2A08D23}" dt="2025-09-27T01:48:03.776" v="389" actId="478"/>
          <ac:spMkLst>
            <pc:docMk/>
            <pc:sldMk cId="2855622396" sldId="265"/>
            <ac:spMk id="3" creationId="{EEFE72BE-9FCC-4A66-A4C5-70FD04C6AEA5}"/>
          </ac:spMkLst>
        </pc:spChg>
        <pc:spChg chg="mod">
          <ac:chgData name="hyejin park" userId="5870b54ad0f95e5a" providerId="LiveId" clId="{3FA588C6-A902-4FC8-88A6-DA57F2A08D23}" dt="2025-09-27T02:05:16.845" v="2187" actId="113"/>
          <ac:spMkLst>
            <pc:docMk/>
            <pc:sldMk cId="2855622396" sldId="265"/>
            <ac:spMk id="4" creationId="{2AD394C5-B1C5-4CC5-BB58-75B6459C5F61}"/>
          </ac:spMkLst>
        </pc:spChg>
        <pc:picChg chg="add mod">
          <ac:chgData name="hyejin park" userId="5870b54ad0f95e5a" providerId="LiveId" clId="{3FA588C6-A902-4FC8-88A6-DA57F2A08D23}" dt="2025-09-27T01:58:53.693" v="1551" actId="1076"/>
          <ac:picMkLst>
            <pc:docMk/>
            <pc:sldMk cId="2855622396" sldId="265"/>
            <ac:picMk id="6" creationId="{447B1B77-B7AB-24EA-5959-92872CD80382}"/>
          </ac:picMkLst>
        </pc:picChg>
        <pc:picChg chg="add del">
          <ac:chgData name="hyejin park" userId="5870b54ad0f95e5a" providerId="LiveId" clId="{3FA588C6-A902-4FC8-88A6-DA57F2A08D23}" dt="2025-09-27T03:02:20.527" v="5959" actId="478"/>
          <ac:picMkLst>
            <pc:docMk/>
            <pc:sldMk cId="2855622396" sldId="265"/>
            <ac:picMk id="8" creationId="{FDBF2483-A3F1-D0B2-1C24-7BADD00995E4}"/>
          </ac:picMkLst>
        </pc:picChg>
        <pc:picChg chg="del">
          <ac:chgData name="hyejin park" userId="5870b54ad0f95e5a" providerId="LiveId" clId="{3FA588C6-A902-4FC8-88A6-DA57F2A08D23}" dt="2025-09-27T01:58:17.310" v="1465" actId="478"/>
          <ac:picMkLst>
            <pc:docMk/>
            <pc:sldMk cId="2855622396" sldId="265"/>
            <ac:picMk id="26627" creationId="{00000000-0000-0000-0000-000000000000}"/>
          </ac:picMkLst>
        </pc:picChg>
        <pc:picChg chg="del">
          <ac:chgData name="hyejin park" userId="5870b54ad0f95e5a" providerId="LiveId" clId="{3FA588C6-A902-4FC8-88A6-DA57F2A08D23}" dt="2025-09-27T01:58:08.423" v="1463" actId="478"/>
          <ac:picMkLst>
            <pc:docMk/>
            <pc:sldMk cId="2855622396" sldId="265"/>
            <ac:picMk id="26628" creationId="{00000000-0000-0000-0000-000000000000}"/>
          </ac:picMkLst>
        </pc:picChg>
      </pc:sldChg>
      <pc:sldChg chg="del">
        <pc:chgData name="hyejin park" userId="5870b54ad0f95e5a" providerId="LiveId" clId="{3FA588C6-A902-4FC8-88A6-DA57F2A08D23}" dt="2025-09-27T02:06:04.438" v="2193" actId="47"/>
        <pc:sldMkLst>
          <pc:docMk/>
          <pc:sldMk cId="2855622396" sldId="266"/>
        </pc:sldMkLst>
      </pc:sldChg>
      <pc:sldChg chg="del">
        <pc:chgData name="hyejin park" userId="5870b54ad0f95e5a" providerId="LiveId" clId="{3FA588C6-A902-4FC8-88A6-DA57F2A08D23}" dt="2025-09-27T02:06:43.805" v="2194" actId="47"/>
        <pc:sldMkLst>
          <pc:docMk/>
          <pc:sldMk cId="2855622396" sldId="267"/>
        </pc:sldMkLst>
      </pc:sldChg>
      <pc:sldChg chg="del">
        <pc:chgData name="hyejin park" userId="5870b54ad0f95e5a" providerId="LiveId" clId="{3FA588C6-A902-4FC8-88A6-DA57F2A08D23}" dt="2025-09-27T02:58:07.145" v="5873" actId="47"/>
        <pc:sldMkLst>
          <pc:docMk/>
          <pc:sldMk cId="2069934760" sldId="268"/>
        </pc:sldMkLst>
      </pc:sldChg>
      <pc:sldChg chg="del">
        <pc:chgData name="hyejin park" userId="5870b54ad0f95e5a" providerId="LiveId" clId="{3FA588C6-A902-4FC8-88A6-DA57F2A08D23}" dt="2025-09-27T02:13:56.005" v="2767" actId="47"/>
        <pc:sldMkLst>
          <pc:docMk/>
          <pc:sldMk cId="2069934760" sldId="269"/>
        </pc:sldMkLst>
      </pc:sldChg>
      <pc:sldChg chg="del">
        <pc:chgData name="hyejin park" userId="5870b54ad0f95e5a" providerId="LiveId" clId="{3FA588C6-A902-4FC8-88A6-DA57F2A08D23}" dt="2025-09-27T02:58:05.459" v="5871" actId="47"/>
        <pc:sldMkLst>
          <pc:docMk/>
          <pc:sldMk cId="2069934760" sldId="270"/>
        </pc:sldMkLst>
      </pc:sldChg>
      <pc:sldChg chg="del">
        <pc:chgData name="hyejin park" userId="5870b54ad0f95e5a" providerId="LiveId" clId="{3FA588C6-A902-4FC8-88A6-DA57F2A08D23}" dt="2025-09-27T02:58:06.385" v="5872" actId="47"/>
        <pc:sldMkLst>
          <pc:docMk/>
          <pc:sldMk cId="2069934760" sldId="271"/>
        </pc:sldMkLst>
      </pc:sldChg>
      <pc:sldChg chg="del">
        <pc:chgData name="hyejin park" userId="5870b54ad0f95e5a" providerId="LiveId" clId="{3FA588C6-A902-4FC8-88A6-DA57F2A08D23}" dt="2025-09-27T02:58:08.635" v="5875" actId="47"/>
        <pc:sldMkLst>
          <pc:docMk/>
          <pc:sldMk cId="2069934760" sldId="272"/>
        </pc:sldMkLst>
      </pc:sldChg>
      <pc:sldChg chg="del">
        <pc:chgData name="hyejin park" userId="5870b54ad0f95e5a" providerId="LiveId" clId="{3FA588C6-A902-4FC8-88A6-DA57F2A08D23}" dt="2025-09-27T02:58:07.907" v="5874" actId="47"/>
        <pc:sldMkLst>
          <pc:docMk/>
          <pc:sldMk cId="2069934760" sldId="273"/>
        </pc:sldMkLst>
      </pc:sldChg>
      <pc:sldChg chg="del">
        <pc:chgData name="hyejin park" userId="5870b54ad0f95e5a" providerId="LiveId" clId="{3FA588C6-A902-4FC8-88A6-DA57F2A08D23}" dt="2025-09-27T02:58:10.671" v="5876" actId="47"/>
        <pc:sldMkLst>
          <pc:docMk/>
          <pc:sldMk cId="2069934760" sldId="274"/>
        </pc:sldMkLst>
      </pc:sldChg>
      <pc:sldChg chg="del">
        <pc:chgData name="hyejin park" userId="5870b54ad0f95e5a" providerId="LiveId" clId="{3FA588C6-A902-4FC8-88A6-DA57F2A08D23}" dt="2025-09-27T02:58:11.479" v="5877" actId="47"/>
        <pc:sldMkLst>
          <pc:docMk/>
          <pc:sldMk cId="2069934760" sldId="275"/>
        </pc:sldMkLst>
      </pc:sldChg>
      <pc:sldChg chg="del">
        <pc:chgData name="hyejin park" userId="5870b54ad0f95e5a" providerId="LiveId" clId="{3FA588C6-A902-4FC8-88A6-DA57F2A08D23}" dt="2025-09-27T02:58:12.371" v="5878" actId="47"/>
        <pc:sldMkLst>
          <pc:docMk/>
          <pc:sldMk cId="2069934760" sldId="279"/>
        </pc:sldMkLst>
      </pc:sldChg>
      <pc:sldChg chg="del">
        <pc:chgData name="hyejin park" userId="5870b54ad0f95e5a" providerId="LiveId" clId="{3FA588C6-A902-4FC8-88A6-DA57F2A08D23}" dt="2025-09-27T02:58:13.648" v="5880" actId="47"/>
        <pc:sldMkLst>
          <pc:docMk/>
          <pc:sldMk cId="2069934760" sldId="280"/>
        </pc:sldMkLst>
      </pc:sldChg>
      <pc:sldChg chg="del">
        <pc:chgData name="hyejin park" userId="5870b54ad0f95e5a" providerId="LiveId" clId="{3FA588C6-A902-4FC8-88A6-DA57F2A08D23}" dt="2025-09-27T02:58:13.041" v="5879" actId="47"/>
        <pc:sldMkLst>
          <pc:docMk/>
          <pc:sldMk cId="2069934760" sldId="281"/>
        </pc:sldMkLst>
      </pc:sldChg>
      <pc:sldChg chg="addSp delSp modSp new mod chgLayout">
        <pc:chgData name="hyejin park" userId="5870b54ad0f95e5a" providerId="LiveId" clId="{3FA588C6-A902-4FC8-88A6-DA57F2A08D23}" dt="2025-09-27T02:03:00.037" v="2173" actId="113"/>
        <pc:sldMkLst>
          <pc:docMk/>
          <pc:sldMk cId="3303400409" sldId="282"/>
        </pc:sldMkLst>
        <pc:spChg chg="add del mod">
          <ac:chgData name="hyejin park" userId="5870b54ad0f95e5a" providerId="LiveId" clId="{3FA588C6-A902-4FC8-88A6-DA57F2A08D23}" dt="2025-09-27T01:49:44.554" v="547" actId="478"/>
          <ac:spMkLst>
            <pc:docMk/>
            <pc:sldMk cId="3303400409" sldId="282"/>
            <ac:spMk id="4" creationId="{7D864C55-4203-0CC4-BDD0-DC1A6A036602}"/>
          </ac:spMkLst>
        </pc:spChg>
        <pc:spChg chg="add mod">
          <ac:chgData name="hyejin park" userId="5870b54ad0f95e5a" providerId="LiveId" clId="{3FA588C6-A902-4FC8-88A6-DA57F2A08D23}" dt="2025-09-27T02:03:00.037" v="2173" actId="113"/>
          <ac:spMkLst>
            <pc:docMk/>
            <pc:sldMk cId="3303400409" sldId="282"/>
            <ac:spMk id="5" creationId="{4C298BDB-C62C-6A36-BAAB-2336B11E5587}"/>
          </ac:spMkLst>
        </pc:spChg>
        <pc:spChg chg="add mod">
          <ac:chgData name="hyejin park" userId="5870b54ad0f95e5a" providerId="LiveId" clId="{3FA588C6-A902-4FC8-88A6-DA57F2A08D23}" dt="2025-09-27T01:55:35.864" v="1227" actId="1076"/>
          <ac:spMkLst>
            <pc:docMk/>
            <pc:sldMk cId="3303400409" sldId="282"/>
            <ac:spMk id="8" creationId="{A68ABAE0-37E0-FE8E-14CF-1CA428DAAE06}"/>
          </ac:spMkLst>
        </pc:spChg>
        <pc:picChg chg="add del mod">
          <ac:chgData name="hyejin park" userId="5870b54ad0f95e5a" providerId="LiveId" clId="{3FA588C6-A902-4FC8-88A6-DA57F2A08D23}" dt="2025-09-27T01:53:50.112" v="1140" actId="478"/>
          <ac:picMkLst>
            <pc:docMk/>
            <pc:sldMk cId="3303400409" sldId="282"/>
            <ac:picMk id="3" creationId="{75DA6124-E265-1D52-3531-E9D461B5436A}"/>
          </ac:picMkLst>
        </pc:picChg>
        <pc:picChg chg="add mod">
          <ac:chgData name="hyejin park" userId="5870b54ad0f95e5a" providerId="LiveId" clId="{3FA588C6-A902-4FC8-88A6-DA57F2A08D23}" dt="2025-09-27T01:53:53.888" v="1142" actId="1076"/>
          <ac:picMkLst>
            <pc:docMk/>
            <pc:sldMk cId="3303400409" sldId="282"/>
            <ac:picMk id="7" creationId="{5F64998A-0C0A-D806-3BED-F0D0AF613CDE}"/>
          </ac:picMkLst>
        </pc:picChg>
      </pc:sldChg>
      <pc:sldChg chg="addSp modSp new mod modClrScheme chgLayout">
        <pc:chgData name="hyejin park" userId="5870b54ad0f95e5a" providerId="LiveId" clId="{3FA588C6-A902-4FC8-88A6-DA57F2A08D23}" dt="2025-09-27T02:05:10.720" v="2185" actId="113"/>
        <pc:sldMkLst>
          <pc:docMk/>
          <pc:sldMk cId="1859398061" sldId="283"/>
        </pc:sldMkLst>
        <pc:spChg chg="add mod">
          <ac:chgData name="hyejin park" userId="5870b54ad0f95e5a" providerId="LiveId" clId="{3FA588C6-A902-4FC8-88A6-DA57F2A08D23}" dt="2025-09-27T02:05:10.720" v="2185" actId="113"/>
          <ac:spMkLst>
            <pc:docMk/>
            <pc:sldMk cId="1859398061" sldId="283"/>
            <ac:spMk id="2" creationId="{8144DD07-3A48-72CA-75BE-B60A183AF2BB}"/>
          </ac:spMkLst>
        </pc:spChg>
        <pc:picChg chg="add mod">
          <ac:chgData name="hyejin park" userId="5870b54ad0f95e5a" providerId="LiveId" clId="{3FA588C6-A902-4FC8-88A6-DA57F2A08D23}" dt="2025-09-27T01:58:01.801" v="1462" actId="1076"/>
          <ac:picMkLst>
            <pc:docMk/>
            <pc:sldMk cId="1859398061" sldId="283"/>
            <ac:picMk id="4" creationId="{480F43F1-4EEA-1A82-D96F-70E822592D11}"/>
          </ac:picMkLst>
        </pc:picChg>
      </pc:sldChg>
      <pc:sldChg chg="addSp delSp modSp add mod">
        <pc:chgData name="hyejin park" userId="5870b54ad0f95e5a" providerId="LiveId" clId="{3FA588C6-A902-4FC8-88A6-DA57F2A08D23}" dt="2025-09-27T02:29:17.893" v="2874" actId="1076"/>
        <pc:sldMkLst>
          <pc:docMk/>
          <pc:sldMk cId="2465536031" sldId="284"/>
        </pc:sldMkLst>
        <pc:spChg chg="mod">
          <ac:chgData name="hyejin park" userId="5870b54ad0f95e5a" providerId="LiveId" clId="{3FA588C6-A902-4FC8-88A6-DA57F2A08D23}" dt="2025-09-27T02:05:47.972" v="2192" actId="207"/>
          <ac:spMkLst>
            <pc:docMk/>
            <pc:sldMk cId="2465536031" sldId="284"/>
            <ac:spMk id="4" creationId="{EF674B40-C376-3BA6-2616-A13D647BE069}"/>
          </ac:spMkLst>
        </pc:spChg>
        <pc:spChg chg="add mod">
          <ac:chgData name="hyejin park" userId="5870b54ad0f95e5a" providerId="LiveId" clId="{3FA588C6-A902-4FC8-88A6-DA57F2A08D23}" dt="2025-09-27T02:02:31.463" v="2165" actId="20577"/>
          <ac:spMkLst>
            <pc:docMk/>
            <pc:sldMk cId="2465536031" sldId="284"/>
            <ac:spMk id="5" creationId="{933E33E1-202C-A7D0-6B2D-C90C612B2E88}"/>
          </ac:spMkLst>
        </pc:spChg>
        <pc:spChg chg="add mod">
          <ac:chgData name="hyejin park" userId="5870b54ad0f95e5a" providerId="LiveId" clId="{3FA588C6-A902-4FC8-88A6-DA57F2A08D23}" dt="2025-09-27T02:28:25.706" v="2827" actId="20577"/>
          <ac:spMkLst>
            <pc:docMk/>
            <pc:sldMk cId="2465536031" sldId="284"/>
            <ac:spMk id="8" creationId="{E4BF036C-C898-A6F0-C603-73ED0F44017B}"/>
          </ac:spMkLst>
        </pc:spChg>
        <pc:spChg chg="add mod">
          <ac:chgData name="hyejin park" userId="5870b54ad0f95e5a" providerId="LiveId" clId="{3FA588C6-A902-4FC8-88A6-DA57F2A08D23}" dt="2025-09-27T02:29:17.893" v="2874" actId="1076"/>
          <ac:spMkLst>
            <pc:docMk/>
            <pc:sldMk cId="2465536031" sldId="284"/>
            <ac:spMk id="13" creationId="{3190CEC2-A0A8-BEB7-DB16-1DF0B44BC64F}"/>
          </ac:spMkLst>
        </pc:spChg>
        <pc:picChg chg="add mod">
          <ac:chgData name="hyejin park" userId="5870b54ad0f95e5a" providerId="LiveId" clId="{3FA588C6-A902-4FC8-88A6-DA57F2A08D23}" dt="2025-09-27T02:01:46.557" v="2113" actId="1076"/>
          <ac:picMkLst>
            <pc:docMk/>
            <pc:sldMk cId="2465536031" sldId="284"/>
            <ac:picMk id="3" creationId="{60B35EFE-62ED-CF87-DFAC-C41DD130251C}"/>
          </ac:picMkLst>
        </pc:picChg>
        <pc:picChg chg="del">
          <ac:chgData name="hyejin park" userId="5870b54ad0f95e5a" providerId="LiveId" clId="{3FA588C6-A902-4FC8-88A6-DA57F2A08D23}" dt="2025-09-27T01:59:25.270" v="1764" actId="478"/>
          <ac:picMkLst>
            <pc:docMk/>
            <pc:sldMk cId="2465536031" sldId="284"/>
            <ac:picMk id="6" creationId="{4A6A2097-1A8E-0282-4546-2930FC6C8B69}"/>
          </ac:picMkLst>
        </pc:picChg>
        <pc:picChg chg="add mod">
          <ac:chgData name="hyejin park" userId="5870b54ad0f95e5a" providerId="LiveId" clId="{3FA588C6-A902-4FC8-88A6-DA57F2A08D23}" dt="2025-09-27T02:27:30.643" v="2814" actId="1076"/>
          <ac:picMkLst>
            <pc:docMk/>
            <pc:sldMk cId="2465536031" sldId="284"/>
            <ac:picMk id="7" creationId="{DE01C6BB-28CB-424B-012F-E85AD28906BB}"/>
          </ac:picMkLst>
        </pc:picChg>
        <pc:picChg chg="add mod">
          <ac:chgData name="hyejin park" userId="5870b54ad0f95e5a" providerId="LiveId" clId="{3FA588C6-A902-4FC8-88A6-DA57F2A08D23}" dt="2025-09-27T02:28:46.461" v="2842" actId="1076"/>
          <ac:picMkLst>
            <pc:docMk/>
            <pc:sldMk cId="2465536031" sldId="284"/>
            <ac:picMk id="9" creationId="{7F183CC0-48C1-6079-6703-24770D0D9807}"/>
          </ac:picMkLst>
        </pc:picChg>
        <pc:picChg chg="add mod">
          <ac:chgData name="hyejin park" userId="5870b54ad0f95e5a" providerId="LiveId" clId="{3FA588C6-A902-4FC8-88A6-DA57F2A08D23}" dt="2025-09-27T02:28:47.541" v="2843" actId="1076"/>
          <ac:picMkLst>
            <pc:docMk/>
            <pc:sldMk cId="2465536031" sldId="284"/>
            <ac:picMk id="10" creationId="{8403ACA3-AC16-4784-DCE3-31E8703A2CEE}"/>
          </ac:picMkLst>
        </pc:picChg>
        <pc:picChg chg="add mod">
          <ac:chgData name="hyejin park" userId="5870b54ad0f95e5a" providerId="LiveId" clId="{3FA588C6-A902-4FC8-88A6-DA57F2A08D23}" dt="2025-09-27T02:28:48.996" v="2844" actId="1076"/>
          <ac:picMkLst>
            <pc:docMk/>
            <pc:sldMk cId="2465536031" sldId="284"/>
            <ac:picMk id="11" creationId="{6CB43B6E-D7BE-6110-B87F-DAEB72F1D8A2}"/>
          </ac:picMkLst>
        </pc:picChg>
        <pc:picChg chg="add mod">
          <ac:chgData name="hyejin park" userId="5870b54ad0f95e5a" providerId="LiveId" clId="{3FA588C6-A902-4FC8-88A6-DA57F2A08D23}" dt="2025-09-27T02:28:49.782" v="2845" actId="1076"/>
          <ac:picMkLst>
            <pc:docMk/>
            <pc:sldMk cId="2465536031" sldId="284"/>
            <ac:picMk id="12" creationId="{269374E2-2257-BC06-273B-09A23252CE61}"/>
          </ac:picMkLst>
        </pc:picChg>
      </pc:sldChg>
      <pc:sldChg chg="addSp delSp modSp add mod modClrScheme chgLayout">
        <pc:chgData name="hyejin park" userId="5870b54ad0f95e5a" providerId="LiveId" clId="{3FA588C6-A902-4FC8-88A6-DA57F2A08D23}" dt="2025-09-27T02:58:04.296" v="5870" actId="20577"/>
        <pc:sldMkLst>
          <pc:docMk/>
          <pc:sldMk cId="1219840708" sldId="285"/>
        </pc:sldMkLst>
        <pc:spChg chg="del">
          <ac:chgData name="hyejin park" userId="5870b54ad0f95e5a" providerId="LiveId" clId="{3FA588C6-A902-4FC8-88A6-DA57F2A08D23}" dt="2025-09-27T02:54:34.153" v="5032" actId="478"/>
          <ac:spMkLst>
            <pc:docMk/>
            <pc:sldMk cId="1219840708" sldId="285"/>
            <ac:spMk id="2" creationId="{BFD0A330-827A-4963-6BB4-5632904B2E55}"/>
          </ac:spMkLst>
        </pc:spChg>
        <pc:spChg chg="del">
          <ac:chgData name="hyejin park" userId="5870b54ad0f95e5a" providerId="LiveId" clId="{3FA588C6-A902-4FC8-88A6-DA57F2A08D23}" dt="2025-09-27T02:54:32.634" v="5031" actId="478"/>
          <ac:spMkLst>
            <pc:docMk/>
            <pc:sldMk cId="1219840708" sldId="285"/>
            <ac:spMk id="3" creationId="{4B33894A-98AA-379F-C6B3-1F1880EEA597}"/>
          </ac:spMkLst>
        </pc:spChg>
        <pc:spChg chg="add mod">
          <ac:chgData name="hyejin park" userId="5870b54ad0f95e5a" providerId="LiveId" clId="{3FA588C6-A902-4FC8-88A6-DA57F2A08D23}" dt="2025-09-27T02:55:04.392" v="5082" actId="14100"/>
          <ac:spMkLst>
            <pc:docMk/>
            <pc:sldMk cId="1219840708" sldId="285"/>
            <ac:spMk id="4" creationId="{5C6A0FD7-1522-0FDA-DD6A-8875CCB54EDE}"/>
          </ac:spMkLst>
        </pc:spChg>
        <pc:spChg chg="add mod">
          <ac:chgData name="hyejin park" userId="5870b54ad0f95e5a" providerId="LiveId" clId="{3FA588C6-A902-4FC8-88A6-DA57F2A08D23}" dt="2025-09-27T02:56:22.936" v="5323" actId="313"/>
          <ac:spMkLst>
            <pc:docMk/>
            <pc:sldMk cId="1219840708" sldId="285"/>
            <ac:spMk id="5" creationId="{1A700530-84B5-62F5-52F8-CB120E43E0B0}"/>
          </ac:spMkLst>
        </pc:spChg>
        <pc:spChg chg="add mod">
          <ac:chgData name="hyejin park" userId="5870b54ad0f95e5a" providerId="LiveId" clId="{3FA588C6-A902-4FC8-88A6-DA57F2A08D23}" dt="2025-09-27T02:56:42.605" v="5354" actId="20577"/>
          <ac:spMkLst>
            <pc:docMk/>
            <pc:sldMk cId="1219840708" sldId="285"/>
            <ac:spMk id="6" creationId="{231DF45C-2F87-8C22-FCFA-4C22582C9E90}"/>
          </ac:spMkLst>
        </pc:spChg>
        <pc:spChg chg="add mod">
          <ac:chgData name="hyejin park" userId="5870b54ad0f95e5a" providerId="LiveId" clId="{3FA588C6-A902-4FC8-88A6-DA57F2A08D23}" dt="2025-09-27T02:58:04.296" v="5870" actId="20577"/>
          <ac:spMkLst>
            <pc:docMk/>
            <pc:sldMk cId="1219840708" sldId="285"/>
            <ac:spMk id="7" creationId="{306971B3-E243-4073-354A-8D1B15E931B8}"/>
          </ac:spMkLst>
        </pc:spChg>
        <pc:spChg chg="del">
          <ac:chgData name="hyejin park" userId="5870b54ad0f95e5a" providerId="LiveId" clId="{3FA588C6-A902-4FC8-88A6-DA57F2A08D23}" dt="2025-09-27T02:55:13.241" v="5085" actId="478"/>
          <ac:spMkLst>
            <pc:docMk/>
            <pc:sldMk cId="1219840708" sldId="285"/>
            <ac:spMk id="23" creationId="{6F6F3008-0736-2510-C296-1E65EE9614B5}"/>
          </ac:spMkLst>
        </pc:spChg>
        <pc:picChg chg="del">
          <ac:chgData name="hyejin park" userId="5870b54ad0f95e5a" providerId="LiveId" clId="{3FA588C6-A902-4FC8-88A6-DA57F2A08D23}" dt="2025-09-27T02:55:06.362" v="5083" actId="478"/>
          <ac:picMkLst>
            <pc:docMk/>
            <pc:sldMk cId="1219840708" sldId="285"/>
            <ac:picMk id="29699" creationId="{60E23D13-B50D-2AF8-4B4B-360BD1345100}"/>
          </ac:picMkLst>
        </pc:picChg>
      </pc:sldChg>
      <pc:sldChg chg="addSp delSp modSp add mod modAnim">
        <pc:chgData name="hyejin park" userId="5870b54ad0f95e5a" providerId="LiveId" clId="{3FA588C6-A902-4FC8-88A6-DA57F2A08D23}" dt="2025-09-27T03:04:09.012" v="5976" actId="164"/>
        <pc:sldMkLst>
          <pc:docMk/>
          <pc:sldMk cId="1936636544" sldId="286"/>
        </pc:sldMkLst>
        <pc:spChg chg="mod">
          <ac:chgData name="hyejin park" userId="5870b54ad0f95e5a" providerId="LiveId" clId="{3FA588C6-A902-4FC8-88A6-DA57F2A08D23}" dt="2025-09-27T02:33:05.341" v="2927" actId="20577"/>
          <ac:spMkLst>
            <pc:docMk/>
            <pc:sldMk cId="1936636544" sldId="286"/>
            <ac:spMk id="3" creationId="{42EC6161-436C-48A9-C9B9-DD0D1F0672CF}"/>
          </ac:spMkLst>
        </pc:spChg>
        <pc:spChg chg="add mod">
          <ac:chgData name="hyejin park" userId="5870b54ad0f95e5a" providerId="LiveId" clId="{3FA588C6-A902-4FC8-88A6-DA57F2A08D23}" dt="2025-09-27T03:04:09.012" v="5976" actId="164"/>
          <ac:spMkLst>
            <pc:docMk/>
            <pc:sldMk cId="1936636544" sldId="286"/>
            <ac:spMk id="17" creationId="{DFD2F364-0E9A-6E8E-B337-9E3F76A2A58E}"/>
          </ac:spMkLst>
        </pc:spChg>
        <pc:spChg chg="add mod">
          <ac:chgData name="hyejin park" userId="5870b54ad0f95e5a" providerId="LiveId" clId="{3FA588C6-A902-4FC8-88A6-DA57F2A08D23}" dt="2025-09-27T02:38:54.320" v="3474" actId="20577"/>
          <ac:spMkLst>
            <pc:docMk/>
            <pc:sldMk cId="1936636544" sldId="286"/>
            <ac:spMk id="20" creationId="{7E1CF211-074A-5FE6-4C89-63A0881CEF26}"/>
          </ac:spMkLst>
        </pc:spChg>
        <pc:spChg chg="mod">
          <ac:chgData name="hyejin park" userId="5870b54ad0f95e5a" providerId="LiveId" clId="{3FA588C6-A902-4FC8-88A6-DA57F2A08D23}" dt="2025-09-27T02:35:37.070" v="3304" actId="13926"/>
          <ac:spMkLst>
            <pc:docMk/>
            <pc:sldMk cId="1936636544" sldId="286"/>
            <ac:spMk id="23" creationId="{2AAE2075-B7A1-6E70-C34D-FC4694E60646}"/>
          </ac:spMkLst>
        </pc:spChg>
        <pc:grpChg chg="add mod">
          <ac:chgData name="hyejin park" userId="5870b54ad0f95e5a" providerId="LiveId" clId="{3FA588C6-A902-4FC8-88A6-DA57F2A08D23}" dt="2025-09-27T03:04:09.012" v="5976" actId="164"/>
          <ac:grpSpMkLst>
            <pc:docMk/>
            <pc:sldMk cId="1936636544" sldId="286"/>
            <ac:grpSpMk id="21" creationId="{367918F0-40EC-5B70-6016-53EAB0C76C63}"/>
          </ac:grpSpMkLst>
        </pc:grpChg>
        <pc:picChg chg="add mod">
          <ac:chgData name="hyejin park" userId="5870b54ad0f95e5a" providerId="LiveId" clId="{3FA588C6-A902-4FC8-88A6-DA57F2A08D23}" dt="2025-09-27T02:30:55.145" v="2897" actId="1076"/>
          <ac:picMkLst>
            <pc:docMk/>
            <pc:sldMk cId="1936636544" sldId="286"/>
            <ac:picMk id="2" creationId="{12230B42-C615-2F48-787B-2F1C8C12FE3C}"/>
          </ac:picMkLst>
        </pc:picChg>
        <pc:picChg chg="add del mod">
          <ac:chgData name="hyejin park" userId="5870b54ad0f95e5a" providerId="LiveId" clId="{3FA588C6-A902-4FC8-88A6-DA57F2A08D23}" dt="2025-09-27T02:30:45.471" v="2893" actId="478"/>
          <ac:picMkLst>
            <pc:docMk/>
            <pc:sldMk cId="1936636544" sldId="286"/>
            <ac:picMk id="5" creationId="{049C8A12-26C0-4FA2-7080-79633070B8E2}"/>
          </ac:picMkLst>
        </pc:picChg>
        <pc:picChg chg="del">
          <ac:chgData name="hyejin park" userId="5870b54ad0f95e5a" providerId="LiveId" clId="{3FA588C6-A902-4FC8-88A6-DA57F2A08D23}" dt="2025-09-27T02:29:41.599" v="2877" actId="478"/>
          <ac:picMkLst>
            <pc:docMk/>
            <pc:sldMk cId="1936636544" sldId="286"/>
            <ac:picMk id="6" creationId="{9A4AFF34-4FF0-65C9-2C06-08F99DFB4910}"/>
          </ac:picMkLst>
        </pc:picChg>
        <pc:picChg chg="add mod">
          <ac:chgData name="hyejin park" userId="5870b54ad0f95e5a" providerId="LiveId" clId="{3FA588C6-A902-4FC8-88A6-DA57F2A08D23}" dt="2025-09-27T02:31:07.018" v="2904" actId="1076"/>
          <ac:picMkLst>
            <pc:docMk/>
            <pc:sldMk cId="1936636544" sldId="286"/>
            <ac:picMk id="8" creationId="{0CD8D4EB-8D87-1456-29CE-14550E6EA459}"/>
          </ac:picMkLst>
        </pc:picChg>
        <pc:picChg chg="add mod">
          <ac:chgData name="hyejin park" userId="5870b54ad0f95e5a" providerId="LiveId" clId="{3FA588C6-A902-4FC8-88A6-DA57F2A08D23}" dt="2025-09-27T02:31:05.173" v="2902" actId="1076"/>
          <ac:picMkLst>
            <pc:docMk/>
            <pc:sldMk cId="1936636544" sldId="286"/>
            <ac:picMk id="10" creationId="{CABA7211-D315-282E-CC17-038D0907D84E}"/>
          </ac:picMkLst>
        </pc:picChg>
        <pc:picChg chg="add del">
          <ac:chgData name="hyejin park" userId="5870b54ad0f95e5a" providerId="LiveId" clId="{3FA588C6-A902-4FC8-88A6-DA57F2A08D23}" dt="2025-09-27T02:30:41.854" v="2890" actId="22"/>
          <ac:picMkLst>
            <pc:docMk/>
            <pc:sldMk cId="1936636544" sldId="286"/>
            <ac:picMk id="12" creationId="{589571BB-0DCC-5E73-84E4-20850A3114A6}"/>
          </ac:picMkLst>
        </pc:picChg>
        <pc:picChg chg="add mod">
          <ac:chgData name="hyejin park" userId="5870b54ad0f95e5a" providerId="LiveId" clId="{3FA588C6-A902-4FC8-88A6-DA57F2A08D23}" dt="2025-09-27T02:31:07.708" v="2905" actId="1076"/>
          <ac:picMkLst>
            <pc:docMk/>
            <pc:sldMk cId="1936636544" sldId="286"/>
            <ac:picMk id="14" creationId="{0A192B66-4289-ADF8-4C44-F2392DD72BCA}"/>
          </ac:picMkLst>
        </pc:picChg>
        <pc:picChg chg="add mod">
          <ac:chgData name="hyejin park" userId="5870b54ad0f95e5a" providerId="LiveId" clId="{3FA588C6-A902-4FC8-88A6-DA57F2A08D23}" dt="2025-09-27T03:04:09.012" v="5976" actId="164"/>
          <ac:picMkLst>
            <pc:docMk/>
            <pc:sldMk cId="1936636544" sldId="286"/>
            <ac:picMk id="16" creationId="{08BA234B-D585-3098-EE1F-6235082CC6DB}"/>
          </ac:picMkLst>
        </pc:picChg>
        <pc:picChg chg="add mod">
          <ac:chgData name="hyejin park" userId="5870b54ad0f95e5a" providerId="LiveId" clId="{3FA588C6-A902-4FC8-88A6-DA57F2A08D23}" dt="2025-09-27T02:38:30.819" v="3361" actId="1076"/>
          <ac:picMkLst>
            <pc:docMk/>
            <pc:sldMk cId="1936636544" sldId="286"/>
            <ac:picMk id="19" creationId="{095E5CAB-F733-9309-B076-FAA02EF0E000}"/>
          </ac:picMkLst>
        </pc:picChg>
      </pc:sldChg>
      <pc:sldChg chg="add del">
        <pc:chgData name="hyejin park" userId="5870b54ad0f95e5a" providerId="LiveId" clId="{3FA588C6-A902-4FC8-88A6-DA57F2A08D23}" dt="2025-09-27T02:25:09.210" v="2778"/>
        <pc:sldMkLst>
          <pc:docMk/>
          <pc:sldMk cId="41653022" sldId="287"/>
        </pc:sldMkLst>
      </pc:sldChg>
      <pc:sldChg chg="addSp delSp modSp add mod delAnim">
        <pc:chgData name="hyejin park" userId="5870b54ad0f95e5a" providerId="LiveId" clId="{3FA588C6-A902-4FC8-88A6-DA57F2A08D23}" dt="2025-09-27T03:03:39.246" v="5967" actId="164"/>
        <pc:sldMkLst>
          <pc:docMk/>
          <pc:sldMk cId="1158800480" sldId="287"/>
        </pc:sldMkLst>
        <pc:spChg chg="mod">
          <ac:chgData name="hyejin park" userId="5870b54ad0f95e5a" providerId="LiveId" clId="{3FA588C6-A902-4FC8-88A6-DA57F2A08D23}" dt="2025-09-27T02:39:09.437" v="3488" actId="14100"/>
          <ac:spMkLst>
            <pc:docMk/>
            <pc:sldMk cId="1158800480" sldId="287"/>
            <ac:spMk id="3" creationId="{5A0777DB-B1F4-903F-C445-5696353C36D5}"/>
          </ac:spMkLst>
        </pc:spChg>
        <pc:spChg chg="add mod">
          <ac:chgData name="hyejin park" userId="5870b54ad0f95e5a" providerId="LiveId" clId="{3FA588C6-A902-4FC8-88A6-DA57F2A08D23}" dt="2025-09-27T02:40:05.661" v="3762" actId="1076"/>
          <ac:spMkLst>
            <pc:docMk/>
            <pc:sldMk cId="1158800480" sldId="287"/>
            <ac:spMk id="4" creationId="{62D7584E-8E33-B3F1-2BDD-A94425EAD9C1}"/>
          </ac:spMkLst>
        </pc:spChg>
        <pc:spChg chg="add mod">
          <ac:chgData name="hyejin park" userId="5870b54ad0f95e5a" providerId="LiveId" clId="{3FA588C6-A902-4FC8-88A6-DA57F2A08D23}" dt="2025-09-27T03:03:39.246" v="5967" actId="164"/>
          <ac:spMkLst>
            <pc:docMk/>
            <pc:sldMk cId="1158800480" sldId="287"/>
            <ac:spMk id="5" creationId="{727735FC-1CC9-C0C4-9A50-2E64BF111958}"/>
          </ac:spMkLst>
        </pc:spChg>
        <pc:spChg chg="mod">
          <ac:chgData name="hyejin park" userId="5870b54ad0f95e5a" providerId="LiveId" clId="{3FA588C6-A902-4FC8-88A6-DA57F2A08D23}" dt="2025-09-27T02:39:18.494" v="3513" actId="20577"/>
          <ac:spMkLst>
            <pc:docMk/>
            <pc:sldMk cId="1158800480" sldId="287"/>
            <ac:spMk id="17" creationId="{9BAD38F9-1961-6648-04C3-F506ECE04126}"/>
          </ac:spMkLst>
        </pc:spChg>
        <pc:spChg chg="del">
          <ac:chgData name="hyejin park" userId="5870b54ad0f95e5a" providerId="LiveId" clId="{3FA588C6-A902-4FC8-88A6-DA57F2A08D23}" dt="2025-09-27T02:39:58.806" v="3760" actId="478"/>
          <ac:spMkLst>
            <pc:docMk/>
            <pc:sldMk cId="1158800480" sldId="287"/>
            <ac:spMk id="20" creationId="{942810BC-C640-7B7A-B613-12CA0E220E6F}"/>
          </ac:spMkLst>
        </pc:spChg>
        <pc:spChg chg="mod">
          <ac:chgData name="hyejin park" userId="5870b54ad0f95e5a" providerId="LiveId" clId="{3FA588C6-A902-4FC8-88A6-DA57F2A08D23}" dt="2025-09-27T02:39:55.960" v="3758" actId="6549"/>
          <ac:spMkLst>
            <pc:docMk/>
            <pc:sldMk cId="1158800480" sldId="287"/>
            <ac:spMk id="23" creationId="{5B5954E7-68D2-26D2-33F5-E560F1132C36}"/>
          </ac:spMkLst>
        </pc:spChg>
        <pc:grpChg chg="add mod">
          <ac:chgData name="hyejin park" userId="5870b54ad0f95e5a" providerId="LiveId" clId="{3FA588C6-A902-4FC8-88A6-DA57F2A08D23}" dt="2025-09-27T02:43:23.577" v="3859" actId="14100"/>
          <ac:grpSpMkLst>
            <pc:docMk/>
            <pc:sldMk cId="1158800480" sldId="287"/>
            <ac:grpSpMk id="22" creationId="{A686425C-CCB8-259D-60F5-1ED205181805}"/>
          </ac:grpSpMkLst>
        </pc:grpChg>
        <pc:grpChg chg="add mod">
          <ac:chgData name="hyejin park" userId="5870b54ad0f95e5a" providerId="LiveId" clId="{3FA588C6-A902-4FC8-88A6-DA57F2A08D23}" dt="2025-09-27T03:03:39.246" v="5967" actId="164"/>
          <ac:grpSpMkLst>
            <pc:docMk/>
            <pc:sldMk cId="1158800480" sldId="287"/>
            <ac:grpSpMk id="24" creationId="{81E66FCE-277C-F48B-9A6D-020A5C9939D1}"/>
          </ac:grpSpMkLst>
        </pc:grpChg>
        <pc:picChg chg="del">
          <ac:chgData name="hyejin park" userId="5870b54ad0f95e5a" providerId="LiveId" clId="{3FA588C6-A902-4FC8-88A6-DA57F2A08D23}" dt="2025-09-27T02:40:51.421" v="3815" actId="478"/>
          <ac:picMkLst>
            <pc:docMk/>
            <pc:sldMk cId="1158800480" sldId="287"/>
            <ac:picMk id="2" creationId="{F674F856-65D7-2A2F-317C-F4C3A3E167D5}"/>
          </ac:picMkLst>
        </pc:picChg>
        <pc:picChg chg="add mod">
          <ac:chgData name="hyejin park" userId="5870b54ad0f95e5a" providerId="LiveId" clId="{3FA588C6-A902-4FC8-88A6-DA57F2A08D23}" dt="2025-09-27T03:03:39.246" v="5967" actId="164"/>
          <ac:picMkLst>
            <pc:docMk/>
            <pc:sldMk cId="1158800480" sldId="287"/>
            <ac:picMk id="6" creationId="{88F906D6-0BC0-E7C0-801A-C64E79A64468}"/>
          </ac:picMkLst>
        </pc:picChg>
        <pc:picChg chg="del">
          <ac:chgData name="hyejin park" userId="5870b54ad0f95e5a" providerId="LiveId" clId="{3FA588C6-A902-4FC8-88A6-DA57F2A08D23}" dt="2025-09-27T02:40:50.842" v="3814" actId="478"/>
          <ac:picMkLst>
            <pc:docMk/>
            <pc:sldMk cId="1158800480" sldId="287"/>
            <ac:picMk id="8" creationId="{86F22E11-1B47-EC0E-F8FF-62FBC1F10C48}"/>
          </ac:picMkLst>
        </pc:picChg>
        <pc:picChg chg="add del mod">
          <ac:chgData name="hyejin park" userId="5870b54ad0f95e5a" providerId="LiveId" clId="{3FA588C6-A902-4FC8-88A6-DA57F2A08D23}" dt="2025-09-27T02:41:18.492" v="3824" actId="478"/>
          <ac:picMkLst>
            <pc:docMk/>
            <pc:sldMk cId="1158800480" sldId="287"/>
            <ac:picMk id="9" creationId="{0CA8B9A1-B42D-1BA7-87F5-FE37F9D650FF}"/>
          </ac:picMkLst>
        </pc:picChg>
        <pc:picChg chg="del">
          <ac:chgData name="hyejin park" userId="5870b54ad0f95e5a" providerId="LiveId" clId="{3FA588C6-A902-4FC8-88A6-DA57F2A08D23}" dt="2025-09-27T02:40:49.882" v="3812" actId="478"/>
          <ac:picMkLst>
            <pc:docMk/>
            <pc:sldMk cId="1158800480" sldId="287"/>
            <ac:picMk id="10" creationId="{C9AB5389-1963-EC3B-A85A-C644D1B4C97B}"/>
          </ac:picMkLst>
        </pc:picChg>
        <pc:picChg chg="add del mod">
          <ac:chgData name="hyejin park" userId="5870b54ad0f95e5a" providerId="LiveId" clId="{3FA588C6-A902-4FC8-88A6-DA57F2A08D23}" dt="2025-09-27T02:41:18.492" v="3824" actId="478"/>
          <ac:picMkLst>
            <pc:docMk/>
            <pc:sldMk cId="1158800480" sldId="287"/>
            <ac:picMk id="12" creationId="{E8A3CDD4-EF65-4AD8-DCE5-9942FB3D5440}"/>
          </ac:picMkLst>
        </pc:picChg>
        <pc:picChg chg="del">
          <ac:chgData name="hyejin park" userId="5870b54ad0f95e5a" providerId="LiveId" clId="{3FA588C6-A902-4FC8-88A6-DA57F2A08D23}" dt="2025-09-27T02:40:50.411" v="3813" actId="478"/>
          <ac:picMkLst>
            <pc:docMk/>
            <pc:sldMk cId="1158800480" sldId="287"/>
            <ac:picMk id="14" creationId="{7BEC3AC2-51BB-0073-26EB-E6908997882B}"/>
          </ac:picMkLst>
        </pc:picChg>
        <pc:picChg chg="add mod">
          <ac:chgData name="hyejin park" userId="5870b54ad0f95e5a" providerId="LiveId" clId="{3FA588C6-A902-4FC8-88A6-DA57F2A08D23}" dt="2025-09-27T02:43:20.656" v="3858" actId="164"/>
          <ac:picMkLst>
            <pc:docMk/>
            <pc:sldMk cId="1158800480" sldId="287"/>
            <ac:picMk id="15" creationId="{B9F899D8-63B2-5FCF-0D49-BB125E549056}"/>
          </ac:picMkLst>
        </pc:picChg>
        <pc:picChg chg="del">
          <ac:chgData name="hyejin park" userId="5870b54ad0f95e5a" providerId="LiveId" clId="{3FA588C6-A902-4FC8-88A6-DA57F2A08D23}" dt="2025-09-27T02:39:57.607" v="3759" actId="478"/>
          <ac:picMkLst>
            <pc:docMk/>
            <pc:sldMk cId="1158800480" sldId="287"/>
            <ac:picMk id="19" creationId="{31EC48DD-8BA0-80DF-7177-FE631A2138AD}"/>
          </ac:picMkLst>
        </pc:picChg>
        <pc:picChg chg="add mod">
          <ac:chgData name="hyejin park" userId="5870b54ad0f95e5a" providerId="LiveId" clId="{3FA588C6-A902-4FC8-88A6-DA57F2A08D23}" dt="2025-09-27T02:43:28.863" v="3860"/>
          <ac:picMkLst>
            <pc:docMk/>
            <pc:sldMk cId="1158800480" sldId="287"/>
            <ac:picMk id="21" creationId="{1E52321B-DFA9-B321-5840-964CEAE4941D}"/>
          </ac:picMkLst>
        </pc:picChg>
      </pc:sldChg>
      <pc:sldChg chg="addSp delSp modSp add mod">
        <pc:chgData name="hyejin park" userId="5870b54ad0f95e5a" providerId="LiveId" clId="{3FA588C6-A902-4FC8-88A6-DA57F2A08D23}" dt="2025-09-27T03:04:46.531" v="5980" actId="164"/>
        <pc:sldMkLst>
          <pc:docMk/>
          <pc:sldMk cId="1805851097" sldId="288"/>
        </pc:sldMkLst>
        <pc:spChg chg="add mod">
          <ac:chgData name="hyejin park" userId="5870b54ad0f95e5a" providerId="LiveId" clId="{3FA588C6-A902-4FC8-88A6-DA57F2A08D23}" dt="2025-09-27T02:46:50.222" v="4451" actId="20577"/>
          <ac:spMkLst>
            <pc:docMk/>
            <pc:sldMk cId="1805851097" sldId="288"/>
            <ac:spMk id="2" creationId="{082CADA5-BD39-F15C-B91A-04E9EDF0EC02}"/>
          </ac:spMkLst>
        </pc:spChg>
        <pc:spChg chg="del">
          <ac:chgData name="hyejin park" userId="5870b54ad0f95e5a" providerId="LiveId" clId="{3FA588C6-A902-4FC8-88A6-DA57F2A08D23}" dt="2025-09-27T02:44:59.498" v="4107" actId="478"/>
          <ac:spMkLst>
            <pc:docMk/>
            <pc:sldMk cId="1805851097" sldId="288"/>
            <ac:spMk id="4" creationId="{1199A050-9E31-6C02-C934-96EAC0CADEC1}"/>
          </ac:spMkLst>
        </pc:spChg>
        <pc:spChg chg="mod">
          <ac:chgData name="hyejin park" userId="5870b54ad0f95e5a" providerId="LiveId" clId="{3FA588C6-A902-4FC8-88A6-DA57F2A08D23}" dt="2025-09-27T02:46:36.150" v="4436" actId="1076"/>
          <ac:spMkLst>
            <pc:docMk/>
            <pc:sldMk cId="1805851097" sldId="288"/>
            <ac:spMk id="5" creationId="{E441B73C-F445-F0A5-DFD1-B31E5B5F9580}"/>
          </ac:spMkLst>
        </pc:spChg>
        <pc:spChg chg="mod">
          <ac:chgData name="hyejin park" userId="5870b54ad0f95e5a" providerId="LiveId" clId="{3FA588C6-A902-4FC8-88A6-DA57F2A08D23}" dt="2025-09-27T03:04:46.531" v="5980" actId="164"/>
          <ac:spMkLst>
            <pc:docMk/>
            <pc:sldMk cId="1805851097" sldId="288"/>
            <ac:spMk id="17" creationId="{055B0796-B089-FEF6-F78D-F136658201A8}"/>
          </ac:spMkLst>
        </pc:spChg>
        <pc:spChg chg="mod">
          <ac:chgData name="hyejin park" userId="5870b54ad0f95e5a" providerId="LiveId" clId="{3FA588C6-A902-4FC8-88A6-DA57F2A08D23}" dt="2025-09-27T02:44:48.509" v="4104" actId="20577"/>
          <ac:spMkLst>
            <pc:docMk/>
            <pc:sldMk cId="1805851097" sldId="288"/>
            <ac:spMk id="23" creationId="{F2C7BB50-2A0C-B44F-5BF8-C7EDE8FEDF5D}"/>
          </ac:spMkLst>
        </pc:spChg>
        <pc:grpChg chg="add mod">
          <ac:chgData name="hyejin park" userId="5870b54ad0f95e5a" providerId="LiveId" clId="{3FA588C6-A902-4FC8-88A6-DA57F2A08D23}" dt="2025-09-27T03:04:46.531" v="5980" actId="164"/>
          <ac:grpSpMkLst>
            <pc:docMk/>
            <pc:sldMk cId="1805851097" sldId="288"/>
            <ac:grpSpMk id="8" creationId="{C6D4BD3D-9E59-7CBB-C327-623E6B06A686}"/>
          </ac:grpSpMkLst>
        </pc:grpChg>
        <pc:picChg chg="del mod">
          <ac:chgData name="hyejin park" userId="5870b54ad0f95e5a" providerId="LiveId" clId="{3FA588C6-A902-4FC8-88A6-DA57F2A08D23}" dt="2025-09-27T02:45:01.879" v="4109" actId="478"/>
          <ac:picMkLst>
            <pc:docMk/>
            <pc:sldMk cId="1805851097" sldId="288"/>
            <ac:picMk id="6" creationId="{9AE62E6D-46A2-DD35-BF88-696A78E7004B}"/>
          </ac:picMkLst>
        </pc:picChg>
        <pc:picChg chg="add del mod">
          <ac:chgData name="hyejin park" userId="5870b54ad0f95e5a" providerId="LiveId" clId="{3FA588C6-A902-4FC8-88A6-DA57F2A08D23}" dt="2025-09-27T02:50:51.073" v="4985" actId="478"/>
          <ac:picMkLst>
            <pc:docMk/>
            <pc:sldMk cId="1805851097" sldId="288"/>
            <ac:picMk id="7" creationId="{5A9A3989-DBA3-0C29-FB5B-A3E2B7793F43}"/>
          </ac:picMkLst>
        </pc:picChg>
        <pc:picChg chg="mod">
          <ac:chgData name="hyejin park" userId="5870b54ad0f95e5a" providerId="LiveId" clId="{3FA588C6-A902-4FC8-88A6-DA57F2A08D23}" dt="2025-09-27T03:04:46.531" v="5980" actId="164"/>
          <ac:picMkLst>
            <pc:docMk/>
            <pc:sldMk cId="1805851097" sldId="288"/>
            <ac:picMk id="16" creationId="{D2D40743-6510-BDF7-5FCB-7BA3F07A5DA5}"/>
          </ac:picMkLst>
        </pc:picChg>
      </pc:sldChg>
      <pc:sldChg chg="addSp delSp modSp add mod modClrScheme chgLayout">
        <pc:chgData name="hyejin park" userId="5870b54ad0f95e5a" providerId="LiveId" clId="{3FA588C6-A902-4FC8-88A6-DA57F2A08D23}" dt="2025-09-27T02:53:49.586" v="5029" actId="1076"/>
        <pc:sldMkLst>
          <pc:docMk/>
          <pc:sldMk cId="3420609853" sldId="289"/>
        </pc:sldMkLst>
        <pc:spChg chg="mod">
          <ac:chgData name="hyejin park" userId="5870b54ad0f95e5a" providerId="LiveId" clId="{3FA588C6-A902-4FC8-88A6-DA57F2A08D23}" dt="2025-09-27T02:50:01.019" v="4981" actId="404"/>
          <ac:spMkLst>
            <pc:docMk/>
            <pc:sldMk cId="3420609853" sldId="289"/>
            <ac:spMk id="2" creationId="{A3BD2179-7F7B-C42E-4EC4-76BB44C5E474}"/>
          </ac:spMkLst>
        </pc:spChg>
        <pc:spChg chg="del">
          <ac:chgData name="hyejin park" userId="5870b54ad0f95e5a" providerId="LiveId" clId="{3FA588C6-A902-4FC8-88A6-DA57F2A08D23}" dt="2025-09-27T02:47:02.779" v="4454" actId="478"/>
          <ac:spMkLst>
            <pc:docMk/>
            <pc:sldMk cId="3420609853" sldId="289"/>
            <ac:spMk id="3" creationId="{4F73F844-63E5-92FA-AB8E-CF86271AAAE4}"/>
          </ac:spMkLst>
        </pc:spChg>
        <pc:spChg chg="del">
          <ac:chgData name="hyejin park" userId="5870b54ad0f95e5a" providerId="LiveId" clId="{3FA588C6-A902-4FC8-88A6-DA57F2A08D23}" dt="2025-09-27T02:48:41.946" v="4740" actId="478"/>
          <ac:spMkLst>
            <pc:docMk/>
            <pc:sldMk cId="3420609853" sldId="289"/>
            <ac:spMk id="5" creationId="{2569408D-67D5-9191-836F-98CD670DB585}"/>
          </ac:spMkLst>
        </pc:spChg>
        <pc:spChg chg="mod">
          <ac:chgData name="hyejin park" userId="5870b54ad0f95e5a" providerId="LiveId" clId="{3FA588C6-A902-4FC8-88A6-DA57F2A08D23}" dt="2025-09-27T02:47:57.849" v="4471" actId="20577"/>
          <ac:spMkLst>
            <pc:docMk/>
            <pc:sldMk cId="3420609853" sldId="289"/>
            <ac:spMk id="17" creationId="{90AF2573-88D7-1B18-6BCC-EAECB5F60E96}"/>
          </ac:spMkLst>
        </pc:spChg>
        <pc:spChg chg="mod">
          <ac:chgData name="hyejin park" userId="5870b54ad0f95e5a" providerId="LiveId" clId="{3FA588C6-A902-4FC8-88A6-DA57F2A08D23}" dt="2025-09-27T02:50:09.303" v="4982" actId="2711"/>
          <ac:spMkLst>
            <pc:docMk/>
            <pc:sldMk cId="3420609853" sldId="289"/>
            <ac:spMk id="23" creationId="{14C40EE0-1887-4F48-FE46-4993BFB9DFDD}"/>
          </ac:spMkLst>
        </pc:spChg>
        <pc:grpChg chg="del">
          <ac:chgData name="hyejin park" userId="5870b54ad0f95e5a" providerId="LiveId" clId="{3FA588C6-A902-4FC8-88A6-DA57F2A08D23}" dt="2025-09-27T02:49:52.618" v="4978" actId="478"/>
          <ac:grpSpMkLst>
            <pc:docMk/>
            <pc:sldMk cId="3420609853" sldId="289"/>
            <ac:grpSpMk id="22" creationId="{18D47D5C-A1C0-E486-E5BC-A9140528FBFB}"/>
          </ac:grpSpMkLst>
        </pc:grpChg>
        <pc:picChg chg="add del mod">
          <ac:chgData name="hyejin park" userId="5870b54ad0f95e5a" providerId="LiveId" clId="{3FA588C6-A902-4FC8-88A6-DA57F2A08D23}" dt="2025-09-27T02:52:56.601" v="5017" actId="478"/>
          <ac:picMkLst>
            <pc:docMk/>
            <pc:sldMk cId="3420609853" sldId="289"/>
            <ac:picMk id="6" creationId="{97044A23-9244-558D-8D3C-6B8B5FE8AD06}"/>
          </ac:picMkLst>
        </pc:picChg>
        <pc:picChg chg="add mod">
          <ac:chgData name="hyejin park" userId="5870b54ad0f95e5a" providerId="LiveId" clId="{3FA588C6-A902-4FC8-88A6-DA57F2A08D23}" dt="2025-09-27T02:53:04.268" v="5020" actId="1076"/>
          <ac:picMkLst>
            <pc:docMk/>
            <pc:sldMk cId="3420609853" sldId="289"/>
            <ac:picMk id="8" creationId="{0F1C5AF1-D73B-2058-6CFB-C905CCC72C70}"/>
          </ac:picMkLst>
        </pc:picChg>
        <pc:picChg chg="del">
          <ac:chgData name="hyejin park" userId="5870b54ad0f95e5a" providerId="LiveId" clId="{3FA588C6-A902-4FC8-88A6-DA57F2A08D23}" dt="2025-09-27T02:47:51.067" v="4455" actId="478"/>
          <ac:picMkLst>
            <pc:docMk/>
            <pc:sldMk cId="3420609853" sldId="289"/>
            <ac:picMk id="16" creationId="{F1E98C80-5F35-47F7-2324-5F72B7B2EACA}"/>
          </ac:picMkLst>
        </pc:picChg>
        <pc:inkChg chg="add del">
          <ac:chgData name="hyejin park" userId="5870b54ad0f95e5a" providerId="LiveId" clId="{3FA588C6-A902-4FC8-88A6-DA57F2A08D23}" dt="2025-09-27T02:53:47.819" v="5028" actId="478"/>
          <ac:inkMkLst>
            <pc:docMk/>
            <pc:sldMk cId="3420609853" sldId="289"/>
            <ac:inkMk id="9" creationId="{2763B046-05B9-2A70-5853-F785FB30229D}"/>
          </ac:inkMkLst>
        </pc:inkChg>
        <pc:inkChg chg="add del">
          <ac:chgData name="hyejin park" userId="5870b54ad0f95e5a" providerId="LiveId" clId="{3FA588C6-A902-4FC8-88A6-DA57F2A08D23}" dt="2025-09-27T02:53:33.465" v="5023" actId="9405"/>
          <ac:inkMkLst>
            <pc:docMk/>
            <pc:sldMk cId="3420609853" sldId="289"/>
            <ac:inkMk id="10" creationId="{FCAF4013-BB00-54A5-069A-3178AE266614}"/>
          </ac:inkMkLst>
        </pc:inkChg>
        <pc:inkChg chg="add del">
          <ac:chgData name="hyejin park" userId="5870b54ad0f95e5a" providerId="LiveId" clId="{3FA588C6-A902-4FC8-88A6-DA57F2A08D23}" dt="2025-09-27T02:53:36.284" v="5025" actId="9405"/>
          <ac:inkMkLst>
            <pc:docMk/>
            <pc:sldMk cId="3420609853" sldId="289"/>
            <ac:inkMk id="11" creationId="{4A8AC832-8036-C683-3214-2F0F95AA9B57}"/>
          </ac:inkMkLst>
        </pc:inkChg>
        <pc:inkChg chg="add mod">
          <ac:chgData name="hyejin park" userId="5870b54ad0f95e5a" providerId="LiveId" clId="{3FA588C6-A902-4FC8-88A6-DA57F2A08D23}" dt="2025-09-27T02:53:49.586" v="5029" actId="1076"/>
          <ac:inkMkLst>
            <pc:docMk/>
            <pc:sldMk cId="3420609853" sldId="289"/>
            <ac:inkMk id="12" creationId="{01EE7615-DB90-CB9C-2C32-796A872B5E8C}"/>
          </ac:inkMkLst>
        </pc:inkChg>
      </pc:sldChg>
      <pc:sldChg chg="addSp delSp modSp new mod modClrScheme chgLayout">
        <pc:chgData name="hyejin park" userId="5870b54ad0f95e5a" providerId="LiveId" clId="{3FA588C6-A902-4FC8-88A6-DA57F2A08D23}" dt="2025-09-27T03:05:57.259" v="5995" actId="1076"/>
        <pc:sldMkLst>
          <pc:docMk/>
          <pc:sldMk cId="4241740896" sldId="290"/>
        </pc:sldMkLst>
        <pc:spChg chg="add mod">
          <ac:chgData name="hyejin park" userId="5870b54ad0f95e5a" providerId="LiveId" clId="{3FA588C6-A902-4FC8-88A6-DA57F2A08D23}" dt="2025-09-27T03:02:04.820" v="5956" actId="1076"/>
          <ac:spMkLst>
            <pc:docMk/>
            <pc:sldMk cId="4241740896" sldId="290"/>
            <ac:spMk id="4" creationId="{A6248BFB-2837-6E0C-BCB1-E7D47C9BC651}"/>
          </ac:spMkLst>
        </pc:spChg>
        <pc:spChg chg="add del mod">
          <ac:chgData name="hyejin park" userId="5870b54ad0f95e5a" providerId="LiveId" clId="{3FA588C6-A902-4FC8-88A6-DA57F2A08D23}" dt="2025-09-27T03:02:56.879" v="5962" actId="478"/>
          <ac:spMkLst>
            <pc:docMk/>
            <pc:sldMk cId="4241740896" sldId="290"/>
            <ac:spMk id="5" creationId="{C803BBAA-05A3-83BE-E56E-F19828DB5452}"/>
          </ac:spMkLst>
        </pc:spChg>
        <pc:spChg chg="add mod">
          <ac:chgData name="hyejin park" userId="5870b54ad0f95e5a" providerId="LiveId" clId="{3FA588C6-A902-4FC8-88A6-DA57F2A08D23}" dt="2025-09-27T03:03:15.538" v="5965" actId="164"/>
          <ac:spMkLst>
            <pc:docMk/>
            <pc:sldMk cId="4241740896" sldId="290"/>
            <ac:spMk id="7" creationId="{171C6150-20EF-2D6E-2086-4E97A46E05F0}"/>
          </ac:spMkLst>
        </pc:spChg>
        <pc:spChg chg="mod">
          <ac:chgData name="hyejin park" userId="5870b54ad0f95e5a" providerId="LiveId" clId="{3FA588C6-A902-4FC8-88A6-DA57F2A08D23}" dt="2025-09-27T03:03:43.282" v="5968"/>
          <ac:spMkLst>
            <pc:docMk/>
            <pc:sldMk cId="4241740896" sldId="290"/>
            <ac:spMk id="10" creationId="{3E9237C2-E66E-B1F9-7BB8-03FE629C5D53}"/>
          </ac:spMkLst>
        </pc:spChg>
        <pc:spChg chg="mod">
          <ac:chgData name="hyejin park" userId="5870b54ad0f95e5a" providerId="LiveId" clId="{3FA588C6-A902-4FC8-88A6-DA57F2A08D23}" dt="2025-09-27T03:04:11.381" v="5977"/>
          <ac:spMkLst>
            <pc:docMk/>
            <pc:sldMk cId="4241740896" sldId="290"/>
            <ac:spMk id="14" creationId="{4A5CAD1F-86D5-B2E7-4EA5-7C1F58413248}"/>
          </ac:spMkLst>
        </pc:spChg>
        <pc:spChg chg="mod">
          <ac:chgData name="hyejin park" userId="5870b54ad0f95e5a" providerId="LiveId" clId="{3FA588C6-A902-4FC8-88A6-DA57F2A08D23}" dt="2025-09-27T03:04:49.727" v="5981"/>
          <ac:spMkLst>
            <pc:docMk/>
            <pc:sldMk cId="4241740896" sldId="290"/>
            <ac:spMk id="17" creationId="{3AD3407B-4AA0-7C24-D769-EF5E8A841856}"/>
          </ac:spMkLst>
        </pc:spChg>
        <pc:spChg chg="add mod">
          <ac:chgData name="hyejin park" userId="5870b54ad0f95e5a" providerId="LiveId" clId="{3FA588C6-A902-4FC8-88A6-DA57F2A08D23}" dt="2025-09-27T03:05:57.259" v="5995" actId="1076"/>
          <ac:spMkLst>
            <pc:docMk/>
            <pc:sldMk cId="4241740896" sldId="290"/>
            <ac:spMk id="19" creationId="{9E27C5CA-1790-407B-9448-E765E54F893A}"/>
          </ac:spMkLst>
        </pc:spChg>
        <pc:grpChg chg="add mod">
          <ac:chgData name="hyejin park" userId="5870b54ad0f95e5a" providerId="LiveId" clId="{3FA588C6-A902-4FC8-88A6-DA57F2A08D23}" dt="2025-09-27T03:05:57.259" v="5995" actId="1076"/>
          <ac:grpSpMkLst>
            <pc:docMk/>
            <pc:sldMk cId="4241740896" sldId="290"/>
            <ac:grpSpMk id="8" creationId="{8F8334C0-E5CF-6766-E9CF-4592A36D835E}"/>
          </ac:grpSpMkLst>
        </pc:grpChg>
        <pc:grpChg chg="add mod">
          <ac:chgData name="hyejin park" userId="5870b54ad0f95e5a" providerId="LiveId" clId="{3FA588C6-A902-4FC8-88A6-DA57F2A08D23}" dt="2025-09-27T03:05:57.259" v="5995" actId="1076"/>
          <ac:grpSpMkLst>
            <pc:docMk/>
            <pc:sldMk cId="4241740896" sldId="290"/>
            <ac:grpSpMk id="9" creationId="{8ACFD15E-4B21-1B4E-42B1-DA7EE61CB7C5}"/>
          </ac:grpSpMkLst>
        </pc:grpChg>
        <pc:grpChg chg="add mod">
          <ac:chgData name="hyejin park" userId="5870b54ad0f95e5a" providerId="LiveId" clId="{3FA588C6-A902-4FC8-88A6-DA57F2A08D23}" dt="2025-09-27T03:05:06.430" v="5983" actId="1076"/>
          <ac:grpSpMkLst>
            <pc:docMk/>
            <pc:sldMk cId="4241740896" sldId="290"/>
            <ac:grpSpMk id="12" creationId="{D48C317D-DAE5-4A7C-94C7-9231C15C5C8A}"/>
          </ac:grpSpMkLst>
        </pc:grpChg>
        <pc:grpChg chg="add mod">
          <ac:chgData name="hyejin park" userId="5870b54ad0f95e5a" providerId="LiveId" clId="{3FA588C6-A902-4FC8-88A6-DA57F2A08D23}" dt="2025-09-27T03:05:57.259" v="5995" actId="1076"/>
          <ac:grpSpMkLst>
            <pc:docMk/>
            <pc:sldMk cId="4241740896" sldId="290"/>
            <ac:grpSpMk id="15" creationId="{BAC05E4C-D631-58B3-1911-24C4471F1B39}"/>
          </ac:grpSpMkLst>
        </pc:grpChg>
        <pc:picChg chg="add mod">
          <ac:chgData name="hyejin park" userId="5870b54ad0f95e5a" providerId="LiveId" clId="{3FA588C6-A902-4FC8-88A6-DA57F2A08D23}" dt="2025-09-27T03:05:19.168" v="5986" actId="1076"/>
          <ac:picMkLst>
            <pc:docMk/>
            <pc:sldMk cId="4241740896" sldId="290"/>
            <ac:picMk id="3" creationId="{64B36DE6-284E-0D13-CC96-3FF61E9871D0}"/>
          </ac:picMkLst>
        </pc:picChg>
        <pc:picChg chg="add mod">
          <ac:chgData name="hyejin park" userId="5870b54ad0f95e5a" providerId="LiveId" clId="{3FA588C6-A902-4FC8-88A6-DA57F2A08D23}" dt="2025-09-27T03:03:15.538" v="5965" actId="164"/>
          <ac:picMkLst>
            <pc:docMk/>
            <pc:sldMk cId="4241740896" sldId="290"/>
            <ac:picMk id="6" creationId="{8D1FA5D8-F69E-EDE8-EAA7-0605BD5900A8}"/>
          </ac:picMkLst>
        </pc:picChg>
        <pc:picChg chg="mod">
          <ac:chgData name="hyejin park" userId="5870b54ad0f95e5a" providerId="LiveId" clId="{3FA588C6-A902-4FC8-88A6-DA57F2A08D23}" dt="2025-09-27T03:03:43.282" v="5968"/>
          <ac:picMkLst>
            <pc:docMk/>
            <pc:sldMk cId="4241740896" sldId="290"/>
            <ac:picMk id="11" creationId="{0CF30627-C52B-BDC8-3A95-78867CB366AB}"/>
          </ac:picMkLst>
        </pc:picChg>
        <pc:picChg chg="mod">
          <ac:chgData name="hyejin park" userId="5870b54ad0f95e5a" providerId="LiveId" clId="{3FA588C6-A902-4FC8-88A6-DA57F2A08D23}" dt="2025-09-27T03:04:11.381" v="5977"/>
          <ac:picMkLst>
            <pc:docMk/>
            <pc:sldMk cId="4241740896" sldId="290"/>
            <ac:picMk id="13" creationId="{858E58F1-D204-A761-52CD-5306088F178B}"/>
          </ac:picMkLst>
        </pc:picChg>
        <pc:picChg chg="mod">
          <ac:chgData name="hyejin park" userId="5870b54ad0f95e5a" providerId="LiveId" clId="{3FA588C6-A902-4FC8-88A6-DA57F2A08D23}" dt="2025-09-27T03:04:49.727" v="5981"/>
          <ac:picMkLst>
            <pc:docMk/>
            <pc:sldMk cId="4241740896" sldId="290"/>
            <ac:picMk id="16" creationId="{738FC4EC-D7DD-1EBB-B277-78EAE754AB9C}"/>
          </ac:picMkLst>
        </pc:picChg>
      </pc:sldChg>
      <pc:sldMasterChg chg="addSp delSp modSp mod modSldLayout">
        <pc:chgData name="hyejin park" userId="5870b54ad0f95e5a" providerId="LiveId" clId="{3FA588C6-A902-4FC8-88A6-DA57F2A08D23}" dt="2025-09-27T01:47:00.763" v="377" actId="207"/>
        <pc:sldMasterMkLst>
          <pc:docMk/>
          <pc:sldMasterMk cId="3568921733" sldId="2147483665"/>
        </pc:sldMasterMkLst>
        <pc:picChg chg="add mod">
          <ac:chgData name="hyejin park" userId="5870b54ad0f95e5a" providerId="LiveId" clId="{3FA588C6-A902-4FC8-88A6-DA57F2A08D23}" dt="2025-09-27T01:45:01.142" v="336" actId="1076"/>
          <ac:picMkLst>
            <pc:docMk/>
            <pc:sldMasterMk cId="3568921733" sldId="2147483665"/>
            <ac:picMk id="5" creationId="{47F204AD-D310-81C7-5305-3443F4038561}"/>
          </ac:picMkLst>
        </pc:picChg>
        <pc:picChg chg="add mod">
          <ac:chgData name="hyejin park" userId="5870b54ad0f95e5a" providerId="LiveId" clId="{3FA588C6-A902-4FC8-88A6-DA57F2A08D23}" dt="2025-09-27T01:45:08.846" v="338" actId="1076"/>
          <ac:picMkLst>
            <pc:docMk/>
            <pc:sldMasterMk cId="3568921733" sldId="2147483665"/>
            <ac:picMk id="6" creationId="{A58C4C28-770C-CC98-B3B8-06070E5A4E0D}"/>
          </ac:picMkLst>
        </pc:picChg>
        <pc:picChg chg="add mod">
          <ac:chgData name="hyejin park" userId="5870b54ad0f95e5a" providerId="LiveId" clId="{3FA588C6-A902-4FC8-88A6-DA57F2A08D23}" dt="2025-09-27T01:45:18.047" v="341" actId="14100"/>
          <ac:picMkLst>
            <pc:docMk/>
            <pc:sldMasterMk cId="3568921733" sldId="2147483665"/>
            <ac:picMk id="7" creationId="{3857764B-A310-90DA-3199-3F049762EC2B}"/>
          </ac:picMkLst>
        </pc:picChg>
        <pc:picChg chg="add mod">
          <ac:chgData name="hyejin park" userId="5870b54ad0f95e5a" providerId="LiveId" clId="{3FA588C6-A902-4FC8-88A6-DA57F2A08D23}" dt="2025-09-27T01:46:05.687" v="352" actId="1076"/>
          <ac:picMkLst>
            <pc:docMk/>
            <pc:sldMasterMk cId="3568921733" sldId="2147483665"/>
            <ac:picMk id="12" creationId="{E50CE277-423C-B33F-674B-83A24D29C705}"/>
          </ac:picMkLst>
        </pc:picChg>
        <pc:picChg chg="del">
          <ac:chgData name="hyejin park" userId="5870b54ad0f95e5a" providerId="LiveId" clId="{3FA588C6-A902-4FC8-88A6-DA57F2A08D23}" dt="2025-09-27T01:44:43.907" v="331" actId="478"/>
          <ac:picMkLst>
            <pc:docMk/>
            <pc:sldMasterMk cId="3568921733" sldId="2147483665"/>
            <ac:picMk id="14" creationId="{CDCA8E97-1659-2ED3-BC3C-F6821036B040}"/>
          </ac:picMkLst>
        </pc:picChg>
        <pc:picChg chg="del">
          <ac:chgData name="hyejin park" userId="5870b54ad0f95e5a" providerId="LiveId" clId="{3FA588C6-A902-4FC8-88A6-DA57F2A08D23}" dt="2025-09-27T01:45:21.579" v="342" actId="478"/>
          <ac:picMkLst>
            <pc:docMk/>
            <pc:sldMasterMk cId="3568921733" sldId="2147483665"/>
            <ac:picMk id="16" creationId="{765B9E00-FACF-EED6-35A7-E4FD614AA092}"/>
          </ac:picMkLst>
        </pc:picChg>
        <pc:sldLayoutChg chg="modSp mod">
          <pc:chgData name="hyejin park" userId="5870b54ad0f95e5a" providerId="LiveId" clId="{3FA588C6-A902-4FC8-88A6-DA57F2A08D23}" dt="2025-09-27T01:46:18.955" v="353" actId="207"/>
          <pc:sldLayoutMkLst>
            <pc:docMk/>
            <pc:sldMasterMk cId="3568921733" sldId="2147483665"/>
            <pc:sldLayoutMk cId="3916044291" sldId="2147483666"/>
          </pc:sldLayoutMkLst>
          <pc:spChg chg="mod">
            <ac:chgData name="hyejin park" userId="5870b54ad0f95e5a" providerId="LiveId" clId="{3FA588C6-A902-4FC8-88A6-DA57F2A08D23}" dt="2025-09-27T01:46:18.955" v="353" actId="207"/>
            <ac:spMkLst>
              <pc:docMk/>
              <pc:sldMasterMk cId="3568921733" sldId="2147483665"/>
              <pc:sldLayoutMk cId="3916044291" sldId="2147483666"/>
              <ac:spMk id="3" creationId="{8195CC0A-778A-4114-C937-A6C4E3B3BADA}"/>
            </ac:spMkLst>
          </pc:spChg>
        </pc:sldLayoutChg>
        <pc:sldLayoutChg chg="modSp mod">
          <pc:chgData name="hyejin park" userId="5870b54ad0f95e5a" providerId="LiveId" clId="{3FA588C6-A902-4FC8-88A6-DA57F2A08D23}" dt="2025-09-27T01:46:31.466" v="369" actId="20577"/>
          <pc:sldLayoutMkLst>
            <pc:docMk/>
            <pc:sldMasterMk cId="3568921733" sldId="2147483665"/>
            <pc:sldLayoutMk cId="3128130" sldId="2147483667"/>
          </pc:sldLayoutMkLst>
          <pc:spChg chg="mod">
            <ac:chgData name="hyejin park" userId="5870b54ad0f95e5a" providerId="LiveId" clId="{3FA588C6-A902-4FC8-88A6-DA57F2A08D23}" dt="2025-09-27T01:46:31.466" v="369" actId="20577"/>
            <ac:spMkLst>
              <pc:docMk/>
              <pc:sldMasterMk cId="3568921733" sldId="2147483665"/>
              <pc:sldLayoutMk cId="3128130" sldId="2147483667"/>
              <ac:spMk id="8" creationId="{65B1C0DB-9FF2-33C7-F0AC-0E8608A1B732}"/>
            </ac:spMkLst>
          </pc:spChg>
        </pc:sldLayoutChg>
        <pc:sldLayoutChg chg="modSp mod">
          <pc:chgData name="hyejin park" userId="5870b54ad0f95e5a" providerId="LiveId" clId="{3FA588C6-A902-4FC8-88A6-DA57F2A08D23}" dt="2025-09-27T01:46:25.818" v="355" actId="207"/>
          <pc:sldLayoutMkLst>
            <pc:docMk/>
            <pc:sldMasterMk cId="3568921733" sldId="2147483665"/>
            <pc:sldLayoutMk cId="1016950298" sldId="2147483668"/>
          </pc:sldLayoutMkLst>
          <pc:spChg chg="mod">
            <ac:chgData name="hyejin park" userId="5870b54ad0f95e5a" providerId="LiveId" clId="{3FA588C6-A902-4FC8-88A6-DA57F2A08D23}" dt="2025-09-27T01:46:25.818" v="355" actId="207"/>
            <ac:spMkLst>
              <pc:docMk/>
              <pc:sldMasterMk cId="3568921733" sldId="2147483665"/>
              <pc:sldLayoutMk cId="1016950298" sldId="2147483668"/>
              <ac:spMk id="8" creationId="{59E40E4C-73F0-E73F-ABB1-2047C74CD731}"/>
            </ac:spMkLst>
          </pc:spChg>
        </pc:sldLayoutChg>
        <pc:sldLayoutChg chg="modSp mod">
          <pc:chgData name="hyejin park" userId="5870b54ad0f95e5a" providerId="LiveId" clId="{3FA588C6-A902-4FC8-88A6-DA57F2A08D23}" dt="2025-09-27T01:46:36.303" v="370" actId="207"/>
          <pc:sldLayoutMkLst>
            <pc:docMk/>
            <pc:sldMasterMk cId="3568921733" sldId="2147483665"/>
            <pc:sldLayoutMk cId="3995801182" sldId="2147483669"/>
          </pc:sldLayoutMkLst>
          <pc:spChg chg="mod">
            <ac:chgData name="hyejin park" userId="5870b54ad0f95e5a" providerId="LiveId" clId="{3FA588C6-A902-4FC8-88A6-DA57F2A08D23}" dt="2025-09-27T01:46:36.303" v="370" actId="207"/>
            <ac:spMkLst>
              <pc:docMk/>
              <pc:sldMasterMk cId="3568921733" sldId="2147483665"/>
              <pc:sldLayoutMk cId="3995801182" sldId="2147483669"/>
              <ac:spMk id="8" creationId="{6992C39C-CD02-BDCA-89B8-521DC635C88B}"/>
            </ac:spMkLst>
          </pc:spChg>
        </pc:sldLayoutChg>
        <pc:sldLayoutChg chg="modSp mod">
          <pc:chgData name="hyejin park" userId="5870b54ad0f95e5a" providerId="LiveId" clId="{3FA588C6-A902-4FC8-88A6-DA57F2A08D23}" dt="2025-09-27T01:46:39.445" v="371" actId="207"/>
          <pc:sldLayoutMkLst>
            <pc:docMk/>
            <pc:sldMasterMk cId="3568921733" sldId="2147483665"/>
            <pc:sldLayoutMk cId="3687291076" sldId="2147483670"/>
          </pc:sldLayoutMkLst>
          <pc:spChg chg="mod">
            <ac:chgData name="hyejin park" userId="5870b54ad0f95e5a" providerId="LiveId" clId="{3FA588C6-A902-4FC8-88A6-DA57F2A08D23}" dt="2025-09-27T01:46:39.445" v="371" actId="207"/>
            <ac:spMkLst>
              <pc:docMk/>
              <pc:sldMasterMk cId="3568921733" sldId="2147483665"/>
              <pc:sldLayoutMk cId="3687291076" sldId="2147483670"/>
              <ac:spMk id="8" creationId="{E7698917-7199-437E-872A-554CE35CCDA5}"/>
            </ac:spMkLst>
          </pc:spChg>
        </pc:sldLayoutChg>
        <pc:sldLayoutChg chg="modSp mod">
          <pc:chgData name="hyejin park" userId="5870b54ad0f95e5a" providerId="LiveId" clId="{3FA588C6-A902-4FC8-88A6-DA57F2A08D23}" dt="2025-09-27T01:46:41.959" v="372" actId="207"/>
          <pc:sldLayoutMkLst>
            <pc:docMk/>
            <pc:sldMasterMk cId="3568921733" sldId="2147483665"/>
            <pc:sldLayoutMk cId="3987148985" sldId="2147483671"/>
          </pc:sldLayoutMkLst>
          <pc:spChg chg="mod">
            <ac:chgData name="hyejin park" userId="5870b54ad0f95e5a" providerId="LiveId" clId="{3FA588C6-A902-4FC8-88A6-DA57F2A08D23}" dt="2025-09-27T01:46:41.959" v="372" actId="207"/>
            <ac:spMkLst>
              <pc:docMk/>
              <pc:sldMasterMk cId="3568921733" sldId="2147483665"/>
              <pc:sldLayoutMk cId="3987148985" sldId="2147483671"/>
              <ac:spMk id="8" creationId="{E70FAC06-09FB-7DE9-3F69-CAF9A6A11554}"/>
            </ac:spMkLst>
          </pc:spChg>
        </pc:sldLayoutChg>
        <pc:sldLayoutChg chg="modSp mod">
          <pc:chgData name="hyejin park" userId="5870b54ad0f95e5a" providerId="LiveId" clId="{3FA588C6-A902-4FC8-88A6-DA57F2A08D23}" dt="2025-09-27T01:46:45.138" v="373" actId="207"/>
          <pc:sldLayoutMkLst>
            <pc:docMk/>
            <pc:sldMasterMk cId="3568921733" sldId="2147483665"/>
            <pc:sldLayoutMk cId="989945626" sldId="2147483672"/>
          </pc:sldLayoutMkLst>
          <pc:spChg chg="mod">
            <ac:chgData name="hyejin park" userId="5870b54ad0f95e5a" providerId="LiveId" clId="{3FA588C6-A902-4FC8-88A6-DA57F2A08D23}" dt="2025-09-27T01:46:45.138" v="373" actId="207"/>
            <ac:spMkLst>
              <pc:docMk/>
              <pc:sldMasterMk cId="3568921733" sldId="2147483665"/>
              <pc:sldLayoutMk cId="989945626" sldId="2147483672"/>
              <ac:spMk id="9" creationId="{4CF4C239-0C1E-8145-526D-A589CD104F3A}"/>
            </ac:spMkLst>
          </pc:spChg>
        </pc:sldLayoutChg>
        <pc:sldLayoutChg chg="modSp mod">
          <pc:chgData name="hyejin park" userId="5870b54ad0f95e5a" providerId="LiveId" clId="{3FA588C6-A902-4FC8-88A6-DA57F2A08D23}" dt="2025-09-27T01:46:50.575" v="374" actId="207"/>
          <pc:sldLayoutMkLst>
            <pc:docMk/>
            <pc:sldMasterMk cId="3568921733" sldId="2147483665"/>
            <pc:sldLayoutMk cId="2361383789" sldId="2147483673"/>
          </pc:sldLayoutMkLst>
          <pc:spChg chg="mod">
            <ac:chgData name="hyejin park" userId="5870b54ad0f95e5a" providerId="LiveId" clId="{3FA588C6-A902-4FC8-88A6-DA57F2A08D23}" dt="2025-09-27T01:46:50.575" v="374" actId="207"/>
            <ac:spMkLst>
              <pc:docMk/>
              <pc:sldMasterMk cId="3568921733" sldId="2147483665"/>
              <pc:sldLayoutMk cId="2361383789" sldId="2147483673"/>
              <ac:spMk id="9" creationId="{4CF4C239-0C1E-8145-526D-A589CD104F3A}"/>
            </ac:spMkLst>
          </pc:spChg>
        </pc:sldLayoutChg>
        <pc:sldLayoutChg chg="modSp mod">
          <pc:chgData name="hyejin park" userId="5870b54ad0f95e5a" providerId="LiveId" clId="{3FA588C6-A902-4FC8-88A6-DA57F2A08D23}" dt="2025-09-27T01:46:53.703" v="375" actId="207"/>
          <pc:sldLayoutMkLst>
            <pc:docMk/>
            <pc:sldMasterMk cId="3568921733" sldId="2147483665"/>
            <pc:sldLayoutMk cId="3536294254" sldId="2147483674"/>
          </pc:sldLayoutMkLst>
          <pc:spChg chg="mod">
            <ac:chgData name="hyejin park" userId="5870b54ad0f95e5a" providerId="LiveId" clId="{3FA588C6-A902-4FC8-88A6-DA57F2A08D23}" dt="2025-09-27T01:46:53.703" v="375" actId="207"/>
            <ac:spMkLst>
              <pc:docMk/>
              <pc:sldMasterMk cId="3568921733" sldId="2147483665"/>
              <pc:sldLayoutMk cId="3536294254" sldId="2147483674"/>
              <ac:spMk id="8" creationId="{0D54E040-5531-A8FC-CCCD-0299DCE3D650}"/>
            </ac:spMkLst>
          </pc:spChg>
        </pc:sldLayoutChg>
        <pc:sldLayoutChg chg="modSp mod">
          <pc:chgData name="hyejin park" userId="5870b54ad0f95e5a" providerId="LiveId" clId="{3FA588C6-A902-4FC8-88A6-DA57F2A08D23}" dt="2025-09-27T01:46:57.566" v="376" actId="207"/>
          <pc:sldLayoutMkLst>
            <pc:docMk/>
            <pc:sldMasterMk cId="3568921733" sldId="2147483665"/>
            <pc:sldLayoutMk cId="4269874749" sldId="2147483676"/>
          </pc:sldLayoutMkLst>
          <pc:spChg chg="mod">
            <ac:chgData name="hyejin park" userId="5870b54ad0f95e5a" providerId="LiveId" clId="{3FA588C6-A902-4FC8-88A6-DA57F2A08D23}" dt="2025-09-27T01:46:57.566" v="376" actId="207"/>
            <ac:spMkLst>
              <pc:docMk/>
              <pc:sldMasterMk cId="3568921733" sldId="2147483665"/>
              <pc:sldLayoutMk cId="4269874749" sldId="2147483676"/>
              <ac:spMk id="8" creationId="{91FE6AD2-212E-ACCB-B25F-129FCF7D6453}"/>
            </ac:spMkLst>
          </pc:spChg>
        </pc:sldLayoutChg>
        <pc:sldLayoutChg chg="modSp mod">
          <pc:chgData name="hyejin park" userId="5870b54ad0f95e5a" providerId="LiveId" clId="{3FA588C6-A902-4FC8-88A6-DA57F2A08D23}" dt="2025-09-27T01:47:00.763" v="377" actId="207"/>
          <pc:sldLayoutMkLst>
            <pc:docMk/>
            <pc:sldMasterMk cId="3568921733" sldId="2147483665"/>
            <pc:sldLayoutMk cId="1379446506" sldId="2147483677"/>
          </pc:sldLayoutMkLst>
          <pc:spChg chg="mod">
            <ac:chgData name="hyejin park" userId="5870b54ad0f95e5a" providerId="LiveId" clId="{3FA588C6-A902-4FC8-88A6-DA57F2A08D23}" dt="2025-09-27T01:47:00.763" v="377" actId="207"/>
            <ac:spMkLst>
              <pc:docMk/>
              <pc:sldMasterMk cId="3568921733" sldId="2147483665"/>
              <pc:sldLayoutMk cId="1379446506" sldId="2147483677"/>
              <ac:spMk id="8" creationId="{41A37879-F170-9167-D1CB-23C3361CB9A0}"/>
            </ac:spMkLst>
          </pc:spChg>
        </pc:sldLayoutChg>
      </pc:sldMaster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7T02:53:41.344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1576 1964 24575,'-7'4'0,"-1"0"0,1 0 0,-1-1 0,0 0 0,0-1 0,-1 1 0,1-2 0,0 1 0,-1-1 0,1 0 0,-11-1 0,-15 4 0,-39 6 0,-1-4 0,1-2 0,-1-4 0,0-3 0,1-4 0,0-2 0,0-4 0,-73-22 0,117 26 0,0-1 0,1-2 0,0 0 0,1-2 0,1-1 0,0-1 0,1-2 0,0 0 0,2-2 0,0 0 0,-34-40 0,-44-43 0,71 75 0,1-1 0,1-1 0,2-2 0,-32-48 0,45 55 0,0-1 0,2 0 0,1 0 0,1-1 0,1-1 0,2 1 0,1-1 0,0-1 0,3 1 0,0-52 0,2 34 0,2 0 0,2 0 0,2 0 0,13-47 0,-13 69 0,2 1 0,1 0 0,1 0 0,1 1 0,1 1 0,0 0 0,2 0 0,0 1 0,26-26 0,28-19 0,4 3 0,114-76 0,-107 81 0,-35 26 0,1 3 0,2 1 0,0 3 0,2 2 0,0 1 0,2 3 0,0 3 0,0 1 0,1 3 0,84-8 0,-128 19 0,-1 0 0,1 1 0,-1 0 0,1 0 0,-1 1 0,0 0 0,0 0 0,1 1 0,-1-1 0,-1 2 0,1-1 0,0 1 0,-1 0 0,12 10 0,3 4 0,-1 2 0,31 37 0,-18-18 0,102 98 0,54 63 0,-169-175 0,-1 1 0,-1 1 0,-1 0 0,-2 1 0,-1 1 0,16 47 0,-17-31 0,-3 0 0,-1 1 0,4 80 0,-12 142 0,-3-156 0,0 2 0,-24 159 0,15-208 0,-4-1 0,-1-1 0,-49 118 0,40-126 0,-2-1 0,-42 65 0,54-98 0,0 0 0,-2-1 0,0-1 0,-2 0 0,0-2 0,-1 0 0,-39 26 0,9-7 0,39-26 0,-1-1 0,-1 0 0,-22 11 0,-196 76 0,205-87-1365,5-1-5461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FCD40C-272A-49E5-9F16-A2ECC5365CAD}" type="datetimeFigureOut">
              <a:rPr lang="ko-KR" altLang="en-US" smtClean="0"/>
              <a:pPr/>
              <a:t>2025-10-03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FA83E0-1152-417D-940E-61DF29387B3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FA83E0-1152-417D-940E-61DF29387B33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80144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A83E0-1152-417D-940E-61DF29387B33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608210-5B79-1DE9-E3ED-4316A99C99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10E4E1E5-AF86-4FFF-114A-14E7EFB94E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A4927561-E9A9-A032-9D74-1A7435D65C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9CA17F3F-4E99-4C76-305D-A130FE5CA2C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A83E0-1152-417D-940E-61DF29387B33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669799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12E080-B7C7-D862-E7BF-070D88BA56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F1A6EAE1-3F53-D363-F500-4593A384CF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57D563F9-8EC5-19D5-BF83-3CE40FC440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B2F530A-B224-13E9-FAAA-BC5CB366EA0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A83E0-1152-417D-940E-61DF29387B33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71498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5352F8-AA7F-F8F1-C4CF-884F72EBBD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B0D68916-BDDB-F360-2797-2F4D17C373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AB41B544-7035-C282-0824-990708E9CB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AB5D57F-95B6-0DAA-6F6E-7271BFFEAC9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A83E0-1152-417D-940E-61DF29387B33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85251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602235-988C-9F4B-C9AC-E6209C1CDD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02BE43E0-552C-2F20-D6E5-D9C6277F6A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8FFDFEE7-2EF1-5C09-5148-A9C3273D94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08F90F6-BB7F-25DC-709E-95200B8EC7E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A83E0-1152-417D-940E-61DF29387B33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060496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타이틀"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그룹 10">
            <a:extLst>
              <a:ext uri="{FF2B5EF4-FFF2-40B4-BE49-F238E27FC236}">
                <a16:creationId xmlns:a16="http://schemas.microsoft.com/office/drawing/2014/main" id="{1BB6FBDE-FB9E-4287-A091-974164219155}"/>
              </a:ext>
            </a:extLst>
          </p:cNvPr>
          <p:cNvGrpSpPr/>
          <p:nvPr userDrawn="1"/>
        </p:nvGrpSpPr>
        <p:grpSpPr>
          <a:xfrm>
            <a:off x="4161835" y="5899749"/>
            <a:ext cx="4500736" cy="737346"/>
            <a:chOff x="3905251" y="6225204"/>
            <a:chExt cx="3094613" cy="506984"/>
          </a:xfrm>
        </p:grpSpPr>
        <p:pic>
          <p:nvPicPr>
            <p:cNvPr id="12" name="그림 11" descr="아콩다콩로고_150325_web.gif">
              <a:extLst>
                <a:ext uri="{FF2B5EF4-FFF2-40B4-BE49-F238E27FC236}">
                  <a16:creationId xmlns:a16="http://schemas.microsoft.com/office/drawing/2014/main" id="{6BE22403-3E80-4246-8E56-A9EC683500E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05251" y="6247994"/>
              <a:ext cx="1031374" cy="461404"/>
            </a:xfrm>
            <a:prstGeom prst="rect">
              <a:avLst/>
            </a:prstGeom>
          </p:spPr>
        </p:pic>
        <p:pic>
          <p:nvPicPr>
            <p:cNvPr id="19" name="그림 18">
              <a:extLst>
                <a:ext uri="{FF2B5EF4-FFF2-40B4-BE49-F238E27FC236}">
                  <a16:creationId xmlns:a16="http://schemas.microsoft.com/office/drawing/2014/main" id="{7D762D84-065E-4AD8-8D19-19E7DD9A153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92527" y="6225204"/>
              <a:ext cx="2007337" cy="506984"/>
            </a:xfrm>
            <a:prstGeom prst="rect">
              <a:avLst/>
            </a:prstGeom>
          </p:spPr>
        </p:pic>
      </p:grpSp>
      <p:sp>
        <p:nvSpPr>
          <p:cNvPr id="2" name="직각 삼각형 1">
            <a:extLst>
              <a:ext uri="{FF2B5EF4-FFF2-40B4-BE49-F238E27FC236}">
                <a16:creationId xmlns:a16="http://schemas.microsoft.com/office/drawing/2014/main" id="{1FA9B4E2-9970-49B5-8117-68198FC612ED}"/>
              </a:ext>
            </a:extLst>
          </p:cNvPr>
          <p:cNvSpPr/>
          <p:nvPr userDrawn="1"/>
        </p:nvSpPr>
        <p:spPr>
          <a:xfrm>
            <a:off x="0" y="0"/>
            <a:ext cx="862641" cy="6858000"/>
          </a:xfrm>
          <a:prstGeom prst="rtTriangle">
            <a:avLst/>
          </a:prstGeom>
          <a:solidFill>
            <a:srgbClr val="EB1921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각 삼각형 15">
            <a:extLst>
              <a:ext uri="{FF2B5EF4-FFF2-40B4-BE49-F238E27FC236}">
                <a16:creationId xmlns:a16="http://schemas.microsoft.com/office/drawing/2014/main" id="{00D2D488-E6A6-444A-8604-3BEB39681CFC}"/>
              </a:ext>
            </a:extLst>
          </p:cNvPr>
          <p:cNvSpPr/>
          <p:nvPr userDrawn="1"/>
        </p:nvSpPr>
        <p:spPr>
          <a:xfrm rot="10800000">
            <a:off x="11329359" y="0"/>
            <a:ext cx="862641" cy="6858000"/>
          </a:xfrm>
          <a:prstGeom prst="rtTriangle">
            <a:avLst/>
          </a:prstGeom>
          <a:solidFill>
            <a:srgbClr val="FFC6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69945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"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>
            <a:extLst>
              <a:ext uri="{FF2B5EF4-FFF2-40B4-BE49-F238E27FC236}">
                <a16:creationId xmlns:a16="http://schemas.microsoft.com/office/drawing/2014/main" id="{16207E07-75D6-4193-9EF4-A88D31C852B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44" r="3004" b="20791"/>
          <a:stretch/>
        </p:blipFill>
        <p:spPr>
          <a:xfrm>
            <a:off x="5029200" y="0"/>
            <a:ext cx="7162800" cy="6858000"/>
          </a:xfrm>
          <a:prstGeom prst="rect">
            <a:avLst/>
          </a:prstGeom>
        </p:spPr>
      </p:pic>
      <p:sp>
        <p:nvSpPr>
          <p:cNvPr id="9" name="평행 사변형 8">
            <a:extLst>
              <a:ext uri="{FF2B5EF4-FFF2-40B4-BE49-F238E27FC236}">
                <a16:creationId xmlns:a16="http://schemas.microsoft.com/office/drawing/2014/main" id="{8EFBB4B5-5E20-439A-AFBD-71383526B91F}"/>
              </a:ext>
            </a:extLst>
          </p:cNvPr>
          <p:cNvSpPr/>
          <p:nvPr userDrawn="1"/>
        </p:nvSpPr>
        <p:spPr>
          <a:xfrm>
            <a:off x="-1364343" y="0"/>
            <a:ext cx="13556343" cy="6858000"/>
          </a:xfrm>
          <a:prstGeom prst="parallelogram">
            <a:avLst>
              <a:gd name="adj" fmla="val 77875"/>
            </a:avLst>
          </a:prstGeom>
          <a:solidFill>
            <a:srgbClr val="F9F9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A58C6BFD-274E-424E-9475-A20C337BEA38}"/>
              </a:ext>
            </a:extLst>
          </p:cNvPr>
          <p:cNvGrpSpPr/>
          <p:nvPr userDrawn="1"/>
        </p:nvGrpSpPr>
        <p:grpSpPr>
          <a:xfrm>
            <a:off x="0" y="-963038"/>
            <a:ext cx="2587556" cy="2967078"/>
            <a:chOff x="0" y="-963038"/>
            <a:chExt cx="2587556" cy="2967078"/>
          </a:xfrm>
        </p:grpSpPr>
        <p:sp>
          <p:nvSpPr>
            <p:cNvPr id="17" name="직각 삼각형 16">
              <a:extLst>
                <a:ext uri="{FF2B5EF4-FFF2-40B4-BE49-F238E27FC236}">
                  <a16:creationId xmlns:a16="http://schemas.microsoft.com/office/drawing/2014/main" id="{838346F5-C6C8-4690-8CFD-EBFE305DE801}"/>
                </a:ext>
              </a:extLst>
            </p:cNvPr>
            <p:cNvSpPr/>
            <p:nvPr/>
          </p:nvSpPr>
          <p:spPr>
            <a:xfrm rot="18900000">
              <a:off x="661480" y="-963038"/>
              <a:ext cx="1926076" cy="1926076"/>
            </a:xfrm>
            <a:prstGeom prst="rtTriangle">
              <a:avLst/>
            </a:prstGeom>
            <a:solidFill>
              <a:srgbClr val="FFC8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각 삼각형 17">
              <a:extLst>
                <a:ext uri="{FF2B5EF4-FFF2-40B4-BE49-F238E27FC236}">
                  <a16:creationId xmlns:a16="http://schemas.microsoft.com/office/drawing/2014/main" id="{543A2693-6AEF-4471-9FF0-94E3281B734F}"/>
                </a:ext>
              </a:extLst>
            </p:cNvPr>
            <p:cNvSpPr/>
            <p:nvPr/>
          </p:nvSpPr>
          <p:spPr>
            <a:xfrm rot="5400000">
              <a:off x="0" y="0"/>
              <a:ext cx="2004040" cy="2004040"/>
            </a:xfrm>
            <a:prstGeom prst="rtTriangle">
              <a:avLst/>
            </a:prstGeom>
            <a:solidFill>
              <a:srgbClr val="EB1C24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E0824C10-AFF4-420F-AC22-893EEB24A8E4}"/>
              </a:ext>
            </a:extLst>
          </p:cNvPr>
          <p:cNvGrpSpPr/>
          <p:nvPr userDrawn="1"/>
        </p:nvGrpSpPr>
        <p:grpSpPr>
          <a:xfrm>
            <a:off x="4690119" y="571132"/>
            <a:ext cx="2637704" cy="861774"/>
            <a:chOff x="4777067" y="571132"/>
            <a:chExt cx="2637704" cy="861774"/>
          </a:xfrm>
        </p:grpSpPr>
        <p:sp>
          <p:nvSpPr>
            <p:cNvPr id="19" name="직각 삼각형 18">
              <a:extLst>
                <a:ext uri="{FF2B5EF4-FFF2-40B4-BE49-F238E27FC236}">
                  <a16:creationId xmlns:a16="http://schemas.microsoft.com/office/drawing/2014/main" id="{EC8EA59E-884B-424C-86A3-7F41D0CFE4BE}"/>
                </a:ext>
              </a:extLst>
            </p:cNvPr>
            <p:cNvSpPr/>
            <p:nvPr userDrawn="1"/>
          </p:nvSpPr>
          <p:spPr>
            <a:xfrm rot="16200000">
              <a:off x="4777067" y="667657"/>
              <a:ext cx="601050" cy="601050"/>
            </a:xfrm>
            <a:prstGeom prst="rtTriangle">
              <a:avLst/>
            </a:prstGeom>
            <a:solidFill>
              <a:srgbClr val="0588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E32B91A-0F4A-43E5-9B1D-12119095E266}"/>
                </a:ext>
              </a:extLst>
            </p:cNvPr>
            <p:cNvSpPr txBox="1"/>
            <p:nvPr userDrawn="1"/>
          </p:nvSpPr>
          <p:spPr>
            <a:xfrm>
              <a:off x="5372031" y="571132"/>
              <a:ext cx="2042740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4800" dirty="0"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목차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CA8CF29D-5AFC-4140-AA3D-517241C1BA31}"/>
              </a:ext>
            </a:extLst>
          </p:cNvPr>
          <p:cNvSpPr txBox="1"/>
          <p:nvPr userDrawn="1"/>
        </p:nvSpPr>
        <p:spPr>
          <a:xfrm>
            <a:off x="3328097" y="1814937"/>
            <a:ext cx="8629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>
                <a:solidFill>
                  <a:srgbClr val="F1606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1. </a:t>
            </a:r>
            <a:endParaRPr lang="ko-KR" altLang="en-US" sz="6000" dirty="0">
              <a:solidFill>
                <a:srgbClr val="F16065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51E4A2C-53DC-4412-82C8-C3F2529B0A77}"/>
              </a:ext>
            </a:extLst>
          </p:cNvPr>
          <p:cNvSpPr txBox="1"/>
          <p:nvPr userDrawn="1"/>
        </p:nvSpPr>
        <p:spPr>
          <a:xfrm>
            <a:off x="2574045" y="2830600"/>
            <a:ext cx="8740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>
                <a:solidFill>
                  <a:srgbClr val="F1606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2.</a:t>
            </a:r>
            <a:endParaRPr lang="ko-KR" altLang="en-US" sz="6000" dirty="0">
              <a:solidFill>
                <a:srgbClr val="F16065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8D9481D-8DBE-466F-A7D6-E8EEEE0C640F}"/>
              </a:ext>
            </a:extLst>
          </p:cNvPr>
          <p:cNvSpPr txBox="1"/>
          <p:nvPr userDrawn="1"/>
        </p:nvSpPr>
        <p:spPr>
          <a:xfrm>
            <a:off x="1820720" y="3846263"/>
            <a:ext cx="7085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>
                <a:solidFill>
                  <a:srgbClr val="F1606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3.</a:t>
            </a:r>
            <a:endParaRPr lang="ko-KR" altLang="en-US" sz="6000" dirty="0">
              <a:solidFill>
                <a:srgbClr val="F16065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7FAB566-7E89-48DB-AFDC-29ED80A08D25}"/>
              </a:ext>
            </a:extLst>
          </p:cNvPr>
          <p:cNvSpPr txBox="1"/>
          <p:nvPr userDrawn="1"/>
        </p:nvSpPr>
        <p:spPr>
          <a:xfrm>
            <a:off x="1067396" y="4861926"/>
            <a:ext cx="7085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>
                <a:solidFill>
                  <a:srgbClr val="F1606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4.</a:t>
            </a:r>
            <a:endParaRPr lang="ko-KR" altLang="en-US" sz="6000" dirty="0">
              <a:solidFill>
                <a:srgbClr val="F16065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106F314A-4086-4C36-9CEE-0C5491FE9F6F}"/>
              </a:ext>
            </a:extLst>
          </p:cNvPr>
          <p:cNvGrpSpPr/>
          <p:nvPr userDrawn="1"/>
        </p:nvGrpSpPr>
        <p:grpSpPr>
          <a:xfrm>
            <a:off x="3905251" y="6225204"/>
            <a:ext cx="3094613" cy="506984"/>
            <a:chOff x="3905251" y="6225204"/>
            <a:chExt cx="3094613" cy="506984"/>
          </a:xfrm>
        </p:grpSpPr>
        <p:pic>
          <p:nvPicPr>
            <p:cNvPr id="27" name="그림 26" descr="아콩다콩로고_150325_web.gif">
              <a:extLst>
                <a:ext uri="{FF2B5EF4-FFF2-40B4-BE49-F238E27FC236}">
                  <a16:creationId xmlns:a16="http://schemas.microsoft.com/office/drawing/2014/main" id="{A0A3E8EC-A1FE-4A6C-8637-17A58459D4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05251" y="6247994"/>
              <a:ext cx="1031374" cy="461404"/>
            </a:xfrm>
            <a:prstGeom prst="rect">
              <a:avLst/>
            </a:prstGeom>
          </p:spPr>
        </p:pic>
        <p:pic>
          <p:nvPicPr>
            <p:cNvPr id="28" name="그림 27">
              <a:extLst>
                <a:ext uri="{FF2B5EF4-FFF2-40B4-BE49-F238E27FC236}">
                  <a16:creationId xmlns:a16="http://schemas.microsoft.com/office/drawing/2014/main" id="{5EEF27C9-056B-4865-B346-7233C947A5D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92527" y="6225204"/>
              <a:ext cx="2007337" cy="5069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69114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17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"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그룹 15">
            <a:extLst>
              <a:ext uri="{FF2B5EF4-FFF2-40B4-BE49-F238E27FC236}">
                <a16:creationId xmlns:a16="http://schemas.microsoft.com/office/drawing/2014/main" id="{7731F380-B93A-4860-A126-FCB09DE549E6}"/>
              </a:ext>
            </a:extLst>
          </p:cNvPr>
          <p:cNvGrpSpPr/>
          <p:nvPr userDrawn="1"/>
        </p:nvGrpSpPr>
        <p:grpSpPr>
          <a:xfrm>
            <a:off x="277997" y="290941"/>
            <a:ext cx="731248" cy="724722"/>
            <a:chOff x="2987314" y="444571"/>
            <a:chExt cx="2232092" cy="2212173"/>
          </a:xfrm>
        </p:grpSpPr>
        <p:sp>
          <p:nvSpPr>
            <p:cNvPr id="9" name="직각 삼각형 8">
              <a:extLst>
                <a:ext uri="{FF2B5EF4-FFF2-40B4-BE49-F238E27FC236}">
                  <a16:creationId xmlns:a16="http://schemas.microsoft.com/office/drawing/2014/main" id="{A57A3359-AE9D-485B-8BF1-FBDE787A1910}"/>
                </a:ext>
              </a:extLst>
            </p:cNvPr>
            <p:cNvSpPr/>
            <p:nvPr/>
          </p:nvSpPr>
          <p:spPr>
            <a:xfrm rot="16200000">
              <a:off x="3215367" y="652705"/>
              <a:ext cx="2004040" cy="2004038"/>
            </a:xfrm>
            <a:prstGeom prst="rtTriangle">
              <a:avLst/>
            </a:prstGeom>
            <a:solidFill>
              <a:srgbClr val="EB1C24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8" name="직각 삼각형 7">
              <a:extLst>
                <a:ext uri="{FF2B5EF4-FFF2-40B4-BE49-F238E27FC236}">
                  <a16:creationId xmlns:a16="http://schemas.microsoft.com/office/drawing/2014/main" id="{583B8A2C-F7AD-4F2D-8AB7-E8338027C191}"/>
                </a:ext>
              </a:extLst>
            </p:cNvPr>
            <p:cNvSpPr/>
            <p:nvPr/>
          </p:nvSpPr>
          <p:spPr>
            <a:xfrm rot="16200000">
              <a:off x="2987312" y="444573"/>
              <a:ext cx="1926078" cy="1926074"/>
            </a:xfrm>
            <a:prstGeom prst="rtTriangle">
              <a:avLst/>
            </a:prstGeom>
            <a:solidFill>
              <a:srgbClr val="FFC8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35DAC9D1-9B2C-492D-B778-657FDBA86BC8}"/>
              </a:ext>
            </a:extLst>
          </p:cNvPr>
          <p:cNvGrpSpPr/>
          <p:nvPr userDrawn="1"/>
        </p:nvGrpSpPr>
        <p:grpSpPr>
          <a:xfrm rot="10800000">
            <a:off x="10666122" y="5702300"/>
            <a:ext cx="1525878" cy="1749682"/>
            <a:chOff x="0" y="-963038"/>
            <a:chExt cx="2587556" cy="2967078"/>
          </a:xfrm>
        </p:grpSpPr>
        <p:sp>
          <p:nvSpPr>
            <p:cNvPr id="14" name="직각 삼각형 13">
              <a:extLst>
                <a:ext uri="{FF2B5EF4-FFF2-40B4-BE49-F238E27FC236}">
                  <a16:creationId xmlns:a16="http://schemas.microsoft.com/office/drawing/2014/main" id="{6B573813-C305-41EB-B69D-19CDFF006354}"/>
                </a:ext>
              </a:extLst>
            </p:cNvPr>
            <p:cNvSpPr/>
            <p:nvPr/>
          </p:nvSpPr>
          <p:spPr>
            <a:xfrm rot="18900000">
              <a:off x="661480" y="-963038"/>
              <a:ext cx="1926076" cy="1926076"/>
            </a:xfrm>
            <a:prstGeom prst="rtTriangle">
              <a:avLst/>
            </a:prstGeom>
            <a:solidFill>
              <a:srgbClr val="FFC8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각 삼각형 14">
              <a:extLst>
                <a:ext uri="{FF2B5EF4-FFF2-40B4-BE49-F238E27FC236}">
                  <a16:creationId xmlns:a16="http://schemas.microsoft.com/office/drawing/2014/main" id="{8F7476C6-E3CD-48CC-BAEA-24D491584BEC}"/>
                </a:ext>
              </a:extLst>
            </p:cNvPr>
            <p:cNvSpPr/>
            <p:nvPr/>
          </p:nvSpPr>
          <p:spPr>
            <a:xfrm rot="5400000">
              <a:off x="0" y="0"/>
              <a:ext cx="2004040" cy="2004040"/>
            </a:xfrm>
            <a:prstGeom prst="rtTriangle">
              <a:avLst/>
            </a:prstGeom>
            <a:solidFill>
              <a:srgbClr val="F16065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B4DD3474-C118-440E-8C6F-D8A9958E5E05}"/>
              </a:ext>
            </a:extLst>
          </p:cNvPr>
          <p:cNvGrpSpPr/>
          <p:nvPr userDrawn="1"/>
        </p:nvGrpSpPr>
        <p:grpSpPr>
          <a:xfrm>
            <a:off x="4548693" y="6120741"/>
            <a:ext cx="3094613" cy="506984"/>
            <a:chOff x="3905251" y="6225204"/>
            <a:chExt cx="3094613" cy="506984"/>
          </a:xfrm>
        </p:grpSpPr>
        <p:pic>
          <p:nvPicPr>
            <p:cNvPr id="18" name="그림 17" descr="아콩다콩로고_150325_web.gif">
              <a:extLst>
                <a:ext uri="{FF2B5EF4-FFF2-40B4-BE49-F238E27FC236}">
                  <a16:creationId xmlns:a16="http://schemas.microsoft.com/office/drawing/2014/main" id="{7C5EC2C9-75FC-4FA0-A13F-F4491B8D49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05251" y="6247994"/>
              <a:ext cx="1031374" cy="461404"/>
            </a:xfrm>
            <a:prstGeom prst="rect">
              <a:avLst/>
            </a:prstGeom>
          </p:spPr>
        </p:pic>
        <p:pic>
          <p:nvPicPr>
            <p:cNvPr id="19" name="그림 18">
              <a:extLst>
                <a:ext uri="{FF2B5EF4-FFF2-40B4-BE49-F238E27FC236}">
                  <a16:creationId xmlns:a16="http://schemas.microsoft.com/office/drawing/2014/main" id="{C79DEC30-0038-4CF0-BC94-8B365172CE9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92527" y="6225204"/>
              <a:ext cx="2007337" cy="5069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690918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게임 시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림 17">
            <a:extLst>
              <a:ext uri="{FF2B5EF4-FFF2-40B4-BE49-F238E27FC236}">
                <a16:creationId xmlns:a16="http://schemas.microsoft.com/office/drawing/2014/main" id="{ABC86B2A-13F6-4038-9E83-58F9B58CE26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383" b="28071"/>
          <a:stretch/>
        </p:blipFill>
        <p:spPr>
          <a:xfrm>
            <a:off x="420024" y="5155"/>
            <a:ext cx="11771976" cy="6855435"/>
          </a:xfrm>
          <a:prstGeom prst="rect">
            <a:avLst/>
          </a:prstGeom>
        </p:spPr>
      </p:pic>
      <p:sp>
        <p:nvSpPr>
          <p:cNvPr id="24" name="직사각형 23">
            <a:extLst>
              <a:ext uri="{FF2B5EF4-FFF2-40B4-BE49-F238E27FC236}">
                <a16:creationId xmlns:a16="http://schemas.microsoft.com/office/drawing/2014/main" id="{C94C3539-88D5-41D4-9D27-B1FE80378753}"/>
              </a:ext>
            </a:extLst>
          </p:cNvPr>
          <p:cNvSpPr/>
          <p:nvPr userDrawn="1"/>
        </p:nvSpPr>
        <p:spPr>
          <a:xfrm>
            <a:off x="0" y="-12701"/>
            <a:ext cx="12192000" cy="6842712"/>
          </a:xfrm>
          <a:prstGeom prst="rect">
            <a:avLst/>
          </a:prstGeom>
          <a:solidFill>
            <a:srgbClr val="0070C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각 삼각형 19">
            <a:extLst>
              <a:ext uri="{FF2B5EF4-FFF2-40B4-BE49-F238E27FC236}">
                <a16:creationId xmlns:a16="http://schemas.microsoft.com/office/drawing/2014/main" id="{90A55710-278B-422D-BA53-3B428750F2A2}"/>
              </a:ext>
            </a:extLst>
          </p:cNvPr>
          <p:cNvSpPr/>
          <p:nvPr userDrawn="1"/>
        </p:nvSpPr>
        <p:spPr>
          <a:xfrm rot="5400000">
            <a:off x="3487" y="-12701"/>
            <a:ext cx="9124950" cy="9124950"/>
          </a:xfrm>
          <a:prstGeom prst="rtTriangle">
            <a:avLst/>
          </a:prstGeom>
          <a:solidFill>
            <a:srgbClr val="F9F9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DFB73730-69CE-40BF-B236-F96948E1B1C5}"/>
              </a:ext>
            </a:extLst>
          </p:cNvPr>
          <p:cNvGrpSpPr/>
          <p:nvPr userDrawn="1"/>
        </p:nvGrpSpPr>
        <p:grpSpPr>
          <a:xfrm>
            <a:off x="3242" y="-975738"/>
            <a:ext cx="2587556" cy="2967078"/>
            <a:chOff x="0" y="-963038"/>
            <a:chExt cx="2587556" cy="2967078"/>
          </a:xfrm>
        </p:grpSpPr>
        <p:sp>
          <p:nvSpPr>
            <p:cNvPr id="22" name="직각 삼각형 21">
              <a:extLst>
                <a:ext uri="{FF2B5EF4-FFF2-40B4-BE49-F238E27FC236}">
                  <a16:creationId xmlns:a16="http://schemas.microsoft.com/office/drawing/2014/main" id="{C145B091-80CA-4BEC-8601-EBB8104FFF34}"/>
                </a:ext>
              </a:extLst>
            </p:cNvPr>
            <p:cNvSpPr/>
            <p:nvPr/>
          </p:nvSpPr>
          <p:spPr>
            <a:xfrm rot="18900000">
              <a:off x="661480" y="-963038"/>
              <a:ext cx="1926076" cy="1926076"/>
            </a:xfrm>
            <a:prstGeom prst="rtTriangle">
              <a:avLst/>
            </a:prstGeom>
            <a:solidFill>
              <a:srgbClr val="FFC8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각 삼각형 22">
              <a:extLst>
                <a:ext uri="{FF2B5EF4-FFF2-40B4-BE49-F238E27FC236}">
                  <a16:creationId xmlns:a16="http://schemas.microsoft.com/office/drawing/2014/main" id="{C464E8EA-D642-4486-803B-68DFDDDC1388}"/>
                </a:ext>
              </a:extLst>
            </p:cNvPr>
            <p:cNvSpPr/>
            <p:nvPr/>
          </p:nvSpPr>
          <p:spPr>
            <a:xfrm rot="5400000">
              <a:off x="0" y="0"/>
              <a:ext cx="2004040" cy="2004040"/>
            </a:xfrm>
            <a:prstGeom prst="rtTriangle">
              <a:avLst/>
            </a:prstGeom>
            <a:solidFill>
              <a:srgbClr val="EB1C24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6B634B8B-1B27-451C-8314-53D0F7CC21C1}"/>
              </a:ext>
            </a:extLst>
          </p:cNvPr>
          <p:cNvSpPr txBox="1"/>
          <p:nvPr userDrawn="1"/>
        </p:nvSpPr>
        <p:spPr>
          <a:xfrm>
            <a:off x="-248422" y="1644919"/>
            <a:ext cx="622662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6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게임을</a:t>
            </a:r>
            <a:endParaRPr lang="en-US" altLang="ko-KR" sz="6600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  <a:p>
            <a:pPr algn="ctr"/>
            <a:r>
              <a:rPr lang="ko-KR" altLang="en-US" sz="66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시작해볼까요</a:t>
            </a:r>
            <a:r>
              <a:rPr lang="en-US" altLang="ko-KR" sz="66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?</a:t>
            </a:r>
            <a:endParaRPr lang="ko-KR" altLang="en-US" sz="6600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05EE9455-68BC-40CC-95C2-09CD94EAB19D}"/>
              </a:ext>
            </a:extLst>
          </p:cNvPr>
          <p:cNvGrpSpPr/>
          <p:nvPr userDrawn="1"/>
        </p:nvGrpSpPr>
        <p:grpSpPr>
          <a:xfrm rot="10800000">
            <a:off x="9604444" y="4856550"/>
            <a:ext cx="2587556" cy="2967078"/>
            <a:chOff x="0" y="-963038"/>
            <a:chExt cx="2587556" cy="2967078"/>
          </a:xfrm>
        </p:grpSpPr>
        <p:sp>
          <p:nvSpPr>
            <p:cNvPr id="30" name="직각 삼각형 29">
              <a:extLst>
                <a:ext uri="{FF2B5EF4-FFF2-40B4-BE49-F238E27FC236}">
                  <a16:creationId xmlns:a16="http://schemas.microsoft.com/office/drawing/2014/main" id="{4A4AE6B9-7956-42B0-B5FC-88A8314EE466}"/>
                </a:ext>
              </a:extLst>
            </p:cNvPr>
            <p:cNvSpPr/>
            <p:nvPr/>
          </p:nvSpPr>
          <p:spPr>
            <a:xfrm rot="18900000">
              <a:off x="661480" y="-963038"/>
              <a:ext cx="1926076" cy="1926076"/>
            </a:xfrm>
            <a:prstGeom prst="rtTriangle">
              <a:avLst/>
            </a:prstGeom>
            <a:solidFill>
              <a:srgbClr val="FFC8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직각 삼각형 30">
              <a:extLst>
                <a:ext uri="{FF2B5EF4-FFF2-40B4-BE49-F238E27FC236}">
                  <a16:creationId xmlns:a16="http://schemas.microsoft.com/office/drawing/2014/main" id="{C1BD73C9-BE4D-4058-AD2F-E0DDCA230BB4}"/>
                </a:ext>
              </a:extLst>
            </p:cNvPr>
            <p:cNvSpPr/>
            <p:nvPr/>
          </p:nvSpPr>
          <p:spPr>
            <a:xfrm rot="5400000">
              <a:off x="0" y="0"/>
              <a:ext cx="2004040" cy="2004040"/>
            </a:xfrm>
            <a:prstGeom prst="rtTriangle">
              <a:avLst/>
            </a:prstGeom>
            <a:solidFill>
              <a:srgbClr val="EB1C24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41698AE6-463E-4085-B54D-116ACFE752B6}"/>
              </a:ext>
            </a:extLst>
          </p:cNvPr>
          <p:cNvGrpSpPr/>
          <p:nvPr userDrawn="1"/>
        </p:nvGrpSpPr>
        <p:grpSpPr>
          <a:xfrm>
            <a:off x="773949" y="4050538"/>
            <a:ext cx="3094613" cy="506984"/>
            <a:chOff x="3905251" y="6225204"/>
            <a:chExt cx="3094613" cy="506984"/>
          </a:xfrm>
        </p:grpSpPr>
        <p:pic>
          <p:nvPicPr>
            <p:cNvPr id="16" name="그림 15" descr="아콩다콩로고_150325_web.gif">
              <a:extLst>
                <a:ext uri="{FF2B5EF4-FFF2-40B4-BE49-F238E27FC236}">
                  <a16:creationId xmlns:a16="http://schemas.microsoft.com/office/drawing/2014/main" id="{804F904F-CEB9-4E9A-9480-D09A574814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05251" y="6247994"/>
              <a:ext cx="1031374" cy="461404"/>
            </a:xfrm>
            <a:prstGeom prst="rect">
              <a:avLst/>
            </a:prstGeom>
          </p:spPr>
        </p:pic>
        <p:pic>
          <p:nvPicPr>
            <p:cNvPr id="17" name="그림 16">
              <a:extLst>
                <a:ext uri="{FF2B5EF4-FFF2-40B4-BE49-F238E27FC236}">
                  <a16:creationId xmlns:a16="http://schemas.microsoft.com/office/drawing/2014/main" id="{F620E483-A59F-4FEF-A32E-776DDC88996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92527" y="6225204"/>
              <a:ext cx="2007337" cy="5069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795850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감사합니다!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>
            <a:extLst>
              <a:ext uri="{FF2B5EF4-FFF2-40B4-BE49-F238E27FC236}">
                <a16:creationId xmlns:a16="http://schemas.microsoft.com/office/drawing/2014/main" id="{133A76C9-095D-4B39-A258-DDAEA89815B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76"/>
          <a:stretch/>
        </p:blipFill>
        <p:spPr>
          <a:xfrm rot="10800000">
            <a:off x="0" y="-3"/>
            <a:ext cx="12192000" cy="6858001"/>
          </a:xfrm>
          <a:prstGeom prst="rect">
            <a:avLst/>
          </a:prstGeom>
        </p:spPr>
      </p:pic>
      <p:sp>
        <p:nvSpPr>
          <p:cNvPr id="24" name="직사각형 23">
            <a:extLst>
              <a:ext uri="{FF2B5EF4-FFF2-40B4-BE49-F238E27FC236}">
                <a16:creationId xmlns:a16="http://schemas.microsoft.com/office/drawing/2014/main" id="{C94C3539-88D5-41D4-9D27-B1FE80378753}"/>
              </a:ext>
            </a:extLst>
          </p:cNvPr>
          <p:cNvSpPr/>
          <p:nvPr userDrawn="1"/>
        </p:nvSpPr>
        <p:spPr>
          <a:xfrm>
            <a:off x="0" y="0"/>
            <a:ext cx="12192000" cy="6842712"/>
          </a:xfrm>
          <a:prstGeom prst="rect">
            <a:avLst/>
          </a:prstGeom>
          <a:solidFill>
            <a:srgbClr val="0070C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각 삼각형 19">
            <a:extLst>
              <a:ext uri="{FF2B5EF4-FFF2-40B4-BE49-F238E27FC236}">
                <a16:creationId xmlns:a16="http://schemas.microsoft.com/office/drawing/2014/main" id="{90A55710-278B-422D-BA53-3B428750F2A2}"/>
              </a:ext>
            </a:extLst>
          </p:cNvPr>
          <p:cNvSpPr/>
          <p:nvPr userDrawn="1"/>
        </p:nvSpPr>
        <p:spPr>
          <a:xfrm rot="16200000">
            <a:off x="2413675" y="-2922230"/>
            <a:ext cx="9780230" cy="9780230"/>
          </a:xfrm>
          <a:prstGeom prst="rtTriangle">
            <a:avLst/>
          </a:prstGeom>
          <a:solidFill>
            <a:srgbClr val="F9F9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DFB73730-69CE-40BF-B236-F96948E1B1C5}"/>
              </a:ext>
            </a:extLst>
          </p:cNvPr>
          <p:cNvGrpSpPr/>
          <p:nvPr userDrawn="1"/>
        </p:nvGrpSpPr>
        <p:grpSpPr>
          <a:xfrm>
            <a:off x="3242" y="-975738"/>
            <a:ext cx="2587556" cy="2967078"/>
            <a:chOff x="0" y="-963038"/>
            <a:chExt cx="2587556" cy="2967078"/>
          </a:xfrm>
        </p:grpSpPr>
        <p:sp>
          <p:nvSpPr>
            <p:cNvPr id="22" name="직각 삼각형 21">
              <a:extLst>
                <a:ext uri="{FF2B5EF4-FFF2-40B4-BE49-F238E27FC236}">
                  <a16:creationId xmlns:a16="http://schemas.microsoft.com/office/drawing/2014/main" id="{C145B091-80CA-4BEC-8601-EBB8104FFF34}"/>
                </a:ext>
              </a:extLst>
            </p:cNvPr>
            <p:cNvSpPr/>
            <p:nvPr/>
          </p:nvSpPr>
          <p:spPr>
            <a:xfrm rot="18900000">
              <a:off x="661480" y="-963038"/>
              <a:ext cx="1926076" cy="1926076"/>
            </a:xfrm>
            <a:prstGeom prst="rtTriangle">
              <a:avLst/>
            </a:prstGeom>
            <a:solidFill>
              <a:srgbClr val="FFC8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각 삼각형 22">
              <a:extLst>
                <a:ext uri="{FF2B5EF4-FFF2-40B4-BE49-F238E27FC236}">
                  <a16:creationId xmlns:a16="http://schemas.microsoft.com/office/drawing/2014/main" id="{C464E8EA-D642-4486-803B-68DFDDDC1388}"/>
                </a:ext>
              </a:extLst>
            </p:cNvPr>
            <p:cNvSpPr/>
            <p:nvPr/>
          </p:nvSpPr>
          <p:spPr>
            <a:xfrm rot="5400000">
              <a:off x="0" y="0"/>
              <a:ext cx="2004040" cy="2004040"/>
            </a:xfrm>
            <a:prstGeom prst="rtTriangle">
              <a:avLst/>
            </a:prstGeom>
            <a:solidFill>
              <a:srgbClr val="EB1C24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6B634B8B-1B27-451C-8314-53D0F7CC21C1}"/>
              </a:ext>
            </a:extLst>
          </p:cNvPr>
          <p:cNvSpPr txBox="1"/>
          <p:nvPr userDrawn="1"/>
        </p:nvSpPr>
        <p:spPr>
          <a:xfrm>
            <a:off x="5965371" y="3336188"/>
            <a:ext cx="622662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감사합니다</a:t>
            </a:r>
            <a:r>
              <a:rPr lang="en-US" altLang="ko-KR" sz="8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.</a:t>
            </a:r>
            <a:endParaRPr lang="ko-KR" altLang="en-US" sz="8000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05EE9455-68BC-40CC-95C2-09CD94EAB19D}"/>
              </a:ext>
            </a:extLst>
          </p:cNvPr>
          <p:cNvGrpSpPr/>
          <p:nvPr userDrawn="1"/>
        </p:nvGrpSpPr>
        <p:grpSpPr>
          <a:xfrm rot="10800000">
            <a:off x="9604444" y="4856550"/>
            <a:ext cx="2587556" cy="2967078"/>
            <a:chOff x="0" y="-963038"/>
            <a:chExt cx="2587556" cy="2967078"/>
          </a:xfrm>
        </p:grpSpPr>
        <p:sp>
          <p:nvSpPr>
            <p:cNvPr id="30" name="직각 삼각형 29">
              <a:extLst>
                <a:ext uri="{FF2B5EF4-FFF2-40B4-BE49-F238E27FC236}">
                  <a16:creationId xmlns:a16="http://schemas.microsoft.com/office/drawing/2014/main" id="{4A4AE6B9-7956-42B0-B5FC-88A8314EE466}"/>
                </a:ext>
              </a:extLst>
            </p:cNvPr>
            <p:cNvSpPr/>
            <p:nvPr/>
          </p:nvSpPr>
          <p:spPr>
            <a:xfrm rot="18900000">
              <a:off x="661480" y="-963038"/>
              <a:ext cx="1926076" cy="1926076"/>
            </a:xfrm>
            <a:prstGeom prst="rtTriangle">
              <a:avLst/>
            </a:prstGeom>
            <a:solidFill>
              <a:srgbClr val="FFC8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직각 삼각형 30">
              <a:extLst>
                <a:ext uri="{FF2B5EF4-FFF2-40B4-BE49-F238E27FC236}">
                  <a16:creationId xmlns:a16="http://schemas.microsoft.com/office/drawing/2014/main" id="{C1BD73C9-BE4D-4058-AD2F-E0DDCA230BB4}"/>
                </a:ext>
              </a:extLst>
            </p:cNvPr>
            <p:cNvSpPr/>
            <p:nvPr/>
          </p:nvSpPr>
          <p:spPr>
            <a:xfrm rot="5400000">
              <a:off x="0" y="0"/>
              <a:ext cx="2004040" cy="2004040"/>
            </a:xfrm>
            <a:prstGeom prst="rtTriangle">
              <a:avLst/>
            </a:prstGeom>
            <a:solidFill>
              <a:srgbClr val="EB1C24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A343E0B3-D502-44DA-ACDD-F730636E4480}"/>
              </a:ext>
            </a:extLst>
          </p:cNvPr>
          <p:cNvGrpSpPr/>
          <p:nvPr userDrawn="1"/>
        </p:nvGrpSpPr>
        <p:grpSpPr>
          <a:xfrm>
            <a:off x="4548693" y="6120741"/>
            <a:ext cx="3094613" cy="506984"/>
            <a:chOff x="3905251" y="6225204"/>
            <a:chExt cx="3094613" cy="506984"/>
          </a:xfrm>
        </p:grpSpPr>
        <p:pic>
          <p:nvPicPr>
            <p:cNvPr id="25" name="그림 24" descr="아콩다콩로고_150325_web.gif">
              <a:extLst>
                <a:ext uri="{FF2B5EF4-FFF2-40B4-BE49-F238E27FC236}">
                  <a16:creationId xmlns:a16="http://schemas.microsoft.com/office/drawing/2014/main" id="{AFC7B4B4-C72E-4335-89F3-D091A183B7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05251" y="6247994"/>
              <a:ext cx="1031374" cy="461404"/>
            </a:xfrm>
            <a:prstGeom prst="rect">
              <a:avLst/>
            </a:prstGeom>
          </p:spPr>
        </p:pic>
        <p:pic>
          <p:nvPicPr>
            <p:cNvPr id="26" name="그림 25">
              <a:extLst>
                <a:ext uri="{FF2B5EF4-FFF2-40B4-BE49-F238E27FC236}">
                  <a16:creationId xmlns:a16="http://schemas.microsoft.com/office/drawing/2014/main" id="{0F50C551-0643-4E48-B337-8B4CB909A81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92527" y="6225204"/>
              <a:ext cx="2007337" cy="5069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78883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029308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슬라이드 순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90859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140607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52672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1152396-639D-4C4B-AA0A-0B4A322A3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1761B40-45EF-498B-924F-A1CAACBA6F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2AD5264A-559F-4583-85B0-7966647876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0C51E695-2780-45E8-8811-6716FCD943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5BB7DEAA-3481-407C-A007-1A81AED0F8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56ACEDAF-CFB5-41A0-9583-2995C6359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21F0A-B15B-4745-AF3D-CD699F38CB0A}" type="datetimeFigureOut">
              <a:rPr lang="ko-KR" altLang="en-US" smtClean="0"/>
              <a:pPr/>
              <a:t>2025-10-03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78DE238C-83B6-46DE-94DB-A8D728B607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E8ACD7F9-B936-4B5D-BDC8-124115FF7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AB33B-4E95-4949-9C0D-EF53A02AD8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3081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5289185-B6B8-4BB1-8BE0-0A2C33B38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B4642CE2-2EAC-4B0A-A549-35BA164521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21F0A-B15B-4745-AF3D-CD699F38CB0A}" type="datetimeFigureOut">
              <a:rPr lang="ko-KR" altLang="en-US" smtClean="0"/>
              <a:pPr/>
              <a:t>2025-10-03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961B720B-5E08-4262-9014-58C74E9C82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DF8F551-2FDC-48F4-946E-384F54D91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AB33B-4E95-4949-9C0D-EF53A02AD8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05031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44B74F45-85D7-46EA-A55D-09E5BCA3B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21F0A-B15B-4745-AF3D-CD699F38CB0A}" type="datetimeFigureOut">
              <a:rPr lang="ko-KR" altLang="en-US" smtClean="0"/>
              <a:pPr/>
              <a:t>2025-10-03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561FEEEE-0861-4FD0-9320-B8666AE86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0D64146-E0CD-465E-9993-AF8B75D6F4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AB33B-4E95-4949-9C0D-EF53A02AD8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53844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CC6641D-B977-40F5-AC2A-0C2047578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F0E618D-3D48-4162-8754-C7603FE673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71E1165-7CDD-4FFB-939A-8DB8CE58B8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BA432521-57B2-437F-8374-2A28EDF21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21F0A-B15B-4745-AF3D-CD699F38CB0A}" type="datetimeFigureOut">
              <a:rPr lang="ko-KR" altLang="en-US" smtClean="0"/>
              <a:pPr/>
              <a:t>2025-10-03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377CB15-BA34-4FCC-B2A4-CD38922420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C0E96F9-B033-4E97-87EB-65EE7B728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AB33B-4E95-4949-9C0D-EF53A02AD8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440884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8AB85EF-BEEE-4505-AF5D-2D6589EB6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2E39D027-A5B4-4DB1-A47A-C03160D33E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E85A0A88-B624-49DB-918B-07EB7FD6E7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FBEC3829-5091-4DCA-B468-EC47B882F6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21F0A-B15B-4745-AF3D-CD699F38CB0A}" type="datetimeFigureOut">
              <a:rPr lang="ko-KR" altLang="en-US" smtClean="0"/>
              <a:pPr/>
              <a:t>2025-10-03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B2CE533-3D4F-4483-BEF7-82AD9205E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7F067CD-EA85-4FAB-9D3F-BBB15084A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AB33B-4E95-4949-9C0D-EF53A02AD8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09611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D498B0C-54A6-44D3-94AF-D6DF149A7C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D30C4CD6-2F80-4AC2-91A2-333DD2BC1C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58167A6-E221-42BF-9AE6-074A6FF009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21F0A-B15B-4745-AF3D-CD699F38CB0A}" type="datetimeFigureOut">
              <a:rPr lang="ko-KR" altLang="en-US" smtClean="0"/>
              <a:pPr/>
              <a:t>2025-10-03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A28B44B-67FB-4A20-B055-F21008ED7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E22E34F-EF45-45B6-A454-ED4AB2E57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AB33B-4E95-4949-9C0D-EF53A02AD8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451228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39B437B9-46C9-4F2F-AAD3-A5DD648EDB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578EE51B-DCD2-434C-9A42-545A22C888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8A7CB99-3C14-42C8-812A-E5261FB92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21F0A-B15B-4745-AF3D-CD699F38CB0A}" type="datetimeFigureOut">
              <a:rPr lang="ko-KR" altLang="en-US" smtClean="0"/>
              <a:pPr/>
              <a:t>2025-10-03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82B39D7-D605-4312-B9FF-5FF375457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89ACAD8-0C4B-4CF4-9D18-39BC1F6D89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AB33B-4E95-4949-9C0D-EF53A02AD8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65612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게임 소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195CC0A-778A-4114-C937-A6C4E3B3BADA}"/>
              </a:ext>
            </a:extLst>
          </p:cNvPr>
          <p:cNvSpPr txBox="1"/>
          <p:nvPr userDrawn="1"/>
        </p:nvSpPr>
        <p:spPr>
          <a:xfrm>
            <a:off x="234126" y="641263"/>
            <a:ext cx="241365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400" spc="0" baseline="0" dirty="0">
                <a:solidFill>
                  <a:srgbClr val="018E85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게임 소개</a:t>
            </a:r>
          </a:p>
        </p:txBody>
      </p:sp>
    </p:spTree>
    <p:extLst>
      <p:ext uri="{BB962C8B-B14F-4D97-AF65-F5344CB8AC3E}">
        <p14:creationId xmlns:p14="http://schemas.microsoft.com/office/powerpoint/2010/main" val="39160442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>
          <p15:clr>
            <a:srgbClr val="FBAE40"/>
          </p15:clr>
        </p15:guide>
        <p15:guide id="2" pos="7469">
          <p15:clr>
            <a:srgbClr val="FBAE40"/>
          </p15:clr>
        </p15:guide>
        <p15:guide id="3" pos="438">
          <p15:clr>
            <a:srgbClr val="547EBF"/>
          </p15:clr>
        </p15:guide>
        <p15:guide id="4" pos="4294">
          <p15:clr>
            <a:srgbClr val="547EBF"/>
          </p15:clr>
        </p15:guide>
        <p15:guide id="5" pos="5881">
          <p15:clr>
            <a:srgbClr val="5ACBF0"/>
          </p15:clr>
        </p15:guide>
        <p15:guide id="6" orient="horz" pos="3974">
          <p15:clr>
            <a:srgbClr val="FBAE40"/>
          </p15:clr>
        </p15:guide>
        <p15:guide id="7" orient="horz" pos="346">
          <p15:clr>
            <a:srgbClr val="FBAE40"/>
          </p15:clr>
        </p15:guide>
        <p15:guide id="8" orient="horz" pos="1162">
          <p15:clr>
            <a:srgbClr val="9FCC3B"/>
          </p15:clr>
        </p15:guide>
        <p15:guide id="9" orient="horz" pos="3612">
          <p15:clr>
            <a:srgbClr val="9FCC3B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게임 배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65B1C0DB-9FF2-33C7-F0AC-0E8608A1B732}"/>
              </a:ext>
            </a:extLst>
          </p:cNvPr>
          <p:cNvSpPr txBox="1"/>
          <p:nvPr userDrawn="1"/>
        </p:nvSpPr>
        <p:spPr>
          <a:xfrm>
            <a:off x="234126" y="641263"/>
            <a:ext cx="586187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400" spc="0" baseline="0" dirty="0">
                <a:solidFill>
                  <a:srgbClr val="018E85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게임 개요</a:t>
            </a:r>
          </a:p>
        </p:txBody>
      </p:sp>
    </p:spTree>
    <p:extLst>
      <p:ext uri="{BB962C8B-B14F-4D97-AF65-F5344CB8AC3E}">
        <p14:creationId xmlns:p14="http://schemas.microsoft.com/office/powerpoint/2010/main" val="31281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>
          <p15:clr>
            <a:srgbClr val="FBAE40"/>
          </p15:clr>
        </p15:guide>
        <p15:guide id="2" pos="7469">
          <p15:clr>
            <a:srgbClr val="FBAE40"/>
          </p15:clr>
        </p15:guide>
        <p15:guide id="3" orient="horz" pos="3974">
          <p15:clr>
            <a:srgbClr val="FBAE40"/>
          </p15:clr>
        </p15:guide>
        <p15:guide id="4" pos="4294">
          <p15:clr>
            <a:srgbClr val="547EBF"/>
          </p15:clr>
        </p15:guide>
        <p15:guide id="5" pos="438">
          <p15:clr>
            <a:srgbClr val="547EBF"/>
          </p15:clr>
        </p15:guide>
        <p15:guide id="6" orient="horz" pos="1162">
          <p15:clr>
            <a:srgbClr val="9FCC3B"/>
          </p15:clr>
        </p15:guide>
        <p15:guide id="7" orient="horz" pos="346">
          <p15:clr>
            <a:srgbClr val="FBAE40"/>
          </p15:clr>
        </p15:guide>
        <p15:guide id="8" pos="5881">
          <p15:clr>
            <a:srgbClr val="5ACBF0"/>
          </p15:clr>
        </p15:guide>
        <p15:guide id="9" orient="horz" pos="3612">
          <p15:clr>
            <a:srgbClr val="9FCC3B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게임 구성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59E40E4C-73F0-E73F-ABB1-2047C74CD731}"/>
              </a:ext>
            </a:extLst>
          </p:cNvPr>
          <p:cNvSpPr txBox="1"/>
          <p:nvPr userDrawn="1"/>
        </p:nvSpPr>
        <p:spPr>
          <a:xfrm>
            <a:off x="234126" y="641263"/>
            <a:ext cx="586187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400" spc="0" baseline="0" dirty="0">
                <a:solidFill>
                  <a:srgbClr val="018E85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게임 구성물</a:t>
            </a:r>
          </a:p>
        </p:txBody>
      </p:sp>
    </p:spTree>
    <p:extLst>
      <p:ext uri="{BB962C8B-B14F-4D97-AF65-F5344CB8AC3E}">
        <p14:creationId xmlns:p14="http://schemas.microsoft.com/office/powerpoint/2010/main" val="10169502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>
          <p15:clr>
            <a:srgbClr val="FBAE40"/>
          </p15:clr>
        </p15:guide>
        <p15:guide id="2" pos="7469">
          <p15:clr>
            <a:srgbClr val="FBAE40"/>
          </p15:clr>
        </p15:guide>
        <p15:guide id="3" orient="horz" pos="3974">
          <p15:clr>
            <a:srgbClr val="FBAE40"/>
          </p15:clr>
        </p15:guide>
        <p15:guide id="4" pos="4294">
          <p15:clr>
            <a:srgbClr val="547EBF"/>
          </p15:clr>
        </p15:guide>
        <p15:guide id="5" pos="438">
          <p15:clr>
            <a:srgbClr val="547EBF"/>
          </p15:clr>
        </p15:guide>
        <p15:guide id="6" orient="horz" pos="1162">
          <p15:clr>
            <a:srgbClr val="9FCC3B"/>
          </p15:clr>
        </p15:guide>
        <p15:guide id="7" orient="horz" pos="346">
          <p15:clr>
            <a:srgbClr val="FBAE40"/>
          </p15:clr>
        </p15:guide>
        <p15:guide id="8" pos="5881">
          <p15:clr>
            <a:srgbClr val="5ACBF0"/>
          </p15:clr>
        </p15:guide>
        <p15:guide id="9" orient="horz" pos="3612">
          <p15:clr>
            <a:srgbClr val="9FCC3B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게임 준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6992C39C-CD02-BDCA-89B8-521DC635C88B}"/>
              </a:ext>
            </a:extLst>
          </p:cNvPr>
          <p:cNvSpPr txBox="1"/>
          <p:nvPr userDrawn="1"/>
        </p:nvSpPr>
        <p:spPr>
          <a:xfrm>
            <a:off x="234126" y="641263"/>
            <a:ext cx="586187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400" spc="0" baseline="0" dirty="0">
                <a:solidFill>
                  <a:srgbClr val="018E85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게임 준비</a:t>
            </a:r>
          </a:p>
        </p:txBody>
      </p:sp>
    </p:spTree>
    <p:extLst>
      <p:ext uri="{BB962C8B-B14F-4D97-AF65-F5344CB8AC3E}">
        <p14:creationId xmlns:p14="http://schemas.microsoft.com/office/powerpoint/2010/main" val="39958011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>
          <p15:clr>
            <a:srgbClr val="FBAE40"/>
          </p15:clr>
        </p15:guide>
        <p15:guide id="2" pos="7469">
          <p15:clr>
            <a:srgbClr val="FBAE40"/>
          </p15:clr>
        </p15:guide>
        <p15:guide id="3" orient="horz" pos="3974">
          <p15:clr>
            <a:srgbClr val="FBAE40"/>
          </p15:clr>
        </p15:guide>
        <p15:guide id="4" pos="4294">
          <p15:clr>
            <a:srgbClr val="547EBF"/>
          </p15:clr>
        </p15:guide>
        <p15:guide id="5" pos="438">
          <p15:clr>
            <a:srgbClr val="547EBF"/>
          </p15:clr>
        </p15:guide>
        <p15:guide id="6" orient="horz" pos="1162">
          <p15:clr>
            <a:srgbClr val="9FCC3B"/>
          </p15:clr>
        </p15:guide>
        <p15:guide id="7" orient="horz" pos="346">
          <p15:clr>
            <a:srgbClr val="FBAE40"/>
          </p15:clr>
        </p15:guide>
        <p15:guide id="8" pos="5881">
          <p15:clr>
            <a:srgbClr val="5ACBF0"/>
          </p15:clr>
        </p15:guide>
        <p15:guide id="9" orient="horz" pos="3612">
          <p15:clr>
            <a:srgbClr val="9FCC3B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게임 목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E7698917-7199-437E-872A-554CE35CCDA5}"/>
              </a:ext>
            </a:extLst>
          </p:cNvPr>
          <p:cNvSpPr txBox="1"/>
          <p:nvPr userDrawn="1"/>
        </p:nvSpPr>
        <p:spPr>
          <a:xfrm>
            <a:off x="234126" y="641263"/>
            <a:ext cx="586187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400" spc="0" baseline="0" dirty="0">
                <a:solidFill>
                  <a:srgbClr val="018E85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게임 목표</a:t>
            </a:r>
          </a:p>
        </p:txBody>
      </p:sp>
    </p:spTree>
    <p:extLst>
      <p:ext uri="{BB962C8B-B14F-4D97-AF65-F5344CB8AC3E}">
        <p14:creationId xmlns:p14="http://schemas.microsoft.com/office/powerpoint/2010/main" val="36872910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>
          <p15:clr>
            <a:srgbClr val="FBAE40"/>
          </p15:clr>
        </p15:guide>
        <p15:guide id="2" pos="7469">
          <p15:clr>
            <a:srgbClr val="FBAE40"/>
          </p15:clr>
        </p15:guide>
        <p15:guide id="3" orient="horz" pos="3974">
          <p15:clr>
            <a:srgbClr val="FBAE40"/>
          </p15:clr>
        </p15:guide>
        <p15:guide id="4" pos="4294">
          <p15:clr>
            <a:srgbClr val="547EBF"/>
          </p15:clr>
        </p15:guide>
        <p15:guide id="5" pos="438">
          <p15:clr>
            <a:srgbClr val="547EBF"/>
          </p15:clr>
        </p15:guide>
        <p15:guide id="6" orient="horz" pos="1162">
          <p15:clr>
            <a:srgbClr val="9FCC3B"/>
          </p15:clr>
        </p15:guide>
        <p15:guide id="7" orient="horz" pos="346">
          <p15:clr>
            <a:srgbClr val="FBAE40"/>
          </p15:clr>
        </p15:guide>
        <p15:guide id="8" pos="5881">
          <p15:clr>
            <a:srgbClr val="5ACBF0"/>
          </p15:clr>
        </p15:guide>
        <p15:guide id="9" orient="horz" pos="3612">
          <p15:clr>
            <a:srgbClr val="9FCC3B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게임 진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E70FAC06-09FB-7DE9-3F69-CAF9A6A11554}"/>
              </a:ext>
            </a:extLst>
          </p:cNvPr>
          <p:cNvSpPr txBox="1"/>
          <p:nvPr userDrawn="1"/>
        </p:nvSpPr>
        <p:spPr>
          <a:xfrm>
            <a:off x="234126" y="641263"/>
            <a:ext cx="586187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400" spc="0" baseline="0" dirty="0">
                <a:solidFill>
                  <a:srgbClr val="018E85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게임 진행</a:t>
            </a:r>
          </a:p>
        </p:txBody>
      </p:sp>
    </p:spTree>
    <p:extLst>
      <p:ext uri="{BB962C8B-B14F-4D97-AF65-F5344CB8AC3E}">
        <p14:creationId xmlns:p14="http://schemas.microsoft.com/office/powerpoint/2010/main" val="39871489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>
          <p15:clr>
            <a:srgbClr val="FBAE40"/>
          </p15:clr>
        </p15:guide>
        <p15:guide id="2" pos="7469">
          <p15:clr>
            <a:srgbClr val="FBAE40"/>
          </p15:clr>
        </p15:guide>
        <p15:guide id="3" orient="horz" pos="3974">
          <p15:clr>
            <a:srgbClr val="FBAE40"/>
          </p15:clr>
        </p15:guide>
        <p15:guide id="4" pos="4294">
          <p15:clr>
            <a:srgbClr val="547EBF"/>
          </p15:clr>
        </p15:guide>
        <p15:guide id="5" pos="438">
          <p15:clr>
            <a:srgbClr val="547EBF"/>
          </p15:clr>
        </p15:guide>
        <p15:guide id="6" orient="horz" pos="1162">
          <p15:clr>
            <a:srgbClr val="9FCC3B"/>
          </p15:clr>
        </p15:guide>
        <p15:guide id="7" orient="horz" pos="346">
          <p15:clr>
            <a:srgbClr val="FBAE40"/>
          </p15:clr>
        </p15:guide>
        <p15:guide id="8" pos="5881">
          <p15:clr>
            <a:srgbClr val="5ACBF0"/>
          </p15:clr>
        </p15:guide>
        <p15:guide id="9" orient="horz" pos="3612">
          <p15:clr>
            <a:srgbClr val="9FCC3B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게임 방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4CF4C239-0C1E-8145-526D-A589CD104F3A}"/>
              </a:ext>
            </a:extLst>
          </p:cNvPr>
          <p:cNvSpPr txBox="1"/>
          <p:nvPr userDrawn="1"/>
        </p:nvSpPr>
        <p:spPr>
          <a:xfrm>
            <a:off x="234126" y="641263"/>
            <a:ext cx="586187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400" spc="0" baseline="0" dirty="0">
                <a:solidFill>
                  <a:srgbClr val="018E85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행동 칸</a:t>
            </a:r>
          </a:p>
        </p:txBody>
      </p:sp>
    </p:spTree>
    <p:extLst>
      <p:ext uri="{BB962C8B-B14F-4D97-AF65-F5344CB8AC3E}">
        <p14:creationId xmlns:p14="http://schemas.microsoft.com/office/powerpoint/2010/main" val="9899456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>
          <p15:clr>
            <a:srgbClr val="FBAE40"/>
          </p15:clr>
        </p15:guide>
        <p15:guide id="2" pos="7469">
          <p15:clr>
            <a:srgbClr val="FBAE40"/>
          </p15:clr>
        </p15:guide>
        <p15:guide id="3" orient="horz" pos="3974">
          <p15:clr>
            <a:srgbClr val="FBAE40"/>
          </p15:clr>
        </p15:guide>
        <p15:guide id="4" pos="4294">
          <p15:clr>
            <a:srgbClr val="547EBF"/>
          </p15:clr>
        </p15:guide>
        <p15:guide id="5" pos="438">
          <p15:clr>
            <a:srgbClr val="547EBF"/>
          </p15:clr>
        </p15:guide>
        <p15:guide id="6" orient="horz" pos="1162">
          <p15:clr>
            <a:srgbClr val="9FCC3B"/>
          </p15:clr>
        </p15:guide>
        <p15:guide id="7" orient="horz" pos="346">
          <p15:clr>
            <a:srgbClr val="FBAE40"/>
          </p15:clr>
        </p15:guide>
        <p15:guide id="8" pos="5881">
          <p15:clr>
            <a:srgbClr val="5ACBF0"/>
          </p15:clr>
        </p15:guide>
        <p15:guide id="9" orient="horz" pos="3612">
          <p15:clr>
            <a:srgbClr val="9FCC3B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게임 방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4CF4C239-0C1E-8145-526D-A589CD104F3A}"/>
              </a:ext>
            </a:extLst>
          </p:cNvPr>
          <p:cNvSpPr txBox="1"/>
          <p:nvPr userDrawn="1"/>
        </p:nvSpPr>
        <p:spPr>
          <a:xfrm>
            <a:off x="234126" y="641263"/>
            <a:ext cx="586187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400" spc="0" baseline="0" dirty="0">
                <a:solidFill>
                  <a:srgbClr val="018E85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게임 방법</a:t>
            </a:r>
          </a:p>
        </p:txBody>
      </p:sp>
    </p:spTree>
    <p:extLst>
      <p:ext uri="{BB962C8B-B14F-4D97-AF65-F5344CB8AC3E}">
        <p14:creationId xmlns:p14="http://schemas.microsoft.com/office/powerpoint/2010/main" val="23613837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>
          <p15:clr>
            <a:srgbClr val="FBAE40"/>
          </p15:clr>
        </p15:guide>
        <p15:guide id="2" pos="7469">
          <p15:clr>
            <a:srgbClr val="FBAE40"/>
          </p15:clr>
        </p15:guide>
        <p15:guide id="3" orient="horz" pos="3974">
          <p15:clr>
            <a:srgbClr val="FBAE40"/>
          </p15:clr>
        </p15:guide>
        <p15:guide id="4" pos="4294">
          <p15:clr>
            <a:srgbClr val="547EBF"/>
          </p15:clr>
        </p15:guide>
        <p15:guide id="5" pos="438">
          <p15:clr>
            <a:srgbClr val="547EBF"/>
          </p15:clr>
        </p15:guide>
        <p15:guide id="6" orient="horz" pos="1162">
          <p15:clr>
            <a:srgbClr val="9FCC3B"/>
          </p15:clr>
        </p15:guide>
        <p15:guide id="7" orient="horz" pos="346">
          <p15:clr>
            <a:srgbClr val="FBAE40"/>
          </p15:clr>
        </p15:guide>
        <p15:guide id="8" pos="5881">
          <p15:clr>
            <a:srgbClr val="5ACBF0"/>
          </p15:clr>
        </p15:guide>
        <p15:guide id="9" orient="horz" pos="3612">
          <p15:clr>
            <a:srgbClr val="9FCC3B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게임 종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0D54E040-5531-A8FC-CCCD-0299DCE3D650}"/>
              </a:ext>
            </a:extLst>
          </p:cNvPr>
          <p:cNvSpPr txBox="1"/>
          <p:nvPr userDrawn="1"/>
        </p:nvSpPr>
        <p:spPr>
          <a:xfrm>
            <a:off x="234126" y="641263"/>
            <a:ext cx="586187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400" spc="0" baseline="0" dirty="0">
                <a:solidFill>
                  <a:srgbClr val="018E85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게임 종료 및 승리</a:t>
            </a:r>
          </a:p>
        </p:txBody>
      </p:sp>
    </p:spTree>
    <p:extLst>
      <p:ext uri="{BB962C8B-B14F-4D97-AF65-F5344CB8AC3E}">
        <p14:creationId xmlns:p14="http://schemas.microsoft.com/office/powerpoint/2010/main" val="35362942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>
          <p15:clr>
            <a:srgbClr val="FBAE40"/>
          </p15:clr>
        </p15:guide>
        <p15:guide id="2" pos="7469">
          <p15:clr>
            <a:srgbClr val="FBAE40"/>
          </p15:clr>
        </p15:guide>
        <p15:guide id="3" orient="horz" pos="3974">
          <p15:clr>
            <a:srgbClr val="FBAE40"/>
          </p15:clr>
        </p15:guide>
        <p15:guide id="4" pos="4294">
          <p15:clr>
            <a:srgbClr val="547EBF"/>
          </p15:clr>
        </p15:guide>
        <p15:guide id="5" pos="438">
          <p15:clr>
            <a:srgbClr val="547EBF"/>
          </p15:clr>
        </p15:guide>
        <p15:guide id="6" orient="horz" pos="1162">
          <p15:clr>
            <a:srgbClr val="9FCC3B"/>
          </p15:clr>
        </p15:guide>
        <p15:guide id="7" orient="horz" pos="346">
          <p15:clr>
            <a:srgbClr val="FBAE40"/>
          </p15:clr>
        </p15:guide>
        <p15:guide id="8" pos="5881">
          <p15:clr>
            <a:srgbClr val="5ACBF0"/>
          </p15:clr>
        </p15:guide>
        <p15:guide id="9" orient="horz" pos="3612">
          <p15:clr>
            <a:srgbClr val="9FCC3B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변형 규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4518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>
          <p15:clr>
            <a:srgbClr val="FBAE40"/>
          </p15:clr>
        </p15:guide>
        <p15:guide id="2" pos="7469">
          <p15:clr>
            <a:srgbClr val="FBAE40"/>
          </p15:clr>
        </p15:guide>
        <p15:guide id="3" orient="horz" pos="3974">
          <p15:clr>
            <a:srgbClr val="FBAE40"/>
          </p15:clr>
        </p15:guide>
        <p15:guide id="4" pos="4294">
          <p15:clr>
            <a:srgbClr val="547EBF"/>
          </p15:clr>
        </p15:guide>
        <p15:guide id="5" pos="438">
          <p15:clr>
            <a:srgbClr val="547EBF"/>
          </p15:clr>
        </p15:guide>
        <p15:guide id="6" orient="horz" pos="1162">
          <p15:clr>
            <a:srgbClr val="9FCC3B"/>
          </p15:clr>
        </p15:guide>
        <p15:guide id="7" orient="horz" pos="346">
          <p15:clr>
            <a:srgbClr val="FBAE40"/>
          </p15:clr>
        </p15:guide>
        <p15:guide id="8" pos="5881">
          <p15:clr>
            <a:srgbClr val="5ACBF0"/>
          </p15:clr>
        </p15:guide>
        <p15:guide id="9" orient="horz" pos="3612">
          <p15:clr>
            <a:srgbClr val="9FCC3B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게임 요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91FE6AD2-212E-ACCB-B25F-129FCF7D6453}"/>
              </a:ext>
            </a:extLst>
          </p:cNvPr>
          <p:cNvSpPr txBox="1"/>
          <p:nvPr userDrawn="1"/>
        </p:nvSpPr>
        <p:spPr>
          <a:xfrm>
            <a:off x="234126" y="641263"/>
            <a:ext cx="586187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400" spc="0" baseline="0" dirty="0">
                <a:solidFill>
                  <a:srgbClr val="018E85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게임 요약</a:t>
            </a:r>
          </a:p>
        </p:txBody>
      </p:sp>
    </p:spTree>
    <p:extLst>
      <p:ext uri="{BB962C8B-B14F-4D97-AF65-F5344CB8AC3E}">
        <p14:creationId xmlns:p14="http://schemas.microsoft.com/office/powerpoint/2010/main" val="42698747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>
          <p15:clr>
            <a:srgbClr val="FBAE40"/>
          </p15:clr>
        </p15:guide>
        <p15:guide id="2" pos="7469">
          <p15:clr>
            <a:srgbClr val="FBAE40"/>
          </p15:clr>
        </p15:guide>
        <p15:guide id="3" orient="horz" pos="3974">
          <p15:clr>
            <a:srgbClr val="FBAE40"/>
          </p15:clr>
        </p15:guide>
        <p15:guide id="4" pos="4294">
          <p15:clr>
            <a:srgbClr val="547EBF"/>
          </p15:clr>
        </p15:guide>
        <p15:guide id="5" pos="438">
          <p15:clr>
            <a:srgbClr val="547EBF"/>
          </p15:clr>
        </p15:guide>
        <p15:guide id="6" orient="horz" pos="1162">
          <p15:clr>
            <a:srgbClr val="9FCC3B"/>
          </p15:clr>
        </p15:guide>
        <p15:guide id="7" orient="horz" pos="346">
          <p15:clr>
            <a:srgbClr val="FBAE40"/>
          </p15:clr>
        </p15:guide>
        <p15:guide id="8" pos="5881">
          <p15:clr>
            <a:srgbClr val="5ACBF0"/>
          </p15:clr>
        </p15:guide>
        <p15:guide id="9" orient="horz" pos="3612">
          <p15:clr>
            <a:srgbClr val="9FCC3B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추천 게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41A37879-F170-9167-D1CB-23C3361CB9A0}"/>
              </a:ext>
            </a:extLst>
          </p:cNvPr>
          <p:cNvSpPr txBox="1"/>
          <p:nvPr userDrawn="1"/>
        </p:nvSpPr>
        <p:spPr>
          <a:xfrm>
            <a:off x="234126" y="641263"/>
            <a:ext cx="586187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400" spc="0" baseline="0" dirty="0">
                <a:solidFill>
                  <a:srgbClr val="018E85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추천 게임</a:t>
            </a:r>
          </a:p>
        </p:txBody>
      </p:sp>
    </p:spTree>
    <p:extLst>
      <p:ext uri="{BB962C8B-B14F-4D97-AF65-F5344CB8AC3E}">
        <p14:creationId xmlns:p14="http://schemas.microsoft.com/office/powerpoint/2010/main" val="13794465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>
          <p15:clr>
            <a:srgbClr val="FBAE40"/>
          </p15:clr>
        </p15:guide>
        <p15:guide id="2" pos="7469">
          <p15:clr>
            <a:srgbClr val="FBAE40"/>
          </p15:clr>
        </p15:guide>
        <p15:guide id="3" orient="horz" pos="3974">
          <p15:clr>
            <a:srgbClr val="FBAE40"/>
          </p15:clr>
        </p15:guide>
        <p15:guide id="4" pos="4294">
          <p15:clr>
            <a:srgbClr val="547EBF"/>
          </p15:clr>
        </p15:guide>
        <p15:guide id="5" pos="438">
          <p15:clr>
            <a:srgbClr val="547EBF"/>
          </p15:clr>
        </p15:guide>
        <p15:guide id="6" orient="horz" pos="1162">
          <p15:clr>
            <a:srgbClr val="9FCC3B"/>
          </p15:clr>
        </p15:guide>
        <p15:guide id="7" orient="horz" pos="346">
          <p15:clr>
            <a:srgbClr val="FBAE40"/>
          </p15:clr>
        </p15:guide>
        <p15:guide id="8" pos="5881">
          <p15:clr>
            <a:srgbClr val="5ACBF0"/>
          </p15:clr>
        </p15:guide>
        <p15:guide id="9" orient="horz" pos="3612">
          <p15:clr>
            <a:srgbClr val="9FCC3B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7009149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본문"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그룹 15">
            <a:extLst>
              <a:ext uri="{FF2B5EF4-FFF2-40B4-BE49-F238E27FC236}">
                <a16:creationId xmlns:a16="http://schemas.microsoft.com/office/drawing/2014/main" id="{7731F380-B93A-4860-A126-FCB09DE549E6}"/>
              </a:ext>
            </a:extLst>
          </p:cNvPr>
          <p:cNvGrpSpPr/>
          <p:nvPr userDrawn="1"/>
        </p:nvGrpSpPr>
        <p:grpSpPr>
          <a:xfrm>
            <a:off x="277997" y="290941"/>
            <a:ext cx="731248" cy="724722"/>
            <a:chOff x="2987314" y="444571"/>
            <a:chExt cx="2232092" cy="2212173"/>
          </a:xfrm>
        </p:grpSpPr>
        <p:sp>
          <p:nvSpPr>
            <p:cNvPr id="9" name="직각 삼각형 8">
              <a:extLst>
                <a:ext uri="{FF2B5EF4-FFF2-40B4-BE49-F238E27FC236}">
                  <a16:creationId xmlns:a16="http://schemas.microsoft.com/office/drawing/2014/main" id="{A57A3359-AE9D-485B-8BF1-FBDE787A1910}"/>
                </a:ext>
              </a:extLst>
            </p:cNvPr>
            <p:cNvSpPr/>
            <p:nvPr/>
          </p:nvSpPr>
          <p:spPr>
            <a:xfrm rot="16200000">
              <a:off x="3215367" y="652705"/>
              <a:ext cx="2004040" cy="2004038"/>
            </a:xfrm>
            <a:prstGeom prst="rtTriangle">
              <a:avLst/>
            </a:prstGeom>
            <a:solidFill>
              <a:srgbClr val="EB1C24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8" name="직각 삼각형 7">
              <a:extLst>
                <a:ext uri="{FF2B5EF4-FFF2-40B4-BE49-F238E27FC236}">
                  <a16:creationId xmlns:a16="http://schemas.microsoft.com/office/drawing/2014/main" id="{583B8A2C-F7AD-4F2D-8AB7-E8338027C191}"/>
                </a:ext>
              </a:extLst>
            </p:cNvPr>
            <p:cNvSpPr/>
            <p:nvPr/>
          </p:nvSpPr>
          <p:spPr>
            <a:xfrm rot="16200000">
              <a:off x="2987312" y="444573"/>
              <a:ext cx="1926078" cy="1926074"/>
            </a:xfrm>
            <a:prstGeom prst="rtTriangle">
              <a:avLst/>
            </a:prstGeom>
            <a:solidFill>
              <a:srgbClr val="FFC8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35DAC9D1-9B2C-492D-B778-657FDBA86BC8}"/>
              </a:ext>
            </a:extLst>
          </p:cNvPr>
          <p:cNvGrpSpPr/>
          <p:nvPr userDrawn="1"/>
        </p:nvGrpSpPr>
        <p:grpSpPr>
          <a:xfrm rot="10800000">
            <a:off x="10666122" y="5702300"/>
            <a:ext cx="1525878" cy="1749682"/>
            <a:chOff x="0" y="-963038"/>
            <a:chExt cx="2587556" cy="2967078"/>
          </a:xfrm>
        </p:grpSpPr>
        <p:sp>
          <p:nvSpPr>
            <p:cNvPr id="14" name="직각 삼각형 13">
              <a:extLst>
                <a:ext uri="{FF2B5EF4-FFF2-40B4-BE49-F238E27FC236}">
                  <a16:creationId xmlns:a16="http://schemas.microsoft.com/office/drawing/2014/main" id="{6B573813-C305-41EB-B69D-19CDFF006354}"/>
                </a:ext>
              </a:extLst>
            </p:cNvPr>
            <p:cNvSpPr/>
            <p:nvPr/>
          </p:nvSpPr>
          <p:spPr>
            <a:xfrm rot="18900000">
              <a:off x="661480" y="-963038"/>
              <a:ext cx="1926076" cy="1926076"/>
            </a:xfrm>
            <a:prstGeom prst="rtTriangle">
              <a:avLst/>
            </a:prstGeom>
            <a:solidFill>
              <a:srgbClr val="FFC8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각 삼각형 14">
              <a:extLst>
                <a:ext uri="{FF2B5EF4-FFF2-40B4-BE49-F238E27FC236}">
                  <a16:creationId xmlns:a16="http://schemas.microsoft.com/office/drawing/2014/main" id="{8F7476C6-E3CD-48CC-BAEA-24D491584BEC}"/>
                </a:ext>
              </a:extLst>
            </p:cNvPr>
            <p:cNvSpPr/>
            <p:nvPr/>
          </p:nvSpPr>
          <p:spPr>
            <a:xfrm rot="5400000">
              <a:off x="0" y="0"/>
              <a:ext cx="2004040" cy="2004040"/>
            </a:xfrm>
            <a:prstGeom prst="rtTriangle">
              <a:avLst/>
            </a:prstGeom>
            <a:solidFill>
              <a:srgbClr val="F16065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B4DD3474-C118-440E-8C6F-D8A9958E5E05}"/>
              </a:ext>
            </a:extLst>
          </p:cNvPr>
          <p:cNvGrpSpPr/>
          <p:nvPr userDrawn="1"/>
        </p:nvGrpSpPr>
        <p:grpSpPr>
          <a:xfrm>
            <a:off x="4548693" y="6120741"/>
            <a:ext cx="3094613" cy="506984"/>
            <a:chOff x="3905251" y="6225204"/>
            <a:chExt cx="3094613" cy="506984"/>
          </a:xfrm>
        </p:grpSpPr>
        <p:pic>
          <p:nvPicPr>
            <p:cNvPr id="18" name="그림 17" descr="아콩다콩로고_150325_web.gif">
              <a:extLst>
                <a:ext uri="{FF2B5EF4-FFF2-40B4-BE49-F238E27FC236}">
                  <a16:creationId xmlns:a16="http://schemas.microsoft.com/office/drawing/2014/main" id="{7C5EC2C9-75FC-4FA0-A13F-F4491B8D49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05251" y="6247994"/>
              <a:ext cx="1031374" cy="461404"/>
            </a:xfrm>
            <a:prstGeom prst="rect">
              <a:avLst/>
            </a:prstGeom>
          </p:spPr>
        </p:pic>
        <p:pic>
          <p:nvPicPr>
            <p:cNvPr id="19" name="그림 18">
              <a:extLst>
                <a:ext uri="{FF2B5EF4-FFF2-40B4-BE49-F238E27FC236}">
                  <a16:creationId xmlns:a16="http://schemas.microsoft.com/office/drawing/2014/main" id="{C79DEC30-0038-4CF0-BC94-8B365172CE9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92527" y="6225204"/>
              <a:ext cx="2007337" cy="5069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400637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microsoft.com/office/2007/relationships/hdphoto" Target="../media/hdphoto1.wdp"/><Relationship Id="rId3" Type="http://schemas.openxmlformats.org/officeDocument/2006/relationships/slideLayout" Target="../slideLayouts/slideLayout19.xml"/><Relationship Id="rId21" Type="http://schemas.openxmlformats.org/officeDocument/2006/relationships/image" Target="../media/image11.png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18.xml"/><Relationship Id="rId16" Type="http://schemas.openxmlformats.org/officeDocument/2006/relationships/image" Target="../media/image7.png"/><Relationship Id="rId20" Type="http://schemas.openxmlformats.org/officeDocument/2006/relationships/image" Target="../media/image10.png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theme" Target="../theme/theme2.xml"/><Relationship Id="rId23" Type="http://schemas.microsoft.com/office/2007/relationships/hdphoto" Target="../media/hdphoto2.wdp"/><Relationship Id="rId10" Type="http://schemas.openxmlformats.org/officeDocument/2006/relationships/slideLayout" Target="../slideLayouts/slideLayout26.xml"/><Relationship Id="rId19" Type="http://schemas.openxmlformats.org/officeDocument/2006/relationships/image" Target="../media/image9.png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Relationship Id="rId22" Type="http://schemas.openxmlformats.org/officeDocument/2006/relationships/image" Target="../media/image1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21B52498-36B0-47DA-90A1-252ECB641A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9BDC4F6-E3CF-4ED3-ABC0-8AB1C0461D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58B61B7-C12B-409A-BFF2-A5AC103D68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F21F0A-B15B-4745-AF3D-CD699F38CB0A}" type="datetimeFigureOut">
              <a:rPr lang="ko-KR" altLang="en-US" smtClean="0"/>
              <a:pPr/>
              <a:t>2025-10-03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B87E3F2-5D4D-46D3-8261-C89D691141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7C0F7FE-EF36-416E-98E3-B577891375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3AB33B-4E95-4949-9C0D-EF53A02AD8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3945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0" r:id="rId2"/>
    <p:sldLayoutId id="2147483661" r:id="rId3"/>
    <p:sldLayoutId id="2147483662" r:id="rId4"/>
    <p:sldLayoutId id="2147483663" r:id="rId5"/>
    <p:sldLayoutId id="2147483649" r:id="rId6"/>
    <p:sldLayoutId id="2147483650" r:id="rId7"/>
    <p:sldLayoutId id="2147483651" r:id="rId8"/>
    <p:sldLayoutId id="2147483652" r:id="rId9"/>
    <p:sldLayoutId id="2147483653" r:id="rId10"/>
    <p:sldLayoutId id="2147483654" r:id="rId11"/>
    <p:sldLayoutId id="2147483655" r:id="rId12"/>
    <p:sldLayoutId id="2147483656" r:id="rId13"/>
    <p:sldLayoutId id="2147483657" r:id="rId14"/>
    <p:sldLayoutId id="2147483658" r:id="rId15"/>
    <p:sldLayoutId id="2147483659" r:id="rId16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BFB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228CA6FD-19FC-0819-8F02-602C2E9E6075}"/>
              </a:ext>
            </a:extLst>
          </p:cNvPr>
          <p:cNvGrpSpPr/>
          <p:nvPr userDrawn="1"/>
        </p:nvGrpSpPr>
        <p:grpSpPr>
          <a:xfrm>
            <a:off x="10391775" y="6377301"/>
            <a:ext cx="1470684" cy="310273"/>
            <a:chOff x="4304622" y="3575487"/>
            <a:chExt cx="4859448" cy="1025207"/>
          </a:xfrm>
        </p:grpSpPr>
        <p:pic>
          <p:nvPicPr>
            <p:cNvPr id="10" name="Picture 2">
              <a:extLst>
                <a:ext uri="{FF2B5EF4-FFF2-40B4-BE49-F238E27FC236}">
                  <a16:creationId xmlns:a16="http://schemas.microsoft.com/office/drawing/2014/main" id="{4230FA38-2E2D-C315-A2E8-8468E9F4DDAC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04622" y="3575487"/>
              <a:ext cx="638853" cy="1025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그림 10">
              <a:extLst>
                <a:ext uri="{FF2B5EF4-FFF2-40B4-BE49-F238E27FC236}">
                  <a16:creationId xmlns:a16="http://schemas.microsoft.com/office/drawing/2014/main" id="{770F830A-9C95-4983-D109-D3D3419ECBE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17"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sharpenSoften amount="100000"/>
                      </a14:imgEffect>
                      <a14:imgEffect>
                        <a14:brightnessContrast bright="-2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122234" y="3623363"/>
              <a:ext cx="4041836" cy="929457"/>
            </a:xfrm>
            <a:prstGeom prst="rect">
              <a:avLst/>
            </a:prstGeom>
          </p:spPr>
        </p:pic>
      </p:grpSp>
      <p:pic>
        <p:nvPicPr>
          <p:cNvPr id="3" name="그림 2">
            <a:extLst>
              <a:ext uri="{FF2B5EF4-FFF2-40B4-BE49-F238E27FC236}">
                <a16:creationId xmlns:a16="http://schemas.microsoft.com/office/drawing/2014/main" id="{3D16CC76-849E-D511-846C-600B73521F2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6058" y="6278598"/>
            <a:ext cx="525936" cy="512728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E3EE736A-8CF0-A249-4DEA-9D483C25D773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12" y="6371788"/>
            <a:ext cx="814555" cy="352861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47F204AD-D310-81C7-5305-3443F4038561}"/>
              </a:ext>
            </a:extLst>
          </p:cNvPr>
          <p:cNvPicPr>
            <a:picLocks noChangeAspect="1"/>
          </p:cNvPicPr>
          <p:nvPr userDrawn="1"/>
        </p:nvPicPr>
        <p:blipFill>
          <a:blip r:embed="rId21"/>
          <a:stretch>
            <a:fillRect/>
          </a:stretch>
        </p:blipFill>
        <p:spPr>
          <a:xfrm>
            <a:off x="0" y="0"/>
            <a:ext cx="4019909" cy="118356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A58C4C28-770C-CC98-B3B8-06070E5A4E0D}"/>
              </a:ext>
            </a:extLst>
          </p:cNvPr>
          <p:cNvPicPr>
            <a:picLocks noChangeAspect="1"/>
          </p:cNvPicPr>
          <p:nvPr userDrawn="1"/>
        </p:nvPicPr>
        <p:blipFill>
          <a:blip r:embed="rId21"/>
          <a:stretch>
            <a:fillRect/>
          </a:stretch>
        </p:blipFill>
        <p:spPr>
          <a:xfrm>
            <a:off x="4019909" y="0"/>
            <a:ext cx="4019909" cy="118356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3857764B-A310-90DA-3199-3F049762EC2B}"/>
              </a:ext>
            </a:extLst>
          </p:cNvPr>
          <p:cNvPicPr>
            <a:picLocks noChangeAspect="1"/>
          </p:cNvPicPr>
          <p:nvPr userDrawn="1"/>
        </p:nvPicPr>
        <p:blipFill>
          <a:blip r:embed="rId21"/>
          <a:stretch>
            <a:fillRect/>
          </a:stretch>
        </p:blipFill>
        <p:spPr>
          <a:xfrm>
            <a:off x="8039818" y="0"/>
            <a:ext cx="4152182" cy="122250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E50CE277-423C-B33F-674B-83A24D29C705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5556" b="96914" l="9315" r="90000">
                        <a14:foregroundMark x1="9589" y1="54321" x2="10548" y2="58333"/>
                        <a14:foregroundMark x1="19589" y1="89506" x2="25890" y2="97222"/>
                        <a14:foregroundMark x1="25890" y1="97222" x2="29726" y2="83951"/>
                        <a14:foregroundMark x1="34658" y1="5556" x2="35342" y2="11728"/>
                        <a14:foregroundMark x1="59178" y1="6173" x2="62055" y2="5864"/>
                        <a14:foregroundMark x1="89589" y1="37037" x2="89041" y2="5030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18356"/>
            <a:ext cx="1254371" cy="556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921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  <p:sldLayoutId id="2147483679" r:id="rId14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8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280.png"/><Relationship Id="rId4" Type="http://schemas.openxmlformats.org/officeDocument/2006/relationships/customXml" Target="../ink/ink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텍스트, 카드 게임, 만화 영화, 종이 제품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1CB53167-E9A9-6CBA-A64E-5663BEE6B3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9331"/>
            <a:ext cx="12294704" cy="8196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9496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AD394C5-B1C5-4CC5-BB58-75B6459C5F61}"/>
              </a:ext>
            </a:extLst>
          </p:cNvPr>
          <p:cNvSpPr txBox="1"/>
          <p:nvPr/>
        </p:nvSpPr>
        <p:spPr>
          <a:xfrm>
            <a:off x="94072" y="1842706"/>
            <a:ext cx="6001928" cy="26155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2800" b="1" spc="-150" dirty="0" err="1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젝스님트를</a:t>
            </a:r>
            <a:r>
              <a:rPr lang="ko-KR" altLang="en-US" sz="2800" b="1" spc="-150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 더욱 더 예측 불가능하게</a:t>
            </a:r>
            <a:r>
              <a:rPr lang="en-US" altLang="ko-KR" sz="2800" b="1" spc="-150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!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2800" b="1" spc="-150" dirty="0" err="1">
                <a:solidFill>
                  <a:srgbClr val="EB1C24"/>
                </a:solidFill>
                <a:latin typeface="+mj-ea"/>
                <a:ea typeface="+mj-ea"/>
              </a:rPr>
              <a:t>젝스님트</a:t>
            </a:r>
            <a:r>
              <a:rPr lang="ko-KR" altLang="en-US" sz="2800" b="1" spc="-150" dirty="0" err="1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에선</a:t>
            </a:r>
            <a:r>
              <a:rPr lang="ko-KR" altLang="en-US" sz="2800" b="1" spc="-150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 </a:t>
            </a:r>
            <a:r>
              <a:rPr lang="ko-KR" altLang="en-US" sz="2800" b="1" spc="-150" dirty="0">
                <a:solidFill>
                  <a:srgbClr val="EB1C24"/>
                </a:solidFill>
                <a:latin typeface="+mj-ea"/>
                <a:ea typeface="+mj-ea"/>
              </a:rPr>
              <a:t>숫자</a:t>
            </a:r>
            <a:r>
              <a:rPr lang="ko-KR" altLang="en-US" sz="2800" b="1" spc="-150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만 생각하면 됐죠</a:t>
            </a:r>
            <a:r>
              <a:rPr lang="en-US" altLang="ko-KR" sz="2800" b="1" spc="-150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?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2800" b="1" spc="-150" dirty="0" err="1">
                <a:solidFill>
                  <a:srgbClr val="EB1C24"/>
                </a:solidFill>
                <a:latin typeface="+mj-ea"/>
                <a:ea typeface="+mj-ea"/>
              </a:rPr>
              <a:t>황소남작</a:t>
            </a:r>
            <a:r>
              <a:rPr lang="ko-KR" altLang="en-US" sz="2800" b="1" spc="-150" dirty="0" err="1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에선</a:t>
            </a:r>
            <a:r>
              <a:rPr lang="ko-KR" altLang="en-US" sz="2800" b="1" spc="-150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 </a:t>
            </a:r>
            <a:r>
              <a:rPr lang="ko-KR" altLang="en-US" sz="2800" b="1" spc="-150" dirty="0">
                <a:solidFill>
                  <a:srgbClr val="EB1C24"/>
                </a:solidFill>
                <a:latin typeface="+mj-ea"/>
                <a:ea typeface="+mj-ea"/>
              </a:rPr>
              <a:t>색깔</a:t>
            </a:r>
            <a:r>
              <a:rPr lang="ko-KR" altLang="en-US" sz="2800" b="1" spc="-150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까지 생각해야만 합니다</a:t>
            </a:r>
            <a:r>
              <a:rPr lang="en-US" altLang="ko-KR" sz="2800" b="1" spc="-150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!    </a:t>
            </a:r>
          </a:p>
        </p:txBody>
      </p:sp>
      <p:pic>
        <p:nvPicPr>
          <p:cNvPr id="6" name="그림 5" descr="만화 영화, 아동 미술, 장난감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9F9E1ECB-0392-51CD-7EF0-CC3510D0EE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198" y="2763608"/>
            <a:ext cx="4875144" cy="325009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E430AEE-89F5-7C09-5E96-10F7518A1BDB}"/>
              </a:ext>
            </a:extLst>
          </p:cNvPr>
          <p:cNvSpPr txBox="1"/>
          <p:nvPr/>
        </p:nvSpPr>
        <p:spPr>
          <a:xfrm>
            <a:off x="7052020" y="1161793"/>
            <a:ext cx="423883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3600" b="1" u="sng" spc="-150" dirty="0">
                <a:solidFill>
                  <a:schemeClr val="accent6">
                    <a:lumMod val="75000"/>
                  </a:schemeClr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 </a:t>
            </a:r>
            <a:r>
              <a:rPr lang="ko-KR" altLang="en-US" sz="3600" b="1" u="sng" spc="-150" dirty="0">
                <a:solidFill>
                  <a:schemeClr val="accent6">
                    <a:lumMod val="75000"/>
                  </a:schemeClr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여섯 번째는 안돼요</a:t>
            </a:r>
            <a:r>
              <a:rPr lang="en-US" altLang="ko-KR" sz="3600" b="1" u="sng" spc="-150" dirty="0">
                <a:solidFill>
                  <a:schemeClr val="accent6">
                    <a:lumMod val="75000"/>
                  </a:schemeClr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!</a:t>
            </a:r>
            <a:endParaRPr lang="ko-KR" altLang="en-US" sz="3600" b="1" u="sng" dirty="0">
              <a:solidFill>
                <a:schemeClr val="accent6">
                  <a:lumMod val="75000"/>
                </a:schemeClr>
              </a:solidFill>
              <a:latin typeface="나눔스퀘어 네오 Heavy" panose="00000A00000000000000" pitchFamily="2" charset="-127"/>
              <a:ea typeface="나눔스퀘어 네오 Heavy" panose="00000A00000000000000" pitchFamily="2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3730D18-ED6B-0F7B-3020-D1A951A2F06D}"/>
              </a:ext>
            </a:extLst>
          </p:cNvPr>
          <p:cNvSpPr txBox="1"/>
          <p:nvPr/>
        </p:nvSpPr>
        <p:spPr>
          <a:xfrm>
            <a:off x="7037938" y="1915417"/>
            <a:ext cx="423883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3600" b="1" u="sng" spc="-150" dirty="0">
                <a:solidFill>
                  <a:srgbClr val="EB1921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 </a:t>
            </a:r>
            <a:r>
              <a:rPr lang="ko-KR" altLang="en-US" sz="3600" b="1" u="sng" spc="-150" dirty="0">
                <a:solidFill>
                  <a:srgbClr val="EB1921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여섯 마리도 안돼요</a:t>
            </a:r>
            <a:r>
              <a:rPr lang="en-US" altLang="ko-KR" sz="3600" b="1" u="sng" spc="-150" dirty="0">
                <a:solidFill>
                  <a:srgbClr val="EB1921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!</a:t>
            </a:r>
            <a:endParaRPr lang="ko-KR" altLang="en-US" sz="3600" b="1" u="sng" dirty="0">
              <a:solidFill>
                <a:srgbClr val="EB1921"/>
              </a:solidFill>
              <a:latin typeface="나눔스퀘어 네오 Heavy" panose="00000A00000000000000" pitchFamily="2" charset="-127"/>
              <a:ea typeface="나눔스퀘어 네오 Heavy" panose="00000A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88507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C298BDB-C62C-6A36-BAAB-2336B11E5587}"/>
              </a:ext>
            </a:extLst>
          </p:cNvPr>
          <p:cNvSpPr txBox="1"/>
          <p:nvPr/>
        </p:nvSpPr>
        <p:spPr>
          <a:xfrm>
            <a:off x="285538" y="1584588"/>
            <a:ext cx="6870636" cy="37028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ko-KR" altLang="en-US" sz="2000" b="1" dirty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매 라운드마다</a:t>
            </a:r>
            <a:r>
              <a:rPr lang="en-US" altLang="ko-KR" sz="2000" b="1" dirty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, </a:t>
            </a:r>
            <a:r>
              <a:rPr lang="ko-KR" altLang="en-US" sz="2000" b="1" dirty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각자 동시에 카드를 </a:t>
            </a:r>
            <a:r>
              <a:rPr lang="en-US" altLang="ko-KR" sz="2000" b="1" dirty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1</a:t>
            </a:r>
            <a:r>
              <a:rPr lang="ko-KR" altLang="en-US" sz="2000" b="1" dirty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장씩 내서 </a:t>
            </a:r>
            <a:r>
              <a:rPr lang="en-US" altLang="ko-KR" sz="2000" b="1" dirty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5</a:t>
            </a:r>
            <a:r>
              <a:rPr lang="ko-KR" altLang="en-US" sz="2000" b="1" dirty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개의 가로줄 중 한곳에 추가</a:t>
            </a:r>
            <a:endParaRPr lang="en-US" altLang="ko-KR" sz="2000" b="1" dirty="0">
              <a:solidFill>
                <a:schemeClr val="accent6">
                  <a:lumMod val="50000"/>
                </a:schemeClr>
              </a:solidFill>
              <a:latin typeface="나눔스퀘어" pitchFamily="50" charset="-127"/>
              <a:ea typeface="나눔스퀘어" pitchFamily="50" charset="-127"/>
            </a:endParaRPr>
          </a:p>
          <a:p>
            <a:pPr marL="514350" indent="-5143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ko-KR" altLang="en-US" sz="2000" b="1" dirty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가로줄에 </a:t>
            </a:r>
            <a:r>
              <a:rPr lang="en-US" altLang="ko-KR" sz="2000" b="1" dirty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6</a:t>
            </a:r>
            <a:r>
              <a:rPr lang="ko-KR" altLang="en-US" sz="2000" b="1" dirty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번째 카드가 놓이거나</a:t>
            </a:r>
            <a:r>
              <a:rPr lang="en-US" altLang="ko-KR" sz="2000" b="1" dirty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, </a:t>
            </a:r>
            <a:r>
              <a:rPr lang="ko-KR" altLang="en-US" sz="2000" b="1" dirty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한 가로줄에 같은 색깔 황소가 </a:t>
            </a:r>
            <a:r>
              <a:rPr lang="en-US" altLang="ko-KR" sz="2000" b="1" dirty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6</a:t>
            </a:r>
            <a:r>
              <a:rPr lang="ko-KR" altLang="en-US" sz="2000" b="1" dirty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마리 이상 보이게 되면</a:t>
            </a:r>
            <a:r>
              <a:rPr lang="en-US" altLang="ko-KR" sz="2000" b="1" dirty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, </a:t>
            </a:r>
            <a:r>
              <a:rPr lang="ko-KR" altLang="en-US" sz="2000" b="1" dirty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벌점을 받아요</a:t>
            </a:r>
            <a:r>
              <a:rPr lang="en-US" altLang="ko-KR" sz="2000" b="1" dirty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!</a:t>
            </a:r>
            <a:r>
              <a:rPr lang="ko-KR" altLang="en-US" sz="2000" b="1" dirty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 </a:t>
            </a:r>
            <a:endParaRPr lang="en-US" altLang="ko-KR" sz="2000" b="1" dirty="0">
              <a:solidFill>
                <a:schemeClr val="accent6">
                  <a:lumMod val="50000"/>
                </a:schemeClr>
              </a:solidFill>
              <a:latin typeface="나눔스퀘어" pitchFamily="50" charset="-127"/>
              <a:ea typeface="나눔스퀘어" pitchFamily="50" charset="-127"/>
            </a:endParaRPr>
          </a:p>
          <a:p>
            <a:pPr marL="514350" indent="-5143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ko-KR" altLang="en-US" sz="2000" b="1" dirty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세련되고 </a:t>
            </a:r>
            <a:r>
              <a:rPr lang="ko-KR" altLang="en-US" sz="2000" b="1" dirty="0" err="1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다재다능한</a:t>
            </a:r>
            <a:r>
              <a:rPr lang="ko-KR" altLang="en-US" sz="2000" b="1" dirty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 황소 남작은 어떤 </a:t>
            </a:r>
            <a:r>
              <a:rPr lang="ko-KR" altLang="en-US" sz="2000" b="1" dirty="0" err="1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가로줄에든</a:t>
            </a:r>
            <a:r>
              <a:rPr lang="ko-KR" altLang="en-US" sz="2000" b="1" dirty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 놓일 수 있기 때문에</a:t>
            </a:r>
            <a:r>
              <a:rPr lang="en-US" altLang="ko-KR" sz="2000" b="1" dirty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, </a:t>
            </a:r>
            <a:r>
              <a:rPr lang="ko-KR" altLang="en-US" sz="2000" b="1" dirty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곤경에 빠졌을 때 큰 힘이 되어줍니다</a:t>
            </a:r>
            <a:r>
              <a:rPr lang="en-US" altLang="ko-KR" sz="2000" b="1" dirty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.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5F64998A-0C0A-D806-3BED-F0D0AF613C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6160" y="1584588"/>
            <a:ext cx="4019560" cy="331991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68ABAE0-37E0-FE8E-14CF-1CA428DAAE06}"/>
              </a:ext>
            </a:extLst>
          </p:cNvPr>
          <p:cNvSpPr txBox="1"/>
          <p:nvPr/>
        </p:nvSpPr>
        <p:spPr>
          <a:xfrm>
            <a:off x="2038122" y="5455467"/>
            <a:ext cx="83799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3600" b="1" u="sng" spc="-150" dirty="0">
                <a:solidFill>
                  <a:schemeClr val="accent6">
                    <a:lumMod val="75000"/>
                  </a:schemeClr>
                </a:solidFill>
                <a:latin typeface="+mj-ea"/>
                <a:ea typeface="+mj-ea"/>
              </a:rPr>
              <a:t> </a:t>
            </a:r>
            <a:r>
              <a:rPr lang="ko-KR" altLang="en-US" sz="3600" b="1" u="sng" spc="-150" dirty="0">
                <a:solidFill>
                  <a:schemeClr val="accent6">
                    <a:lumMod val="75000"/>
                  </a:schemeClr>
                </a:solidFill>
                <a:latin typeface="+mj-ea"/>
                <a:ea typeface="+mj-ea"/>
              </a:rPr>
              <a:t>벌점을 가장 적게 받은 사람이 승리합니다</a:t>
            </a:r>
            <a:r>
              <a:rPr lang="en-US" altLang="ko-KR" sz="3600" b="1" u="sng" spc="-150" dirty="0">
                <a:solidFill>
                  <a:schemeClr val="accent6">
                    <a:lumMod val="75000"/>
                  </a:schemeClr>
                </a:solidFill>
                <a:latin typeface="+mj-ea"/>
                <a:ea typeface="+mj-ea"/>
              </a:rPr>
              <a:t>!</a:t>
            </a:r>
            <a:endParaRPr lang="ko-KR" altLang="en-US" sz="3600" b="1" u="sng" dirty="0">
              <a:solidFill>
                <a:schemeClr val="accent6">
                  <a:lumMod val="75000"/>
                </a:schemeClr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3034004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144DD07-3A48-72CA-75BE-B60A183AF2BB}"/>
              </a:ext>
            </a:extLst>
          </p:cNvPr>
          <p:cNvSpPr txBox="1"/>
          <p:nvPr/>
        </p:nvSpPr>
        <p:spPr>
          <a:xfrm>
            <a:off x="1841394" y="1326630"/>
            <a:ext cx="8834332" cy="21023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200000"/>
              </a:lnSpc>
            </a:pPr>
            <a:r>
              <a:rPr lang="ko-KR" altLang="en-US" sz="2800" b="1" dirty="0">
                <a:solidFill>
                  <a:srgbClr val="018E85"/>
                </a:solidFill>
                <a:latin typeface="+mj-ea"/>
                <a:ea typeface="+mj-ea"/>
              </a:rPr>
              <a:t>카드 </a:t>
            </a:r>
            <a:r>
              <a:rPr lang="en-US" altLang="ko-KR" sz="2800" b="1" dirty="0">
                <a:solidFill>
                  <a:srgbClr val="018E85"/>
                </a:solidFill>
                <a:latin typeface="+mj-ea"/>
                <a:ea typeface="+mj-ea"/>
              </a:rPr>
              <a:t>110</a:t>
            </a:r>
            <a:r>
              <a:rPr lang="ko-KR" altLang="en-US" sz="2800" b="1" dirty="0">
                <a:solidFill>
                  <a:srgbClr val="018E85"/>
                </a:solidFill>
                <a:latin typeface="+mj-ea"/>
                <a:ea typeface="+mj-ea"/>
              </a:rPr>
              <a:t>장</a:t>
            </a:r>
            <a:endParaRPr lang="en-US" altLang="ko-KR" sz="2800" b="1" dirty="0">
              <a:solidFill>
                <a:srgbClr val="018E85"/>
              </a:solidFill>
              <a:latin typeface="+mj-ea"/>
              <a:ea typeface="+mj-ea"/>
            </a:endParaRPr>
          </a:p>
          <a:p>
            <a:pPr marL="514350" indent="-514350">
              <a:lnSpc>
                <a:spcPct val="200000"/>
              </a:lnSpc>
            </a:pPr>
            <a:r>
              <a:rPr lang="en-US" altLang="ko-KR" sz="2000" b="1" dirty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1~110</a:t>
            </a:r>
            <a:r>
              <a:rPr lang="ko-KR" altLang="en-US" sz="2000" b="1" dirty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 까지 </a:t>
            </a:r>
            <a:r>
              <a:rPr lang="en-US" altLang="ko-KR" sz="2000" b="1" dirty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1</a:t>
            </a:r>
            <a:r>
              <a:rPr lang="ko-KR" altLang="en-US" sz="2000" b="1" dirty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장씩</a:t>
            </a:r>
            <a:endParaRPr lang="en-US" altLang="ko-KR" sz="2000" b="1" dirty="0">
              <a:solidFill>
                <a:schemeClr val="accent6">
                  <a:lumMod val="50000"/>
                </a:schemeClr>
              </a:solidFill>
              <a:latin typeface="나눔스퀘어" pitchFamily="50" charset="-127"/>
              <a:ea typeface="나눔스퀘어" pitchFamily="50" charset="-127"/>
            </a:endParaRPr>
          </a:p>
          <a:p>
            <a:pPr marL="514350" indent="-514350">
              <a:lnSpc>
                <a:spcPct val="200000"/>
              </a:lnSpc>
            </a:pPr>
            <a:r>
              <a:rPr lang="ko-KR" altLang="en-US" sz="2000" b="1" dirty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파란색</a:t>
            </a:r>
            <a:r>
              <a:rPr lang="en-US" altLang="ko-KR" sz="2000" b="1" dirty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, </a:t>
            </a:r>
            <a:r>
              <a:rPr lang="ko-KR" altLang="en-US" sz="2000" b="1" dirty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노란색</a:t>
            </a:r>
            <a:r>
              <a:rPr lang="en-US" altLang="ko-KR" sz="2000" b="1" dirty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, </a:t>
            </a:r>
            <a:r>
              <a:rPr lang="ko-KR" altLang="en-US" sz="2000" b="1" dirty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초록색</a:t>
            </a:r>
            <a:r>
              <a:rPr lang="en-US" altLang="ko-KR" sz="2000" b="1" dirty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, </a:t>
            </a:r>
            <a:r>
              <a:rPr lang="ko-KR" altLang="en-US" sz="2000" b="1" dirty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빨간색</a:t>
            </a:r>
            <a:r>
              <a:rPr lang="en-US" altLang="ko-KR" sz="2000" b="1" dirty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, </a:t>
            </a:r>
            <a:r>
              <a:rPr lang="ko-KR" altLang="en-US" sz="2000" b="1" dirty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검은색</a:t>
            </a:r>
            <a:r>
              <a:rPr lang="en-US" altLang="ko-KR" sz="2000" b="1" dirty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, </a:t>
            </a:r>
            <a:r>
              <a:rPr lang="ko-KR" altLang="en-US" sz="2000" b="1" dirty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흰색 황소가 다양한 방식으로 그려져 있음</a:t>
            </a:r>
            <a:endParaRPr lang="en-US" altLang="ko-KR" sz="2000" b="1" dirty="0">
              <a:solidFill>
                <a:schemeClr val="accent6">
                  <a:lumMod val="50000"/>
                </a:schemeClr>
              </a:solidFill>
              <a:latin typeface="나눔스퀘어" pitchFamily="50" charset="-127"/>
              <a:ea typeface="나눔스퀘어" pitchFamily="50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480F43F1-4EEA-1A82-D96F-70E822592D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6415" y="3829263"/>
            <a:ext cx="7659169" cy="1495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3980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AD394C5-B1C5-4CC5-BB58-75B6459C5F61}"/>
              </a:ext>
            </a:extLst>
          </p:cNvPr>
          <p:cNvSpPr txBox="1"/>
          <p:nvPr/>
        </p:nvSpPr>
        <p:spPr>
          <a:xfrm>
            <a:off x="473075" y="1112718"/>
            <a:ext cx="11465772" cy="11576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200000"/>
              </a:lnSpc>
            </a:pPr>
            <a:r>
              <a:rPr lang="ko-KR" altLang="en-US" sz="4000" b="1" dirty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모든 카드를 잘 섞어</a:t>
            </a:r>
            <a:r>
              <a:rPr lang="en-US" altLang="ko-KR" sz="4000" b="1" dirty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, </a:t>
            </a:r>
            <a:r>
              <a:rPr lang="ko-KR" altLang="en-US" sz="4000" b="1" dirty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인원수에 따라 카드를 나눔</a:t>
            </a:r>
            <a:endParaRPr lang="en-US" altLang="ko-KR" sz="4000" b="1" dirty="0">
              <a:solidFill>
                <a:schemeClr val="accent6">
                  <a:lumMod val="50000"/>
                </a:schemeClr>
              </a:solidFill>
              <a:latin typeface="나눔스퀘어" pitchFamily="50" charset="-127"/>
              <a:ea typeface="나눔스퀘어" pitchFamily="50" charset="-127"/>
            </a:endParaRPr>
          </a:p>
        </p:txBody>
      </p:sp>
      <p:sp>
        <p:nvSpPr>
          <p:cNvPr id="5122" name="AutoShape 2" descr="ì±ì¥ì ëí ì´ë¯¸ì§ ê²ìê²°ê³¼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5124" name="AutoShape 4" descr="ì±ì¥ì ëí ì´ë¯¸ì§ ê²ìê²°ê³¼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447B1B77-B7AB-24EA-5959-92872CD803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675" y="2510854"/>
            <a:ext cx="11260121" cy="2076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6223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BC2161-B7BE-C6DF-A530-2B5F01EA45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F674B40-C376-3BA6-2616-A13D647BE069}"/>
              </a:ext>
            </a:extLst>
          </p:cNvPr>
          <p:cNvSpPr txBox="1"/>
          <p:nvPr/>
        </p:nvSpPr>
        <p:spPr>
          <a:xfrm>
            <a:off x="320675" y="1231988"/>
            <a:ext cx="7965247" cy="4933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2000" b="1" dirty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받은 카드는 </a:t>
            </a:r>
            <a:r>
              <a:rPr lang="ko-KR" altLang="en-US" sz="2000" b="1" dirty="0">
                <a:solidFill>
                  <a:srgbClr val="FF0000"/>
                </a:solidFill>
                <a:latin typeface="나눔스퀘어" pitchFamily="50" charset="-127"/>
                <a:ea typeface="나눔스퀘어" pitchFamily="50" charset="-127"/>
              </a:rPr>
              <a:t>앞면을 보지 말고</a:t>
            </a:r>
            <a:r>
              <a:rPr lang="en-US" altLang="ko-KR" sz="2000" b="1" dirty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, </a:t>
            </a:r>
            <a:r>
              <a:rPr lang="ko-KR" altLang="en-US" sz="2000" b="1" dirty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뒷면인 상태로 뽑기 </a:t>
            </a:r>
            <a:r>
              <a:rPr lang="ko-KR" altLang="en-US" sz="2000" b="1" dirty="0">
                <a:solidFill>
                  <a:srgbClr val="FF0000"/>
                </a:solidFill>
                <a:latin typeface="나눔스퀘어" pitchFamily="50" charset="-127"/>
                <a:ea typeface="나눔스퀘어" pitchFamily="50" charset="-127"/>
              </a:rPr>
              <a:t>더미로 만들어 각자의 앞에 놓음</a:t>
            </a:r>
            <a:endParaRPr lang="en-US" altLang="ko-KR" sz="2000" b="1" dirty="0">
              <a:solidFill>
                <a:srgbClr val="FF0000"/>
              </a:solidFill>
              <a:latin typeface="나눔스퀘어" pitchFamily="50" charset="-127"/>
              <a:ea typeface="나눔스퀘어" pitchFamily="50" charset="-127"/>
            </a:endParaRPr>
          </a:p>
          <a:p>
            <a:pPr marL="514350" indent="-5143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2000" b="1" dirty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각자 </a:t>
            </a:r>
            <a:r>
              <a:rPr lang="ko-KR" altLang="en-US" sz="2000" b="1" dirty="0">
                <a:solidFill>
                  <a:srgbClr val="FF0000"/>
                </a:solidFill>
                <a:latin typeface="나눔스퀘어" pitchFamily="50" charset="-127"/>
                <a:ea typeface="나눔스퀘어" pitchFamily="50" charset="-127"/>
              </a:rPr>
              <a:t>자기 뽑기 더미에서 카드를 </a:t>
            </a:r>
            <a:r>
              <a:rPr lang="en-US" altLang="ko-KR" sz="2000" b="1" dirty="0">
                <a:solidFill>
                  <a:srgbClr val="FF0000"/>
                </a:solidFill>
                <a:latin typeface="나눔스퀘어" pitchFamily="50" charset="-127"/>
                <a:ea typeface="나눔스퀘어" pitchFamily="50" charset="-127"/>
              </a:rPr>
              <a:t>4</a:t>
            </a:r>
            <a:r>
              <a:rPr lang="ko-KR" altLang="en-US" sz="2000" b="1" dirty="0">
                <a:solidFill>
                  <a:srgbClr val="FF0000"/>
                </a:solidFill>
                <a:latin typeface="나눔스퀘어" pitchFamily="50" charset="-127"/>
                <a:ea typeface="나눔스퀘어" pitchFamily="50" charset="-127"/>
              </a:rPr>
              <a:t>장씩 뽑아 손에 듦</a:t>
            </a:r>
            <a:endParaRPr lang="en-US" altLang="ko-KR" sz="2000" b="1" dirty="0">
              <a:solidFill>
                <a:srgbClr val="FF0000"/>
              </a:solidFill>
              <a:latin typeface="나눔스퀘어" pitchFamily="50" charset="-127"/>
              <a:ea typeface="나눔스퀘어" pitchFamily="50" charset="-127"/>
            </a:endParaRPr>
          </a:p>
          <a:p>
            <a:pPr marL="514350" indent="-5143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2000" b="1" dirty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나눠 주지 않은 카드 중 </a:t>
            </a:r>
            <a:r>
              <a:rPr lang="en-US" altLang="ko-KR" sz="2000" b="1" dirty="0">
                <a:solidFill>
                  <a:srgbClr val="FF0000"/>
                </a:solidFill>
                <a:latin typeface="나눔스퀘어" pitchFamily="50" charset="-127"/>
                <a:ea typeface="나눔스퀘어" pitchFamily="50" charset="-127"/>
              </a:rPr>
              <a:t>5</a:t>
            </a:r>
            <a:r>
              <a:rPr lang="ko-KR" altLang="en-US" sz="2000" b="1" dirty="0">
                <a:solidFill>
                  <a:srgbClr val="FF0000"/>
                </a:solidFill>
                <a:latin typeface="나눔스퀘어" pitchFamily="50" charset="-127"/>
                <a:ea typeface="나눔스퀘어" pitchFamily="50" charset="-127"/>
              </a:rPr>
              <a:t>장</a:t>
            </a:r>
            <a:r>
              <a:rPr lang="ko-KR" altLang="en-US" sz="2000" b="1" dirty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을 테이블 가운데에 앞면이 보이도록 세로로 </a:t>
            </a:r>
            <a:r>
              <a:rPr lang="ko-KR" altLang="en-US" sz="2000" b="1" dirty="0">
                <a:solidFill>
                  <a:srgbClr val="FF0000"/>
                </a:solidFill>
                <a:latin typeface="나눔스퀘어" pitchFamily="50" charset="-127"/>
                <a:ea typeface="나눔스퀘어" pitchFamily="50" charset="-127"/>
              </a:rPr>
              <a:t>늘어 놓음</a:t>
            </a:r>
            <a:endParaRPr lang="en-US" altLang="ko-KR" sz="2000" b="1" dirty="0">
              <a:solidFill>
                <a:srgbClr val="FF0000"/>
              </a:solidFill>
              <a:latin typeface="나눔스퀘어" pitchFamily="50" charset="-127"/>
              <a:ea typeface="나눔스퀘어" pitchFamily="50" charset="-127"/>
            </a:endParaRPr>
          </a:p>
          <a:p>
            <a:pPr marL="514350" indent="-5143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2000" b="1" dirty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각각의 카드가 가로줄의 시작 지점을 나타내며</a:t>
            </a:r>
            <a:r>
              <a:rPr lang="en-US" altLang="ko-KR" sz="2000" b="1" dirty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, </a:t>
            </a:r>
            <a:r>
              <a:rPr lang="ko-KR" altLang="en-US" sz="2000" b="1" dirty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이 가로줄들의 오른쪽에 점점 카드를 더해 나감</a:t>
            </a:r>
            <a:endParaRPr lang="en-US" altLang="ko-KR" sz="2000" b="1" dirty="0">
              <a:solidFill>
                <a:schemeClr val="accent6">
                  <a:lumMod val="50000"/>
                </a:schemeClr>
              </a:solidFill>
              <a:latin typeface="나눔스퀘어" pitchFamily="50" charset="-127"/>
              <a:ea typeface="나눔스퀘어" pitchFamily="50" charset="-127"/>
            </a:endParaRPr>
          </a:p>
          <a:p>
            <a:pPr marL="514350" indent="-5143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2000" b="1" dirty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남은 카드는 게임 상자에 넣음</a:t>
            </a:r>
            <a:endParaRPr lang="en-US" altLang="ko-KR" sz="2000" b="1" dirty="0">
              <a:solidFill>
                <a:schemeClr val="accent6">
                  <a:lumMod val="50000"/>
                </a:schemeClr>
              </a:solidFill>
              <a:latin typeface="나눔스퀘어" pitchFamily="50" charset="-127"/>
              <a:ea typeface="나눔스퀘어" pitchFamily="50" charset="-127"/>
            </a:endParaRPr>
          </a:p>
        </p:txBody>
      </p:sp>
      <p:sp>
        <p:nvSpPr>
          <p:cNvPr id="5122" name="AutoShape 2" descr="ì±ì¥ì ëí ì´ë¯¸ì§ ê²ìê²°ê³¼">
            <a:extLst>
              <a:ext uri="{FF2B5EF4-FFF2-40B4-BE49-F238E27FC236}">
                <a16:creationId xmlns:a16="http://schemas.microsoft.com/office/drawing/2014/main" id="{A8DC1D47-CB03-F1C7-D4A6-1084F0200D0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5124" name="AutoShape 4" descr="ì±ì¥ì ëí ì´ë¯¸ì§ ê²ìê²°ê³¼">
            <a:extLst>
              <a:ext uri="{FF2B5EF4-FFF2-40B4-BE49-F238E27FC236}">
                <a16:creationId xmlns:a16="http://schemas.microsoft.com/office/drawing/2014/main" id="{60ED1EDF-8EB3-F02D-0607-7CCCD8B5DE8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0B35EFE-62ED-CF87-DFAC-C41DD13025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4769" y="1570382"/>
            <a:ext cx="612048" cy="4015409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933E33E1-202C-A7D0-6B2D-C90C612B2E88}"/>
              </a:ext>
            </a:extLst>
          </p:cNvPr>
          <p:cNvSpPr/>
          <p:nvPr/>
        </p:nvSpPr>
        <p:spPr>
          <a:xfrm>
            <a:off x="9382539" y="1610139"/>
            <a:ext cx="2633870" cy="3965713"/>
          </a:xfrm>
          <a:prstGeom prst="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낸 카드가 놓일 곳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DE01C6BB-28CB-424B-012F-E85AD28906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10388178" y="474006"/>
            <a:ext cx="966818" cy="649466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8" name="직사각형 7">
            <a:extLst>
              <a:ext uri="{FF2B5EF4-FFF2-40B4-BE49-F238E27FC236}">
                <a16:creationId xmlns:a16="http://schemas.microsoft.com/office/drawing/2014/main" id="{E4BF036C-C898-A6F0-C603-73ED0F44017B}"/>
              </a:ext>
            </a:extLst>
          </p:cNvPr>
          <p:cNvSpPr/>
          <p:nvPr/>
        </p:nvSpPr>
        <p:spPr>
          <a:xfrm>
            <a:off x="11234089" y="315330"/>
            <a:ext cx="782320" cy="335280"/>
          </a:xfrm>
          <a:prstGeom prst="rect">
            <a:avLst/>
          </a:prstGeom>
          <a:noFill/>
          <a:ln w="762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accent6">
                    <a:lumMod val="50000"/>
                  </a:schemeClr>
                </a:solidFill>
              </a:rPr>
              <a:t>더미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7F183CC0-48C1-6079-6703-24770D0D98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6906046">
            <a:off x="9229950" y="566110"/>
            <a:ext cx="966818" cy="649466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8403ACA3-AC16-4784-DCE3-31E8703A2C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6272323">
            <a:off x="9040432" y="500289"/>
            <a:ext cx="966818" cy="649466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6CB43B6E-D7BE-6110-B87F-DAEB72F1D8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8831939" y="506178"/>
            <a:ext cx="966818" cy="649466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269374E2-2257-BC06-273B-09A23252CE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895410">
            <a:off x="8604744" y="598243"/>
            <a:ext cx="966818" cy="649466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13" name="직사각형 12">
            <a:extLst>
              <a:ext uri="{FF2B5EF4-FFF2-40B4-BE49-F238E27FC236}">
                <a16:creationId xmlns:a16="http://schemas.microsoft.com/office/drawing/2014/main" id="{3190CEC2-A0A8-BEB7-DB16-1DF0B44BC64F}"/>
              </a:ext>
            </a:extLst>
          </p:cNvPr>
          <p:cNvSpPr/>
          <p:nvPr/>
        </p:nvSpPr>
        <p:spPr>
          <a:xfrm>
            <a:off x="6632612" y="248033"/>
            <a:ext cx="1937650" cy="335280"/>
          </a:xfrm>
          <a:prstGeom prst="rect">
            <a:avLst/>
          </a:prstGeom>
          <a:noFill/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accent6">
                    <a:lumMod val="50000"/>
                  </a:schemeClr>
                </a:solidFill>
              </a:rPr>
              <a:t>4</a:t>
            </a:r>
            <a:r>
              <a:rPr lang="ko-KR" altLang="en-US" dirty="0">
                <a:solidFill>
                  <a:schemeClr val="accent6">
                    <a:lumMod val="50000"/>
                  </a:schemeClr>
                </a:solidFill>
              </a:rPr>
              <a:t>장씩 뽑아 듦</a:t>
            </a:r>
          </a:p>
        </p:txBody>
      </p:sp>
    </p:spTree>
    <p:extLst>
      <p:ext uri="{BB962C8B-B14F-4D97-AF65-F5344CB8AC3E}">
        <p14:creationId xmlns:p14="http://schemas.microsoft.com/office/powerpoint/2010/main" val="24655360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EFE72BE-9FCC-4A66-A4C5-70FD04C6AEA5}"/>
              </a:ext>
            </a:extLst>
          </p:cNvPr>
          <p:cNvSpPr txBox="1"/>
          <p:nvPr/>
        </p:nvSpPr>
        <p:spPr>
          <a:xfrm>
            <a:off x="2259751" y="662153"/>
            <a:ext cx="18848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>
                <a:solidFill>
                  <a:srgbClr val="EB1921"/>
                </a:solidFill>
                <a:latin typeface="+mj-ea"/>
                <a:ea typeface="+mj-ea"/>
              </a:rPr>
              <a:t>카드 내기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AD394C5-B1C5-4CC5-BB58-75B6459C5F61}"/>
              </a:ext>
            </a:extLst>
          </p:cNvPr>
          <p:cNvSpPr txBox="1"/>
          <p:nvPr/>
        </p:nvSpPr>
        <p:spPr>
          <a:xfrm>
            <a:off x="412971" y="1505584"/>
            <a:ext cx="6544420" cy="37412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</a:pPr>
            <a:r>
              <a:rPr lang="ko-KR" altLang="en-US" sz="2000" b="1" dirty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각자 동시에</a:t>
            </a:r>
            <a:endParaRPr lang="en-US" altLang="ko-KR" sz="2000" b="1" dirty="0">
              <a:solidFill>
                <a:schemeClr val="accent6">
                  <a:lumMod val="50000"/>
                </a:schemeClr>
              </a:solidFill>
              <a:latin typeface="나눔스퀘어" pitchFamily="50" charset="-127"/>
              <a:ea typeface="나눔스퀘어" pitchFamily="50" charset="-127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2000" b="1" dirty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자기 손에 든 카드 중 </a:t>
            </a:r>
            <a:r>
              <a:rPr lang="en-US" altLang="ko-KR" sz="2000" b="1" dirty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1</a:t>
            </a:r>
            <a:r>
              <a:rPr lang="ko-KR" altLang="en-US" sz="2000" b="1" dirty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장을 자기 앞에 뒷면이 보이게 내려 놓음</a:t>
            </a:r>
            <a:endParaRPr lang="en-US" altLang="ko-KR" sz="2000" b="1" dirty="0">
              <a:solidFill>
                <a:schemeClr val="accent6">
                  <a:lumMod val="50000"/>
                </a:schemeClr>
              </a:solidFill>
              <a:latin typeface="나눔스퀘어" pitchFamily="50" charset="-127"/>
              <a:ea typeface="나눔스퀘어" pitchFamily="50" charset="-127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2000" b="1" dirty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동시에 카드 공개</a:t>
            </a:r>
            <a:endParaRPr lang="en-US" altLang="ko-KR" sz="2000" b="1" dirty="0">
              <a:solidFill>
                <a:schemeClr val="accent6">
                  <a:lumMod val="50000"/>
                </a:schemeClr>
              </a:solidFill>
              <a:latin typeface="나눔스퀘어" pitchFamily="50" charset="-127"/>
              <a:ea typeface="나눔스퀘어" pitchFamily="50" charset="-127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2000" b="1" dirty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가장 낮은 숫자의 카드를 내려놓은 사람부터 </a:t>
            </a:r>
            <a:r>
              <a:rPr lang="en-US" altLang="ko-KR" sz="2000" b="1" dirty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5</a:t>
            </a:r>
            <a:r>
              <a:rPr lang="ko-KR" altLang="en-US" sz="2000" b="1" dirty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개의 가로줄 중 한 곳에 자기 카드를 놓음</a:t>
            </a:r>
            <a:endParaRPr lang="en-US" altLang="ko-KR" sz="2000" b="1" dirty="0">
              <a:solidFill>
                <a:schemeClr val="accent6">
                  <a:lumMod val="50000"/>
                </a:schemeClr>
              </a:solidFill>
              <a:latin typeface="나눔스퀘어" pitchFamily="50" charset="-127"/>
              <a:ea typeface="나눔스퀘어" pitchFamily="50" charset="-127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2000" b="1" dirty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이런 식으로</a:t>
            </a:r>
            <a:r>
              <a:rPr lang="en-US" altLang="ko-KR" sz="2000" b="1" dirty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, </a:t>
            </a:r>
            <a:r>
              <a:rPr lang="ko-KR" altLang="en-US" sz="2000" b="1" dirty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가장 높은 숫자의 카드를 내려놓은 사람이 자기 카드를 가로줄에 놓으면 한 라운드 끝남</a:t>
            </a:r>
            <a:endParaRPr lang="en-US" altLang="ko-KR" sz="2000" b="1" dirty="0">
              <a:solidFill>
                <a:schemeClr val="accent6">
                  <a:lumMod val="50000"/>
                </a:schemeClr>
              </a:solidFill>
              <a:latin typeface="나눔스퀘어" pitchFamily="50" charset="-127"/>
              <a:ea typeface="나눔스퀘어" pitchFamily="50" charset="-127"/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88172AA9-2423-757E-F773-6D00CAE0BF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7204" y="662153"/>
            <a:ext cx="867222" cy="5689506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40667826-0B8C-AFE1-1AD8-0FABD0B2CC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10423956" y="770357"/>
            <a:ext cx="1097348" cy="73715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532B4345-42E3-D23A-0643-77A9F767ED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11159235" y="3321435"/>
            <a:ext cx="1097348" cy="73715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0386D8EC-CA09-C154-4A3F-EEFE8E8D68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10553772" y="5434410"/>
            <a:ext cx="1097348" cy="73715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3BA77912-D0D4-F50B-7789-FE29E3175D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34645" y="5170394"/>
            <a:ext cx="781159" cy="1181265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FF1D213C-4B90-37AC-D219-ED4B95E35FD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62998" y="506341"/>
            <a:ext cx="819264" cy="1181265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ECD8A746-E117-B293-A071-D69BFABB9A9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82262" y="3105051"/>
            <a:ext cx="809738" cy="113363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EF3743B-FDFC-DE31-F656-C8747E7637B1}"/>
              </a:ext>
            </a:extLst>
          </p:cNvPr>
          <p:cNvSpPr txBox="1"/>
          <p:nvPr/>
        </p:nvSpPr>
        <p:spPr>
          <a:xfrm>
            <a:off x="390249" y="5275380"/>
            <a:ext cx="6875523" cy="971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20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카드 뽑기</a:t>
            </a:r>
            <a:r>
              <a:rPr lang="en-US" altLang="ko-KR" sz="20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: </a:t>
            </a:r>
            <a:r>
              <a:rPr lang="ko-KR" altLang="en-US" sz="20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자기 손에 든 카드를 모두 내서 </a:t>
            </a:r>
            <a:r>
              <a:rPr lang="ko-KR" altLang="en-US" sz="2000" b="1" dirty="0">
                <a:solidFill>
                  <a:srgbClr val="FF0000"/>
                </a:solidFill>
                <a:latin typeface="+mj-ea"/>
                <a:ea typeface="+mj-ea"/>
              </a:rPr>
              <a:t>손이 비게 되면</a:t>
            </a:r>
            <a:r>
              <a:rPr lang="en-US" altLang="ko-KR" sz="20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, </a:t>
            </a:r>
            <a:r>
              <a:rPr lang="ko-KR" altLang="en-US" sz="20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그때 다시 자기 뽑기 더미에서 </a:t>
            </a:r>
            <a:r>
              <a:rPr lang="en-US" altLang="ko-KR" sz="20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4</a:t>
            </a:r>
            <a:r>
              <a:rPr lang="ko-KR" altLang="en-US" sz="20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장을 뽑음</a:t>
            </a:r>
            <a:endParaRPr lang="en-US" altLang="ko-KR" sz="2000" b="1" dirty="0">
              <a:solidFill>
                <a:schemeClr val="accent6">
                  <a:lumMod val="50000"/>
                </a:schemeClr>
              </a:solidFill>
              <a:highlight>
                <a:srgbClr val="FFFF00"/>
              </a:highlight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069934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D47DC5-9450-AAD3-A66C-36D8E0918A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2EC6161-436C-48A9-C9B9-DD0D1F0672CF}"/>
              </a:ext>
            </a:extLst>
          </p:cNvPr>
          <p:cNvSpPr txBox="1"/>
          <p:nvPr/>
        </p:nvSpPr>
        <p:spPr>
          <a:xfrm>
            <a:off x="2259751" y="662153"/>
            <a:ext cx="18848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>
                <a:solidFill>
                  <a:srgbClr val="EB1921"/>
                </a:solidFill>
                <a:latin typeface="+mj-ea"/>
                <a:ea typeface="+mj-ea"/>
              </a:rPr>
              <a:t>카드 놓기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AAE2075-B7A1-6E70-C34D-FC4694E60646}"/>
              </a:ext>
            </a:extLst>
          </p:cNvPr>
          <p:cNvSpPr txBox="1"/>
          <p:nvPr/>
        </p:nvSpPr>
        <p:spPr>
          <a:xfrm>
            <a:off x="367524" y="1977574"/>
            <a:ext cx="6544420" cy="18946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ko-KR" altLang="en-US" sz="2000" b="1" dirty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지금 놓으려는 카드의 황소 중 하나라도 그 가로줄 마지막으로 놓여있는 카드의 황소 중 하나와 색깔이 같아야 함</a:t>
            </a:r>
            <a:endParaRPr lang="en-US" altLang="ko-KR" sz="2000" b="1" dirty="0">
              <a:solidFill>
                <a:schemeClr val="accent6">
                  <a:lumMod val="50000"/>
                </a:schemeClr>
              </a:solidFill>
              <a:latin typeface="나눔스퀘어" pitchFamily="50" charset="-127"/>
              <a:ea typeface="나눔스퀘어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2000" b="1" dirty="0">
              <a:solidFill>
                <a:schemeClr val="accent6">
                  <a:lumMod val="50000"/>
                </a:schemeClr>
              </a:solidFill>
              <a:latin typeface="나눔스퀘어" pitchFamily="50" charset="-127"/>
              <a:ea typeface="나눔스퀘어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b="1" dirty="0">
                <a:solidFill>
                  <a:schemeClr val="accent6">
                    <a:lumMod val="50000"/>
                  </a:schemeClr>
                </a:solidFill>
                <a:highlight>
                  <a:srgbClr val="FFFF00"/>
                </a:highlight>
                <a:latin typeface="나눔스퀘어" pitchFamily="50" charset="-127"/>
                <a:ea typeface="나눔스퀘어" pitchFamily="50" charset="-127"/>
              </a:rPr>
              <a:t>카드에 적힌 숫자는 카드 놓는 순서만 정함</a:t>
            </a:r>
            <a:endParaRPr lang="en-US" altLang="ko-KR" sz="2000" b="1" dirty="0">
              <a:solidFill>
                <a:schemeClr val="accent6">
                  <a:lumMod val="50000"/>
                </a:schemeClr>
              </a:solidFill>
              <a:highlight>
                <a:srgbClr val="FFFF00"/>
              </a:highlight>
              <a:latin typeface="나눔스퀘어" pitchFamily="50" charset="-127"/>
              <a:ea typeface="나눔스퀘어" pitchFamily="50" charset="-127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12230B42-C615-2F48-787B-2F1C8C12FE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2944" y="789728"/>
            <a:ext cx="867222" cy="5689506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0CD8D4EB-8D87-1456-29CE-14550E6EA4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7870" y="435230"/>
            <a:ext cx="781159" cy="1181265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CABA7211-D315-282E-CC17-038D0907D8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47440" y="459047"/>
            <a:ext cx="819264" cy="1181265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0A192B66-4289-ADF8-4C44-F2392DD72B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77418" y="506679"/>
            <a:ext cx="809738" cy="1133633"/>
          </a:xfrm>
          <a:prstGeom prst="rect">
            <a:avLst/>
          </a:prstGeom>
        </p:spPr>
      </p:pic>
      <p:grpSp>
        <p:nvGrpSpPr>
          <p:cNvPr id="21" name="그룹 20">
            <a:extLst>
              <a:ext uri="{FF2B5EF4-FFF2-40B4-BE49-F238E27FC236}">
                <a16:creationId xmlns:a16="http://schemas.microsoft.com/office/drawing/2014/main" id="{367918F0-40EC-5B70-6016-53EAB0C76C63}"/>
              </a:ext>
            </a:extLst>
          </p:cNvPr>
          <p:cNvGrpSpPr/>
          <p:nvPr/>
        </p:nvGrpSpPr>
        <p:grpSpPr>
          <a:xfrm>
            <a:off x="227575" y="1230315"/>
            <a:ext cx="4496825" cy="647790"/>
            <a:chOff x="227575" y="1230315"/>
            <a:chExt cx="4496825" cy="647790"/>
          </a:xfrm>
        </p:grpSpPr>
        <p:pic>
          <p:nvPicPr>
            <p:cNvPr id="16" name="그림 15">
              <a:extLst>
                <a:ext uri="{FF2B5EF4-FFF2-40B4-BE49-F238E27FC236}">
                  <a16:creationId xmlns:a16="http://schemas.microsoft.com/office/drawing/2014/main" id="{08BA234B-D585-3098-EE1F-6235082CC6D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27575" y="1230315"/>
              <a:ext cx="628738" cy="647790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FD2F364-0E9A-6E8E-B337-9E3F76A2A58E}"/>
                </a:ext>
              </a:extLst>
            </p:cNvPr>
            <p:cNvSpPr txBox="1"/>
            <p:nvPr/>
          </p:nvSpPr>
          <p:spPr>
            <a:xfrm>
              <a:off x="880276" y="1354885"/>
              <a:ext cx="384412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0" b="1" dirty="0">
                  <a:solidFill>
                    <a:srgbClr val="2F5EAB"/>
                  </a:solidFill>
                  <a:latin typeface="+mj-ea"/>
                  <a:ea typeface="+mj-ea"/>
                </a:rPr>
                <a:t>색깔이 연결되게</a:t>
              </a:r>
            </a:p>
          </p:txBody>
        </p:sp>
      </p:grpSp>
      <p:pic>
        <p:nvPicPr>
          <p:cNvPr id="19" name="그림 18">
            <a:extLst>
              <a:ext uri="{FF2B5EF4-FFF2-40B4-BE49-F238E27FC236}">
                <a16:creationId xmlns:a16="http://schemas.microsoft.com/office/drawing/2014/main" id="{095E5CAB-F733-9309-B076-FAA02EF0E000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6537" y="3971664"/>
            <a:ext cx="2962688" cy="2162477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7E1CF211-074A-5FE6-4C89-63A0881CEF26}"/>
              </a:ext>
            </a:extLst>
          </p:cNvPr>
          <p:cNvSpPr txBox="1"/>
          <p:nvPr/>
        </p:nvSpPr>
        <p:spPr>
          <a:xfrm>
            <a:off x="3118692" y="4348943"/>
            <a:ext cx="3801627" cy="18946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ko-KR" sz="2000" b="1" dirty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52</a:t>
            </a:r>
            <a:r>
              <a:rPr lang="ko-KR" altLang="en-US" sz="2000" b="1" dirty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번</a:t>
            </a:r>
            <a:r>
              <a:rPr lang="en-US" altLang="ko-KR" sz="2000" b="1" dirty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, 104</a:t>
            </a:r>
            <a:r>
              <a:rPr lang="ko-KR" altLang="en-US" sz="2000" b="1" dirty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번 황소 남작카드는 </a:t>
            </a:r>
            <a:r>
              <a:rPr lang="en-US" altLang="ko-KR" sz="2000" b="1" dirty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6</a:t>
            </a:r>
            <a:r>
              <a:rPr lang="ko-KR" altLang="en-US" sz="2000" b="1" dirty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가지 색깔 황소가 모두 그려져 있어</a:t>
            </a:r>
            <a:r>
              <a:rPr lang="en-US" altLang="ko-KR" sz="2000" b="1" dirty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, </a:t>
            </a:r>
            <a:r>
              <a:rPr lang="ko-KR" altLang="en-US" sz="2000" b="1" dirty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원하는 아무 가로줄에 놓을 수 있음</a:t>
            </a:r>
            <a:endParaRPr lang="en-US" altLang="ko-KR" sz="2000" b="1" dirty="0">
              <a:solidFill>
                <a:schemeClr val="accent6">
                  <a:lumMod val="50000"/>
                </a:schemeClr>
              </a:solidFill>
              <a:highlight>
                <a:srgbClr val="FFFF00"/>
              </a:highlight>
              <a:latin typeface="나눔스퀘어" pitchFamily="50" charset="-127"/>
              <a:ea typeface="나눔스퀘어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36636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2.59259E-6 L -3.95833E-6 2.59259E-6 C -0.00651 0.025 -0.01302 0.05023 -0.01953 0.07546 C -0.02369 0.09213 -0.02825 0.10787 -0.03242 0.12407 C -0.03971 0.15301 -0.05065 0.19861 -0.05703 0.23009 C -0.06302 0.26018 -0.07044 0.28981 -0.07434 0.32153 C -0.07656 0.33935 -0.07864 0.35717 -0.08073 0.37477 C -0.0819 0.38379 -0.08255 0.39305 -0.08398 0.40185 C -0.08567 0.4125 -0.08737 0.42291 -0.08906 0.4331 C -0.09635 0.47222 -0.09791 0.47546 -0.10273 0.50486 C -0.10533 0.52106 -0.10781 0.5375 -0.11054 0.5537 C -0.11119 0.5574 -0.11171 0.56134 -0.11237 0.56504 C -0.11302 0.56828 -0.11367 0.57176 -0.11432 0.575 C -0.11653 0.58935 -0.11432 0.58078 -0.11692 0.58935 C -0.11705 0.59213 -0.11757 0.60023 -0.11809 0.6037 C -0.12044 0.61643 -0.12057 0.61273 -0.12135 0.62222 C -0.12135 0.62268 -0.12135 0.62315 -0.12135 0.62407 L -0.12083 0.61782 " pathEditMode="relative" rAng="0" ptsTypes="AAAAAAAAAAAAAAAA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68" y="312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3.7037E-6 L -1.04167E-6 0.00024 C -0.01888 0.01667 -0.00573 0.00209 -0.01758 0.02061 C -0.01992 0.02431 -0.02292 0.02686 -0.02513 0.03102 C -0.02799 0.03635 -0.02982 0.04329 -0.03255 0.04885 C -0.03476 0.05324 -0.03776 0.05649 -0.0401 0.06065 C -0.04297 0.06574 -0.0457 0.0713 -0.04844 0.07686 C -0.05651 0.09352 -0.0651 0.10973 -0.07252 0.12732 C -0.07669 0.13727 -0.08125 0.14676 -0.08516 0.15695 C -0.09154 0.17431 -0.09648 0.19352 -0.10338 0.21042 L -0.11016 0.22662 C -0.11042 0.22801 -0.11055 0.22963 -0.11094 0.23102 C -0.11367 0.24074 -0.11419 0.23172 -0.1168 0.25024 C -0.11706 0.25232 -0.11732 0.2544 -0.11758 0.25625 C -0.11862 0.26297 -0.11888 0.26042 -0.11927 0.26968 C -0.1194 0.27315 -0.11927 0.27662 -0.11927 0.27986 " pathEditMode="relative" rAng="0" ptsTypes="AAAAAAAAAAAAAAAA">
                                      <p:cBhvr>
                                        <p:cTn id="1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77" y="139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11111E-6 L -3.33333E-6 0.00023 C -0.0052 0.00208 -0.01041 0.0037 -0.01536 0.00648 C -0.01849 0.00833 -0.02148 0.01088 -0.02435 0.01319 C -0.03112 0.01852 -0.03776 0.02407 -0.04414 0.02986 C -0.04961 0.03449 -0.05455 0.04167 -0.06028 0.04467 C -0.0651 0.04768 -0.07005 0.05023 -0.07487 0.05324 C -0.07877 0.05579 -0.08242 0.05949 -0.08645 0.0618 C -0.08945 0.06342 -0.09257 0.06342 -0.09544 0.06481 C -0.11614 0.07616 -0.10039 0.07176 -0.11523 0.075 C -0.11797 0.07662 -0.12057 0.07847 -0.1233 0.08009 C -0.12734 0.08241 -0.13099 0.0838 -0.13502 0.0868 C -0.147 0.0956 -0.1289 0.08403 -0.1431 0.09329 C -0.14583 0.09514 -0.14856 0.09653 -0.1513 0.09838 C -0.17656 0.1169 -0.14284 0.09305 -0.1664 0.11342 C -0.16784 0.11481 -0.16953 0.11458 -0.17096 0.11528 C -0.17135 0.11574 -0.1763 0.12268 -0.17721 0.12361 C -0.17838 0.1243 -0.17968 0.1243 -0.18086 0.12523 C -0.18945 0.12986 -0.18333 0.1287 -0.19336 0.1287 " pathEditMode="relative" rAng="0" ptsTypes="AAAAAAAAAAAAAAAAAAA">
                                      <p:cBhvr>
                                        <p:cTn id="1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674" y="64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92 -0.0044 L 0.00092 -0.0044 C -0.02695 0.01296 0.00027 -0.00463 -0.03919 0.02361 C -0.04362 0.02685 -0.04817 0.02916 -0.05247 0.03264 C -0.05638 0.03541 -0.06028 0.03865 -0.06419 0.04143 C -0.06822 0.04421 -0.07252 0.04606 -0.07669 0.04884 C -0.07981 0.05092 -0.08268 0.05416 -0.0858 0.05625 C -0.08854 0.0581 -0.09153 0.05879 -0.09414 0.06065 C -0.10039 0.06481 -0.10612 0.07083 -0.1125 0.07407 L -0.13007 0.08287 C -0.13281 0.08426 -0.13567 0.08565 -0.13841 0.08727 L -0.15091 0.09467 L -0.15338 0.09629 C -0.15416 0.09676 -0.15507 0.09745 -0.15585 0.09768 C -0.15872 0.09861 -0.16145 0.0993 -0.16419 0.10069 C -0.17369 0.10532 -0.16809 0.10416 -0.17669 0.11111 C -0.17773 0.1118 -0.1789 0.11203 -0.18007 0.1125 C -0.18085 0.11296 -0.18177 0.11342 -0.18255 0.11412 C -0.18372 0.11551 -0.18463 0.11736 -0.18593 0.11852 C -0.18697 0.11944 -0.18815 0.11921 -0.18919 0.1199 C -0.1901 0.1206 -0.19088 0.12199 -0.19166 0.12291 C -0.1957 0.12639 -0.19309 0.12129 -0.19583 0.12893 " pathEditMode="relative" ptsTypes="AAAAAAAAAAAAAAAAAAAAAA"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7E8312-7F28-22E7-D6BD-C5ABF1B464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A0777DB-B1F4-903F-C445-5696353C36D5}"/>
              </a:ext>
            </a:extLst>
          </p:cNvPr>
          <p:cNvSpPr txBox="1"/>
          <p:nvPr/>
        </p:nvSpPr>
        <p:spPr>
          <a:xfrm>
            <a:off x="2259751" y="662153"/>
            <a:ext cx="32958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>
                <a:solidFill>
                  <a:srgbClr val="EB1921"/>
                </a:solidFill>
                <a:latin typeface="+mj-ea"/>
                <a:ea typeface="+mj-ea"/>
              </a:rPr>
              <a:t>카드 가져가기</a:t>
            </a:r>
            <a:endParaRPr lang="ko-KR" altLang="en-US" sz="3200" b="1" dirty="0">
              <a:solidFill>
                <a:srgbClr val="EB1921"/>
              </a:solidFill>
              <a:latin typeface="+mj-ea"/>
              <a:ea typeface="+mj-ea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B5954E7-68D2-26D2-33F5-E560F1132C36}"/>
              </a:ext>
            </a:extLst>
          </p:cNvPr>
          <p:cNvSpPr txBox="1"/>
          <p:nvPr/>
        </p:nvSpPr>
        <p:spPr>
          <a:xfrm>
            <a:off x="367524" y="1977574"/>
            <a:ext cx="6544420" cy="14329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ko-KR" altLang="en-US" sz="2000" b="1" dirty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어떤 가로줄에 </a:t>
            </a:r>
            <a:r>
              <a:rPr lang="en-US" altLang="ko-KR" sz="2000" b="1" dirty="0">
                <a:solidFill>
                  <a:srgbClr val="FF0000"/>
                </a:solidFill>
                <a:latin typeface="+mj-ea"/>
                <a:ea typeface="+mj-ea"/>
              </a:rPr>
              <a:t>6</a:t>
            </a:r>
            <a:r>
              <a:rPr lang="ko-KR" altLang="en-US" sz="2000" b="1" dirty="0">
                <a:solidFill>
                  <a:srgbClr val="FF0000"/>
                </a:solidFill>
                <a:latin typeface="+mj-ea"/>
                <a:ea typeface="+mj-ea"/>
              </a:rPr>
              <a:t>번째로 카드를 놓는</a:t>
            </a:r>
            <a:r>
              <a:rPr lang="ko-KR" altLang="en-US" sz="2000" b="1" dirty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다면 방금 놓은 카드보다 왼쪽에 놓인 카드 </a:t>
            </a:r>
            <a:r>
              <a:rPr lang="en-US" altLang="ko-KR" sz="2000" b="1" dirty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5</a:t>
            </a:r>
            <a:r>
              <a:rPr lang="ko-KR" altLang="en-US" sz="2000" b="1" dirty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장을 전부 가져와야 함</a:t>
            </a:r>
            <a:r>
              <a:rPr lang="en-US" altLang="ko-KR" sz="2000" b="1" dirty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. </a:t>
            </a:r>
            <a:r>
              <a:rPr lang="ko-KR" altLang="en-US" sz="2000" b="1" dirty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방금 놓은 카드는 그 가로줄의 새로운 </a:t>
            </a:r>
            <a:r>
              <a:rPr lang="en-US" altLang="ko-KR" sz="2000" b="1" dirty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1</a:t>
            </a:r>
            <a:r>
              <a:rPr lang="ko-KR" altLang="en-US" sz="2000" b="1" dirty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번째 카드가 됨</a:t>
            </a:r>
            <a:endParaRPr lang="en-US" altLang="ko-KR" sz="2000" b="1" dirty="0">
              <a:solidFill>
                <a:schemeClr val="accent6">
                  <a:lumMod val="50000"/>
                </a:schemeClr>
              </a:solidFill>
              <a:latin typeface="나눔스퀘어" pitchFamily="50" charset="-127"/>
              <a:ea typeface="나눔스퀘어" pitchFamily="50" charset="-127"/>
            </a:endParaRP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5BAD6BD1-9707-3478-4060-9AB95EA613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575" y="1230315"/>
            <a:ext cx="628738" cy="64779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9BAD38F9-1961-6648-04C3-F506ECE04126}"/>
              </a:ext>
            </a:extLst>
          </p:cNvPr>
          <p:cNvSpPr txBox="1"/>
          <p:nvPr/>
        </p:nvSpPr>
        <p:spPr>
          <a:xfrm>
            <a:off x="880276" y="1354885"/>
            <a:ext cx="38441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>
                <a:solidFill>
                  <a:srgbClr val="2F5EAB"/>
                </a:solidFill>
                <a:latin typeface="+mj-ea"/>
                <a:ea typeface="+mj-ea"/>
              </a:rPr>
              <a:t>규칙</a:t>
            </a:r>
            <a:r>
              <a:rPr lang="en-US" altLang="ko-KR" sz="2800" b="1" dirty="0">
                <a:solidFill>
                  <a:srgbClr val="2F5EAB"/>
                </a:solidFill>
                <a:latin typeface="+mj-ea"/>
                <a:ea typeface="+mj-ea"/>
              </a:rPr>
              <a:t>1: 6</a:t>
            </a:r>
            <a:r>
              <a:rPr lang="ko-KR" altLang="en-US" sz="2800" b="1" dirty="0">
                <a:solidFill>
                  <a:srgbClr val="2F5EAB"/>
                </a:solidFill>
                <a:latin typeface="+mj-ea"/>
                <a:ea typeface="+mj-ea"/>
              </a:rPr>
              <a:t>번째 카드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2D7584E-8E33-B3F1-2BDD-A94425EAD9C1}"/>
              </a:ext>
            </a:extLst>
          </p:cNvPr>
          <p:cNvSpPr txBox="1"/>
          <p:nvPr/>
        </p:nvSpPr>
        <p:spPr>
          <a:xfrm>
            <a:off x="227575" y="4476934"/>
            <a:ext cx="6544420" cy="18946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ko-KR" altLang="en-US" sz="2000" b="1" dirty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어떤 가로줄에 카드를 놓았는데 그 가로줄에 </a:t>
            </a:r>
            <a:r>
              <a:rPr lang="ko-KR" altLang="en-US" sz="2000" b="1" dirty="0">
                <a:solidFill>
                  <a:srgbClr val="FF0000"/>
                </a:solidFill>
                <a:latin typeface="+mj-ea"/>
                <a:ea typeface="+mj-ea"/>
              </a:rPr>
              <a:t>어떤 한 색깔의 황소가 </a:t>
            </a:r>
            <a:r>
              <a:rPr lang="en-US" altLang="ko-KR" sz="2000" b="1" dirty="0">
                <a:solidFill>
                  <a:srgbClr val="FF0000"/>
                </a:solidFill>
                <a:latin typeface="+mj-ea"/>
                <a:ea typeface="+mj-ea"/>
              </a:rPr>
              <a:t>6</a:t>
            </a:r>
            <a:r>
              <a:rPr lang="ko-KR" altLang="en-US" sz="2000" b="1" dirty="0">
                <a:solidFill>
                  <a:srgbClr val="FF0000"/>
                </a:solidFill>
                <a:latin typeface="+mj-ea"/>
                <a:ea typeface="+mj-ea"/>
              </a:rPr>
              <a:t>개 이상이 </a:t>
            </a:r>
            <a:r>
              <a:rPr lang="ko-KR" altLang="en-US" sz="2000" b="1" dirty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된다면</a:t>
            </a:r>
            <a:r>
              <a:rPr lang="en-US" altLang="ko-KR" sz="2000" b="1" dirty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, </a:t>
            </a:r>
            <a:r>
              <a:rPr lang="ko-KR" altLang="en-US" sz="2000" b="1" dirty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방금 놓은 카드보다 왼쪽에 놓인 모든 카드를 가져와야 함</a:t>
            </a:r>
            <a:r>
              <a:rPr lang="en-US" altLang="ko-KR" sz="2000" b="1" dirty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. </a:t>
            </a:r>
            <a:r>
              <a:rPr lang="ko-KR" altLang="en-US" sz="2000" b="1" dirty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방금 놓은 카드는 그 가로줄의 새로운 </a:t>
            </a:r>
            <a:r>
              <a:rPr lang="en-US" altLang="ko-KR" sz="2000" b="1" dirty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1</a:t>
            </a:r>
            <a:r>
              <a:rPr lang="ko-KR" altLang="en-US" sz="2000" b="1" dirty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번째 카드가 됨</a:t>
            </a:r>
            <a:endParaRPr lang="en-US" altLang="ko-KR" sz="2000" b="1" dirty="0">
              <a:solidFill>
                <a:schemeClr val="accent6">
                  <a:lumMod val="50000"/>
                </a:schemeClr>
              </a:solidFill>
              <a:latin typeface="나눔스퀘어" pitchFamily="50" charset="-127"/>
              <a:ea typeface="나눔스퀘어" pitchFamily="50" charset="-127"/>
            </a:endParaRPr>
          </a:p>
        </p:txBody>
      </p: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81E66FCE-277C-F48B-9A6D-020A5C9939D1}"/>
              </a:ext>
            </a:extLst>
          </p:cNvPr>
          <p:cNvGrpSpPr/>
          <p:nvPr/>
        </p:nvGrpSpPr>
        <p:grpSpPr>
          <a:xfrm>
            <a:off x="165262" y="3791960"/>
            <a:ext cx="6606733" cy="647790"/>
            <a:chOff x="165262" y="3791960"/>
            <a:chExt cx="6606733" cy="647790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27735FC-1CC9-C0C4-9A50-2E64BF111958}"/>
                </a:ext>
              </a:extLst>
            </p:cNvPr>
            <p:cNvSpPr txBox="1"/>
            <p:nvPr/>
          </p:nvSpPr>
          <p:spPr>
            <a:xfrm>
              <a:off x="740327" y="3854245"/>
              <a:ext cx="60316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0" b="1" dirty="0">
                  <a:solidFill>
                    <a:srgbClr val="2F5EAB"/>
                  </a:solidFill>
                  <a:latin typeface="+mj-ea"/>
                  <a:ea typeface="+mj-ea"/>
                </a:rPr>
                <a:t>규칙</a:t>
              </a:r>
              <a:r>
                <a:rPr lang="en-US" altLang="ko-KR" sz="2800" b="1" dirty="0">
                  <a:solidFill>
                    <a:srgbClr val="2F5EAB"/>
                  </a:solidFill>
                  <a:latin typeface="+mj-ea"/>
                  <a:ea typeface="+mj-ea"/>
                </a:rPr>
                <a:t>2: </a:t>
              </a:r>
              <a:r>
                <a:rPr lang="ko-KR" altLang="en-US" sz="2800" b="1" dirty="0">
                  <a:solidFill>
                    <a:srgbClr val="2F5EAB"/>
                  </a:solidFill>
                  <a:latin typeface="+mj-ea"/>
                  <a:ea typeface="+mj-ea"/>
                </a:rPr>
                <a:t>같은 색깔 황소 </a:t>
              </a:r>
              <a:r>
                <a:rPr lang="en-US" altLang="ko-KR" sz="2800" b="1" dirty="0">
                  <a:solidFill>
                    <a:srgbClr val="2F5EAB"/>
                  </a:solidFill>
                  <a:latin typeface="+mj-ea"/>
                  <a:ea typeface="+mj-ea"/>
                </a:rPr>
                <a:t>6</a:t>
              </a:r>
              <a:r>
                <a:rPr lang="ko-KR" altLang="en-US" sz="2800" b="1" dirty="0">
                  <a:solidFill>
                    <a:srgbClr val="2F5EAB"/>
                  </a:solidFill>
                  <a:latin typeface="+mj-ea"/>
                  <a:ea typeface="+mj-ea"/>
                </a:rPr>
                <a:t>개 이상</a:t>
              </a:r>
            </a:p>
          </p:txBody>
        </p:sp>
        <p:pic>
          <p:nvPicPr>
            <p:cNvPr id="6" name="그림 5">
              <a:extLst>
                <a:ext uri="{FF2B5EF4-FFF2-40B4-BE49-F238E27FC236}">
                  <a16:creationId xmlns:a16="http://schemas.microsoft.com/office/drawing/2014/main" id="{88F906D6-0BC0-E7C0-801A-C64E79A6446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65262" y="3791960"/>
              <a:ext cx="628738" cy="647790"/>
            </a:xfrm>
            <a:prstGeom prst="rect">
              <a:avLst/>
            </a:prstGeom>
          </p:spPr>
        </p:pic>
      </p:grp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A686425C-CCB8-259D-60F5-1ED205181805}"/>
              </a:ext>
            </a:extLst>
          </p:cNvPr>
          <p:cNvGrpSpPr/>
          <p:nvPr/>
        </p:nvGrpSpPr>
        <p:grpSpPr>
          <a:xfrm>
            <a:off x="7015239" y="662153"/>
            <a:ext cx="5011499" cy="5891047"/>
            <a:chOff x="7015239" y="662153"/>
            <a:chExt cx="4658601" cy="5497861"/>
          </a:xfrm>
        </p:grpSpPr>
        <p:pic>
          <p:nvPicPr>
            <p:cNvPr id="15" name="그림 14">
              <a:extLst>
                <a:ext uri="{FF2B5EF4-FFF2-40B4-BE49-F238E27FC236}">
                  <a16:creationId xmlns:a16="http://schemas.microsoft.com/office/drawing/2014/main" id="{B9F899D8-63B2-5FCF-0D49-BB125E54905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015239" y="662153"/>
              <a:ext cx="3339506" cy="4095387"/>
            </a:xfrm>
            <a:prstGeom prst="rect">
              <a:avLst/>
            </a:prstGeom>
          </p:spPr>
        </p:pic>
        <p:pic>
          <p:nvPicPr>
            <p:cNvPr id="21" name="그림 20">
              <a:extLst>
                <a:ext uri="{FF2B5EF4-FFF2-40B4-BE49-F238E27FC236}">
                  <a16:creationId xmlns:a16="http://schemas.microsoft.com/office/drawing/2014/main" id="{1E52321B-DFA9-B321-5840-964CEAE4941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055879" y="4790593"/>
              <a:ext cx="4617961" cy="1369421"/>
            </a:xfrm>
            <a:prstGeom prst="rect">
              <a:avLst/>
            </a:prstGeom>
          </p:spPr>
        </p:pic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BB94D7A7-01FC-FF99-BA04-3E8357D74212}"/>
              </a:ext>
            </a:extLst>
          </p:cNvPr>
          <p:cNvSpPr txBox="1"/>
          <p:nvPr/>
        </p:nvSpPr>
        <p:spPr>
          <a:xfrm>
            <a:off x="10107664" y="4528936"/>
            <a:ext cx="2495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>
                <a:solidFill>
                  <a:srgbClr val="2F5EAB"/>
                </a:solidFill>
                <a:latin typeface="+mj-ea"/>
                <a:ea typeface="+mj-ea"/>
              </a:rPr>
              <a:t>규칙</a:t>
            </a:r>
            <a:r>
              <a:rPr lang="en-US" altLang="ko-KR" b="1" dirty="0">
                <a:solidFill>
                  <a:srgbClr val="2F5EAB"/>
                </a:solidFill>
                <a:latin typeface="+mj-ea"/>
                <a:ea typeface="+mj-ea"/>
              </a:rPr>
              <a:t>1: 6</a:t>
            </a:r>
            <a:r>
              <a:rPr lang="ko-KR" altLang="en-US" b="1" dirty="0">
                <a:solidFill>
                  <a:srgbClr val="2F5EAB"/>
                </a:solidFill>
                <a:latin typeface="+mj-ea"/>
                <a:ea typeface="+mj-ea"/>
              </a:rPr>
              <a:t>번째 카드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DD0300C-1A64-080B-BA07-5E03C408DB77}"/>
              </a:ext>
            </a:extLst>
          </p:cNvPr>
          <p:cNvSpPr txBox="1"/>
          <p:nvPr/>
        </p:nvSpPr>
        <p:spPr>
          <a:xfrm>
            <a:off x="8876213" y="229812"/>
            <a:ext cx="32287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>
                <a:solidFill>
                  <a:srgbClr val="2F5EAB"/>
                </a:solidFill>
                <a:latin typeface="+mj-ea"/>
                <a:ea typeface="+mj-ea"/>
              </a:rPr>
              <a:t>규칙</a:t>
            </a:r>
            <a:r>
              <a:rPr lang="en-US" altLang="ko-KR" sz="1600" b="1" dirty="0">
                <a:solidFill>
                  <a:srgbClr val="2F5EAB"/>
                </a:solidFill>
                <a:latin typeface="+mj-ea"/>
                <a:ea typeface="+mj-ea"/>
              </a:rPr>
              <a:t>2: </a:t>
            </a:r>
            <a:r>
              <a:rPr lang="ko-KR" altLang="en-US" sz="1600" b="1" dirty="0">
                <a:solidFill>
                  <a:srgbClr val="2F5EAB"/>
                </a:solidFill>
                <a:latin typeface="+mj-ea"/>
                <a:ea typeface="+mj-ea"/>
              </a:rPr>
              <a:t>같은 색깔 황소 </a:t>
            </a:r>
            <a:r>
              <a:rPr lang="en-US" altLang="ko-KR" sz="1600" b="1" dirty="0">
                <a:solidFill>
                  <a:srgbClr val="2F5EAB"/>
                </a:solidFill>
                <a:latin typeface="+mj-ea"/>
                <a:ea typeface="+mj-ea"/>
              </a:rPr>
              <a:t>6</a:t>
            </a:r>
            <a:r>
              <a:rPr lang="ko-KR" altLang="en-US" sz="1600" b="1" dirty="0">
                <a:solidFill>
                  <a:srgbClr val="2F5EAB"/>
                </a:solidFill>
                <a:latin typeface="+mj-ea"/>
                <a:ea typeface="+mj-ea"/>
              </a:rPr>
              <a:t>개 이상</a:t>
            </a:r>
          </a:p>
        </p:txBody>
      </p:sp>
    </p:spTree>
    <p:extLst>
      <p:ext uri="{BB962C8B-B14F-4D97-AF65-F5344CB8AC3E}">
        <p14:creationId xmlns:p14="http://schemas.microsoft.com/office/powerpoint/2010/main" val="11588004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7F7FB4-4EDC-F254-68C8-DCC8323927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974A0ED-5063-0E45-4B0B-8594EB1700FD}"/>
              </a:ext>
            </a:extLst>
          </p:cNvPr>
          <p:cNvSpPr txBox="1"/>
          <p:nvPr/>
        </p:nvSpPr>
        <p:spPr>
          <a:xfrm>
            <a:off x="2259751" y="662153"/>
            <a:ext cx="32958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>
                <a:solidFill>
                  <a:srgbClr val="EB1921"/>
                </a:solidFill>
                <a:latin typeface="+mj-ea"/>
                <a:ea typeface="+mj-ea"/>
              </a:rPr>
              <a:t>카드 가져가기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2C7BB50-2A0C-B44F-5BF8-C7EDE8FEDF5D}"/>
              </a:ext>
            </a:extLst>
          </p:cNvPr>
          <p:cNvSpPr txBox="1"/>
          <p:nvPr/>
        </p:nvSpPr>
        <p:spPr>
          <a:xfrm>
            <a:off x="227575" y="1986062"/>
            <a:ext cx="6544420" cy="971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ko-KR" altLang="en-US" sz="2000" b="1" dirty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원하는 가로줄 하나를 골라서 그 가로줄의 카드를 모두 가져 옴</a:t>
            </a:r>
            <a:r>
              <a:rPr lang="en-US" altLang="ko-KR" sz="2000" b="1" dirty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. </a:t>
            </a:r>
            <a:r>
              <a:rPr lang="ko-KR" altLang="en-US" sz="2000" b="1" dirty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자신이 놓은 카드가 그 가로줄의 첫번째 카드가 됨</a:t>
            </a:r>
            <a:endParaRPr lang="en-US" altLang="ko-KR" sz="2000" b="1" dirty="0">
              <a:solidFill>
                <a:schemeClr val="accent6">
                  <a:lumMod val="50000"/>
                </a:schemeClr>
              </a:solidFill>
              <a:latin typeface="나눔스퀘어" pitchFamily="50" charset="-127"/>
              <a:ea typeface="나눔스퀘어" pitchFamily="50" charset="-127"/>
            </a:endParaRPr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C6D4BD3D-9E59-7CBB-C327-623E6B06A686}"/>
              </a:ext>
            </a:extLst>
          </p:cNvPr>
          <p:cNvGrpSpPr/>
          <p:nvPr/>
        </p:nvGrpSpPr>
        <p:grpSpPr>
          <a:xfrm>
            <a:off x="227575" y="1230315"/>
            <a:ext cx="5984381" cy="647790"/>
            <a:chOff x="227575" y="1230315"/>
            <a:chExt cx="5984381" cy="647790"/>
          </a:xfrm>
        </p:grpSpPr>
        <p:pic>
          <p:nvPicPr>
            <p:cNvPr id="16" name="그림 15">
              <a:extLst>
                <a:ext uri="{FF2B5EF4-FFF2-40B4-BE49-F238E27FC236}">
                  <a16:creationId xmlns:a16="http://schemas.microsoft.com/office/drawing/2014/main" id="{D2D40743-6510-BDF7-5FCB-7BA3F07A5D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27575" y="1230315"/>
              <a:ext cx="628738" cy="647790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55B0796-B089-FEF6-F78D-F136658201A8}"/>
                </a:ext>
              </a:extLst>
            </p:cNvPr>
            <p:cNvSpPr txBox="1"/>
            <p:nvPr/>
          </p:nvSpPr>
          <p:spPr>
            <a:xfrm>
              <a:off x="880275" y="1354885"/>
              <a:ext cx="533168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0" b="1" dirty="0">
                  <a:solidFill>
                    <a:srgbClr val="2F5EAB"/>
                  </a:solidFill>
                  <a:latin typeface="+mj-ea"/>
                  <a:ea typeface="+mj-ea"/>
                </a:rPr>
                <a:t>규칙</a:t>
              </a:r>
              <a:r>
                <a:rPr lang="en-US" altLang="ko-KR" sz="2800" b="1" dirty="0">
                  <a:solidFill>
                    <a:srgbClr val="2F5EAB"/>
                  </a:solidFill>
                  <a:latin typeface="+mj-ea"/>
                  <a:ea typeface="+mj-ea"/>
                </a:rPr>
                <a:t>3: </a:t>
              </a:r>
              <a:r>
                <a:rPr lang="ko-KR" altLang="en-US" sz="2800" b="1" dirty="0">
                  <a:solidFill>
                    <a:srgbClr val="2F5EAB"/>
                  </a:solidFill>
                  <a:latin typeface="+mj-ea"/>
                  <a:ea typeface="+mj-ea"/>
                </a:rPr>
                <a:t>같은 색깔 황소가 없음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E441B73C-F445-F0A5-DFD1-B31E5B5F9580}"/>
              </a:ext>
            </a:extLst>
          </p:cNvPr>
          <p:cNvSpPr txBox="1"/>
          <p:nvPr/>
        </p:nvSpPr>
        <p:spPr>
          <a:xfrm>
            <a:off x="367524" y="3157729"/>
            <a:ext cx="6031668" cy="2325508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ko-KR" altLang="en-US" sz="2800" b="1" dirty="0">
                <a:solidFill>
                  <a:srgbClr val="0070C0"/>
                </a:solidFill>
                <a:latin typeface="+mj-ea"/>
                <a:ea typeface="+mj-ea"/>
              </a:rPr>
              <a:t>벌점 더미</a:t>
            </a:r>
            <a:endParaRPr lang="en-US" altLang="ko-KR" sz="2800" b="1" dirty="0">
              <a:solidFill>
                <a:srgbClr val="0070C0"/>
              </a:solidFill>
              <a:latin typeface="+mj-ea"/>
              <a:ea typeface="+mj-ea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2000" b="1" dirty="0">
                <a:solidFill>
                  <a:srgbClr val="0070C0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가로줄의 카드를 가져오면</a:t>
            </a:r>
            <a:r>
              <a:rPr lang="en-US" altLang="ko-KR" sz="2000" b="1" dirty="0">
                <a:solidFill>
                  <a:srgbClr val="0070C0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, </a:t>
            </a:r>
            <a:r>
              <a:rPr lang="ko-KR" altLang="en-US" sz="2000" b="1" dirty="0">
                <a:solidFill>
                  <a:srgbClr val="0070C0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그 카드들을 자기 앞에 앞면 더미로 만들어 놓음</a:t>
            </a:r>
            <a:r>
              <a:rPr lang="en-US" altLang="ko-KR" sz="2000" b="1" dirty="0">
                <a:solidFill>
                  <a:srgbClr val="0070C0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. </a:t>
            </a:r>
            <a:r>
              <a:rPr lang="ko-KR" altLang="en-US" sz="2000" b="1" dirty="0">
                <a:solidFill>
                  <a:srgbClr val="0070C0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이것이 각자의 벌점 더미</a:t>
            </a:r>
            <a:endParaRPr lang="en-US" altLang="ko-KR" sz="2000" b="1" dirty="0">
              <a:solidFill>
                <a:srgbClr val="0070C0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2000" b="1" dirty="0">
                <a:solidFill>
                  <a:srgbClr val="0070C0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중요</a:t>
            </a:r>
            <a:r>
              <a:rPr lang="en-US" altLang="ko-KR" sz="2000" b="1" dirty="0">
                <a:solidFill>
                  <a:srgbClr val="0070C0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: </a:t>
            </a:r>
            <a:r>
              <a:rPr lang="ko-KR" altLang="en-US" sz="2000" b="1" dirty="0">
                <a:solidFill>
                  <a:srgbClr val="0070C0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가로줄에서 가져온 카드를 손에 들거나</a:t>
            </a:r>
            <a:r>
              <a:rPr lang="en-US" altLang="ko-KR" sz="2000" b="1" dirty="0">
                <a:solidFill>
                  <a:srgbClr val="0070C0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, </a:t>
            </a:r>
            <a:r>
              <a:rPr lang="ko-KR" altLang="en-US" sz="2000" b="1" dirty="0">
                <a:solidFill>
                  <a:srgbClr val="0070C0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뽑기 더미에서 섞어 넣지 마세요</a:t>
            </a:r>
            <a:r>
              <a:rPr lang="en-US" altLang="ko-KR" sz="2000" b="1" dirty="0">
                <a:solidFill>
                  <a:srgbClr val="0070C0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!</a:t>
            </a:r>
            <a:endParaRPr lang="ko-KR" altLang="en-US" sz="2000" b="1" dirty="0">
              <a:solidFill>
                <a:srgbClr val="0070C0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55117821-D548-C88B-B9BE-7A2B47001D24}"/>
              </a:ext>
            </a:extLst>
          </p:cNvPr>
          <p:cNvGrpSpPr/>
          <p:nvPr/>
        </p:nvGrpSpPr>
        <p:grpSpPr>
          <a:xfrm>
            <a:off x="7015239" y="442797"/>
            <a:ext cx="5200626" cy="6230958"/>
            <a:chOff x="7015239" y="442797"/>
            <a:chExt cx="5200626" cy="6230958"/>
          </a:xfrm>
        </p:grpSpPr>
        <p:grpSp>
          <p:nvGrpSpPr>
            <p:cNvPr id="22" name="그룹 21">
              <a:extLst>
                <a:ext uri="{FF2B5EF4-FFF2-40B4-BE49-F238E27FC236}">
                  <a16:creationId xmlns:a16="http://schemas.microsoft.com/office/drawing/2014/main" id="{AF4B0FD7-678D-CA11-C93C-E610A086AB74}"/>
                </a:ext>
              </a:extLst>
            </p:cNvPr>
            <p:cNvGrpSpPr/>
            <p:nvPr/>
          </p:nvGrpSpPr>
          <p:grpSpPr>
            <a:xfrm>
              <a:off x="7015239" y="662153"/>
              <a:ext cx="5011499" cy="5891047"/>
              <a:chOff x="7015239" y="662153"/>
              <a:chExt cx="4658601" cy="5497861"/>
            </a:xfrm>
          </p:grpSpPr>
          <p:pic>
            <p:nvPicPr>
              <p:cNvPr id="15" name="그림 14">
                <a:extLst>
                  <a:ext uri="{FF2B5EF4-FFF2-40B4-BE49-F238E27FC236}">
                    <a16:creationId xmlns:a16="http://schemas.microsoft.com/office/drawing/2014/main" id="{2675D66A-6F9E-3ADD-27C6-B31BF592AE2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015239" y="662153"/>
                <a:ext cx="3339506" cy="4095387"/>
              </a:xfrm>
              <a:prstGeom prst="rect">
                <a:avLst/>
              </a:prstGeom>
            </p:spPr>
          </p:pic>
          <p:pic>
            <p:nvPicPr>
              <p:cNvPr id="21" name="그림 20">
                <a:extLst>
                  <a:ext uri="{FF2B5EF4-FFF2-40B4-BE49-F238E27FC236}">
                    <a16:creationId xmlns:a16="http://schemas.microsoft.com/office/drawing/2014/main" id="{5BDA5ECC-D2F7-0A3D-578F-B093F274BCD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EFEFE"/>
                  </a:clrFrom>
                  <a:clrTo>
                    <a:srgbClr val="FEFEFE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7055879" y="4790593"/>
                <a:ext cx="4617961" cy="1369421"/>
              </a:xfrm>
              <a:prstGeom prst="rect">
                <a:avLst/>
              </a:prstGeom>
            </p:spPr>
          </p:pic>
        </p:grpSp>
        <p:pic>
          <p:nvPicPr>
            <p:cNvPr id="4" name="그림 3">
              <a:extLst>
                <a:ext uri="{FF2B5EF4-FFF2-40B4-BE49-F238E27FC236}">
                  <a16:creationId xmlns:a16="http://schemas.microsoft.com/office/drawing/2014/main" id="{E9846EE0-FE14-8234-2E80-D7DFC202A2D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208431" y="442797"/>
              <a:ext cx="2562888" cy="3075466"/>
            </a:xfrm>
            <a:prstGeom prst="rect">
              <a:avLst/>
            </a:prstGeom>
          </p:spPr>
        </p:pic>
        <p:pic>
          <p:nvPicPr>
            <p:cNvPr id="6" name="그림 5">
              <a:extLst>
                <a:ext uri="{FF2B5EF4-FFF2-40B4-BE49-F238E27FC236}">
                  <a16:creationId xmlns:a16="http://schemas.microsoft.com/office/drawing/2014/main" id="{EEA8B9CB-559C-38FD-D560-EBC8BC9F3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511303" y="1792394"/>
              <a:ext cx="1394255" cy="1673106"/>
            </a:xfrm>
            <a:prstGeom prst="rect">
              <a:avLst/>
            </a:prstGeom>
          </p:spPr>
        </p:pic>
        <p:pic>
          <p:nvPicPr>
            <p:cNvPr id="7" name="그림 6">
              <a:extLst>
                <a:ext uri="{FF2B5EF4-FFF2-40B4-BE49-F238E27FC236}">
                  <a16:creationId xmlns:a16="http://schemas.microsoft.com/office/drawing/2014/main" id="{C276D8E6-04B1-9667-7769-33DB53D0EF5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208431" y="4786772"/>
              <a:ext cx="3007434" cy="1886983"/>
            </a:xfrm>
            <a:prstGeom prst="rect">
              <a:avLst/>
            </a:prstGeom>
          </p:spPr>
        </p:pic>
        <p:pic>
          <p:nvPicPr>
            <p:cNvPr id="10" name="그림 9">
              <a:extLst>
                <a:ext uri="{FF2B5EF4-FFF2-40B4-BE49-F238E27FC236}">
                  <a16:creationId xmlns:a16="http://schemas.microsoft.com/office/drawing/2014/main" id="{C6BC50F0-5C68-9FAE-F3A2-30D2630037C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229321" y="1986600"/>
              <a:ext cx="1394255" cy="21659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058510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4C1211-FE1E-15A1-B334-60560F7139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14C40EE0-1887-4F48-FE46-4993BFB9DFDD}"/>
              </a:ext>
            </a:extLst>
          </p:cNvPr>
          <p:cNvSpPr txBox="1"/>
          <p:nvPr/>
        </p:nvSpPr>
        <p:spPr>
          <a:xfrm>
            <a:off x="367524" y="1977574"/>
            <a:ext cx="6544420" cy="18946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ko-KR" altLang="en-US" sz="20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라운드를 반복 하다가</a:t>
            </a:r>
            <a:r>
              <a:rPr lang="en-US" altLang="ko-KR" sz="20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, </a:t>
            </a:r>
            <a:r>
              <a:rPr lang="ko-KR" altLang="en-US" sz="20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각자 자기 마지막 카드까지 모두 가로줄에 놓고 나면</a:t>
            </a:r>
            <a:r>
              <a:rPr lang="en-US" altLang="ko-KR" sz="20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, </a:t>
            </a:r>
            <a:r>
              <a:rPr lang="ko-KR" altLang="en-US" sz="20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게임 종료</a:t>
            </a:r>
            <a:endParaRPr lang="en-US" altLang="ko-KR" sz="2000" b="1" dirty="0">
              <a:solidFill>
                <a:schemeClr val="accent6">
                  <a:lumMod val="50000"/>
                </a:schemeClr>
              </a:solidFill>
              <a:latin typeface="+mj-ea"/>
              <a:ea typeface="+mj-ea"/>
            </a:endParaRPr>
          </a:p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ko-KR" altLang="en-US" sz="20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자기 벌점 더미에 놓인 카드의 벌점을 모두 더함</a:t>
            </a:r>
            <a:r>
              <a:rPr lang="en-US" altLang="ko-KR" sz="20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.</a:t>
            </a:r>
          </a:p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ko-KR" altLang="en-US" sz="20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벌점을 가장 적게 받은 사람이 승리</a:t>
            </a:r>
            <a:endParaRPr lang="en-US" altLang="ko-KR" sz="2000" b="1" dirty="0">
              <a:solidFill>
                <a:schemeClr val="accent6">
                  <a:lumMod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0AF2573-88D7-1B18-6BCC-EAECB5F60E96}"/>
              </a:ext>
            </a:extLst>
          </p:cNvPr>
          <p:cNvSpPr txBox="1"/>
          <p:nvPr/>
        </p:nvSpPr>
        <p:spPr>
          <a:xfrm>
            <a:off x="462832" y="1382130"/>
            <a:ext cx="53316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>
                <a:solidFill>
                  <a:srgbClr val="2F5EAB"/>
                </a:solidFill>
                <a:latin typeface="+mj-ea"/>
                <a:ea typeface="+mj-ea"/>
              </a:rPr>
              <a:t>게임 종료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3BD2179-7F7B-C42E-4EC4-76BB44C5E474}"/>
              </a:ext>
            </a:extLst>
          </p:cNvPr>
          <p:cNvSpPr txBox="1"/>
          <p:nvPr/>
        </p:nvSpPr>
        <p:spPr>
          <a:xfrm>
            <a:off x="820996" y="4385294"/>
            <a:ext cx="10102107" cy="14637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>
                <a:solidFill>
                  <a:srgbClr val="EB1921"/>
                </a:solidFill>
                <a:latin typeface="+mj-ea"/>
                <a:ea typeface="+mj-ea"/>
              </a:rPr>
              <a:t>소머리 </a:t>
            </a:r>
            <a:r>
              <a:rPr lang="en-US" altLang="ko-KR" sz="3200" b="1" dirty="0">
                <a:solidFill>
                  <a:srgbClr val="EB1921"/>
                </a:solidFill>
                <a:latin typeface="+mj-ea"/>
                <a:ea typeface="+mj-ea"/>
              </a:rPr>
              <a:t>= </a:t>
            </a:r>
            <a:r>
              <a:rPr lang="ko-KR" altLang="en-US" sz="3200" b="1" dirty="0">
                <a:solidFill>
                  <a:srgbClr val="EB1921"/>
                </a:solidFill>
                <a:latin typeface="+mj-ea"/>
                <a:ea typeface="+mj-ea"/>
              </a:rPr>
              <a:t>벌점</a:t>
            </a:r>
            <a:endParaRPr lang="en-US" altLang="ko-KR" sz="3200" b="1" dirty="0">
              <a:solidFill>
                <a:srgbClr val="EB1921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각 카드 위쪽 빨간 글씨로 벌점을 나타내는 숫자와 소머리가 표시되어 있음</a:t>
            </a:r>
            <a:r>
              <a:rPr lang="en-US" altLang="ko-KR" sz="2000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. </a:t>
            </a:r>
            <a:r>
              <a:rPr lang="ko-KR" altLang="en-US" sz="2000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이 숫자는 카드에 있는 황소의 개수와 같음</a:t>
            </a:r>
            <a:endParaRPr lang="ko-KR" altLang="en-US" sz="2400" dirty="0">
              <a:solidFill>
                <a:schemeClr val="accent6">
                  <a:lumMod val="50000"/>
                </a:schemeClr>
              </a:solidFill>
              <a:latin typeface="+mj-ea"/>
              <a:ea typeface="+mj-ea"/>
            </a:endParaRP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0F1C5AF1-D73B-2058-6CFB-C905CCC72C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5270" y="899642"/>
            <a:ext cx="2019582" cy="3353268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잉크 11">
                <a:extLst>
                  <a:ext uri="{FF2B5EF4-FFF2-40B4-BE49-F238E27FC236}">
                    <a16:creationId xmlns:a16="http://schemas.microsoft.com/office/drawing/2014/main" id="{01EE7615-DB90-CB9C-2C32-796A872B5E8C}"/>
                  </a:ext>
                </a:extLst>
              </p14:cNvPr>
              <p14:cNvContentPartPr/>
              <p14:nvPr/>
            </p14:nvContentPartPr>
            <p14:xfrm>
              <a:off x="9165681" y="651220"/>
              <a:ext cx="698760" cy="992520"/>
            </p14:xfrm>
          </p:contentPart>
        </mc:Choice>
        <mc:Fallback xmlns="">
          <p:pic>
            <p:nvPicPr>
              <p:cNvPr id="12" name="잉크 11">
                <a:extLst>
                  <a:ext uri="{FF2B5EF4-FFF2-40B4-BE49-F238E27FC236}">
                    <a16:creationId xmlns:a16="http://schemas.microsoft.com/office/drawing/2014/main" id="{01EE7615-DB90-CB9C-2C32-796A872B5E8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147681" y="633220"/>
                <a:ext cx="734400" cy="1028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206098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4F8C76-C117-A00E-4682-D661483F34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C6A0FD7-1522-0FDA-DD6A-8875CCB54EDE}"/>
              </a:ext>
            </a:extLst>
          </p:cNvPr>
          <p:cNvSpPr txBox="1"/>
          <p:nvPr/>
        </p:nvSpPr>
        <p:spPr>
          <a:xfrm>
            <a:off x="261986" y="644429"/>
            <a:ext cx="54987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>
                <a:solidFill>
                  <a:srgbClr val="018E85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선택 규칙 </a:t>
            </a:r>
            <a:r>
              <a:rPr lang="en-US" altLang="ko-KR" sz="3200" b="1" dirty="0">
                <a:solidFill>
                  <a:srgbClr val="018E85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1: </a:t>
            </a:r>
            <a:r>
              <a:rPr lang="ko-KR" altLang="en-US" sz="3200" b="1" dirty="0">
                <a:solidFill>
                  <a:srgbClr val="018E85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오직 색깔만</a:t>
            </a:r>
            <a:r>
              <a:rPr lang="en-US" altLang="ko-KR" sz="3200" b="1" dirty="0">
                <a:solidFill>
                  <a:srgbClr val="018E85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!</a:t>
            </a:r>
            <a:endParaRPr lang="ko-KR" altLang="en-US" sz="3200" b="1" dirty="0">
              <a:solidFill>
                <a:srgbClr val="018E85"/>
              </a:solidFill>
              <a:latin typeface="나눔스퀘어 네오 Heavy" panose="00000A00000000000000" pitchFamily="2" charset="-127"/>
              <a:ea typeface="나눔스퀘어 네오 Heavy" panose="00000A00000000000000" pitchFamily="2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A700530-84B5-62F5-52F8-CB120E43E0B0}"/>
              </a:ext>
            </a:extLst>
          </p:cNvPr>
          <p:cNvSpPr txBox="1"/>
          <p:nvPr/>
        </p:nvSpPr>
        <p:spPr>
          <a:xfrm>
            <a:off x="466915" y="1440861"/>
            <a:ext cx="10237528" cy="14329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ko-KR" sz="20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“</a:t>
            </a:r>
            <a:r>
              <a:rPr lang="ko-KR" altLang="en-US" sz="20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규칙 </a:t>
            </a:r>
            <a:r>
              <a:rPr lang="en-US" altLang="ko-KR" sz="20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1: 6</a:t>
            </a:r>
            <a:r>
              <a:rPr lang="ko-KR" altLang="en-US" sz="20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번째 카드</a:t>
            </a:r>
            <a:r>
              <a:rPr lang="en-US" altLang="ko-KR" sz="20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”</a:t>
            </a:r>
            <a:r>
              <a:rPr lang="ko-KR" altLang="en-US" sz="20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 를 적용하지 않음</a:t>
            </a:r>
            <a:endParaRPr lang="en-US" altLang="ko-KR" sz="2000" b="1" dirty="0">
              <a:solidFill>
                <a:schemeClr val="accent6">
                  <a:lumMod val="50000"/>
                </a:schemeClr>
              </a:solidFill>
              <a:latin typeface="+mj-ea"/>
              <a:ea typeface="+mj-ea"/>
            </a:endParaRPr>
          </a:p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ko-KR" sz="20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“</a:t>
            </a:r>
            <a:r>
              <a:rPr lang="ko-KR" altLang="en-US" sz="20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규칙 </a:t>
            </a:r>
            <a:r>
              <a:rPr lang="en-US" altLang="ko-KR" sz="20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2: </a:t>
            </a:r>
            <a:r>
              <a:rPr lang="ko-KR" altLang="en-US" sz="20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같은 색깔 황소 </a:t>
            </a:r>
            <a:r>
              <a:rPr lang="en-US" altLang="ko-KR" sz="20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6</a:t>
            </a:r>
            <a:r>
              <a:rPr lang="ko-KR" altLang="en-US" sz="20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개 이상</a:t>
            </a:r>
            <a:r>
              <a:rPr lang="en-US" altLang="ko-KR" sz="20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”, “</a:t>
            </a:r>
            <a:r>
              <a:rPr lang="ko-KR" altLang="en-US" sz="20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규칙 </a:t>
            </a:r>
            <a:r>
              <a:rPr lang="en-US" altLang="ko-KR" sz="20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3: </a:t>
            </a:r>
            <a:r>
              <a:rPr lang="ko-KR" altLang="en-US" sz="20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같은 색깔 황소가 없음</a:t>
            </a:r>
            <a:r>
              <a:rPr lang="en-US" altLang="ko-KR" sz="20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”</a:t>
            </a:r>
            <a:r>
              <a:rPr lang="ko-KR" altLang="en-US" sz="20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 을 통해서만 가로줄에서 카드를 가져옴</a:t>
            </a:r>
            <a:endParaRPr lang="en-US" altLang="ko-KR" sz="2000" b="1" dirty="0">
              <a:solidFill>
                <a:schemeClr val="accent6">
                  <a:lumMod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1DF45C-2F87-8C22-FCFA-4C22582C9E90}"/>
              </a:ext>
            </a:extLst>
          </p:cNvPr>
          <p:cNvSpPr txBox="1"/>
          <p:nvPr/>
        </p:nvSpPr>
        <p:spPr>
          <a:xfrm>
            <a:off x="261986" y="3136612"/>
            <a:ext cx="54987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>
                <a:solidFill>
                  <a:srgbClr val="018E85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선택 규칙 </a:t>
            </a:r>
            <a:r>
              <a:rPr lang="en-US" altLang="ko-KR" sz="3200" b="1" dirty="0">
                <a:solidFill>
                  <a:srgbClr val="018E85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2: </a:t>
            </a:r>
            <a:r>
              <a:rPr lang="ko-KR" altLang="en-US" sz="3200" b="1" dirty="0">
                <a:solidFill>
                  <a:srgbClr val="018E85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소머리</a:t>
            </a:r>
            <a:r>
              <a:rPr lang="en-US" altLang="ko-KR" sz="3200" b="1" dirty="0">
                <a:solidFill>
                  <a:srgbClr val="018E85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=</a:t>
            </a:r>
            <a:r>
              <a:rPr lang="ko-KR" altLang="en-US" sz="3200" b="1" dirty="0">
                <a:solidFill>
                  <a:srgbClr val="018E85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승점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06971B3-E243-4073-354A-8D1B15E931B8}"/>
              </a:ext>
            </a:extLst>
          </p:cNvPr>
          <p:cNvSpPr txBox="1"/>
          <p:nvPr/>
        </p:nvSpPr>
        <p:spPr>
          <a:xfrm>
            <a:off x="466915" y="3984182"/>
            <a:ext cx="10237528" cy="2356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ko-KR" altLang="en-US" sz="20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가로줄에서 가져온 카드로 만든 더미가 </a:t>
            </a:r>
            <a:r>
              <a:rPr lang="en-US" altLang="ko-KR" sz="20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“</a:t>
            </a:r>
            <a:r>
              <a:rPr lang="ko-KR" altLang="en-US" sz="20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승점</a:t>
            </a:r>
            <a:r>
              <a:rPr lang="en-US" altLang="ko-KR" sz="20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＂</a:t>
            </a:r>
            <a:r>
              <a:rPr lang="ko-KR" altLang="en-US" sz="20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더미가 됨</a:t>
            </a:r>
            <a:endParaRPr lang="en-US" altLang="ko-KR" sz="2000" b="1" dirty="0">
              <a:solidFill>
                <a:schemeClr val="accent6">
                  <a:lumMod val="50000"/>
                </a:schemeClr>
              </a:solidFill>
              <a:latin typeface="+mj-ea"/>
              <a:ea typeface="+mj-ea"/>
            </a:endParaRPr>
          </a:p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ko-KR" altLang="en-US" sz="20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규칙 </a:t>
            </a:r>
            <a:r>
              <a:rPr lang="en-US" altLang="ko-KR" sz="20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3: </a:t>
            </a:r>
            <a:r>
              <a:rPr lang="ko-KR" altLang="en-US" sz="20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같은 색깔 황소가 없을 경우 그 카드를 자기 뽑기 더미 맨 아래 뒷면으로 놓음</a:t>
            </a:r>
            <a:endParaRPr lang="en-US" altLang="ko-KR" sz="2000" b="1" dirty="0">
              <a:solidFill>
                <a:schemeClr val="accent6">
                  <a:lumMod val="50000"/>
                </a:schemeClr>
              </a:solidFill>
              <a:latin typeface="+mj-ea"/>
              <a:ea typeface="+mj-ea"/>
            </a:endParaRPr>
          </a:p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ko-KR" altLang="en-US" sz="20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게임 종료</a:t>
            </a:r>
            <a:r>
              <a:rPr lang="en-US" altLang="ko-KR" sz="20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: </a:t>
            </a:r>
            <a:r>
              <a:rPr lang="ko-KR" altLang="en-US" sz="20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누군가 </a:t>
            </a:r>
            <a:r>
              <a:rPr lang="en-US" altLang="ko-KR" sz="20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1</a:t>
            </a:r>
            <a:r>
              <a:rPr lang="ko-KR" altLang="en-US" sz="20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명이라도 자기 마지막 카드를 가로줄에 놓고 나면 라운드 종료</a:t>
            </a:r>
            <a:endParaRPr lang="en-US" altLang="ko-KR" sz="2000" b="1" dirty="0">
              <a:solidFill>
                <a:schemeClr val="accent6">
                  <a:lumMod val="50000"/>
                </a:schemeClr>
              </a:solidFill>
              <a:latin typeface="+mj-ea"/>
              <a:ea typeface="+mj-ea"/>
            </a:endParaRPr>
          </a:p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ko-KR" altLang="en-US" sz="20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자기 승점 더미에 놓인 카드가 승점</a:t>
            </a:r>
            <a:r>
              <a:rPr lang="en-US" altLang="ko-KR" sz="20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, </a:t>
            </a:r>
            <a:r>
              <a:rPr lang="ko-KR" altLang="en-US" sz="20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남은 카드가 벌점 </a:t>
            </a:r>
            <a:endParaRPr lang="en-US" altLang="ko-KR" sz="2000" b="1" dirty="0">
              <a:solidFill>
                <a:schemeClr val="accent6">
                  <a:lumMod val="50000"/>
                </a:schemeClr>
              </a:solidFill>
              <a:latin typeface="+mj-ea"/>
              <a:ea typeface="+mj-ea"/>
            </a:endParaRPr>
          </a:p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ko-KR" altLang="en-US" sz="20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승점</a:t>
            </a:r>
            <a:r>
              <a:rPr lang="en-US" altLang="ko-KR" sz="20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-</a:t>
            </a:r>
            <a:r>
              <a:rPr lang="ko-KR" altLang="en-US" sz="20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벌점이 자신의 점수</a:t>
            </a:r>
            <a:r>
              <a:rPr lang="en-US" altLang="ko-KR" sz="20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, </a:t>
            </a:r>
            <a:r>
              <a:rPr lang="ko-KR" altLang="en-US" sz="20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가장 높은 사람이 승리</a:t>
            </a:r>
            <a:endParaRPr lang="en-US" altLang="ko-KR" sz="2000" b="1" dirty="0">
              <a:solidFill>
                <a:schemeClr val="accent6">
                  <a:lumMod val="50000"/>
                </a:schemeClr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2198407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텍스트, 만화 영화, 아동 미술, 카드 게임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64B36DE6-284E-0D13-CC96-3FF61E9871D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12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6248BFB-2837-6E0C-BCB1-E7D47C9BC651}"/>
              </a:ext>
            </a:extLst>
          </p:cNvPr>
          <p:cNvSpPr txBox="1"/>
          <p:nvPr/>
        </p:nvSpPr>
        <p:spPr>
          <a:xfrm>
            <a:off x="1302027" y="910272"/>
            <a:ext cx="99689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0" b="1" dirty="0">
                <a:solidFill>
                  <a:srgbClr val="018E85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게임을 시작해 볼까요</a:t>
            </a:r>
            <a:r>
              <a:rPr lang="en-US" altLang="ko-KR" sz="8000" b="1" dirty="0">
                <a:solidFill>
                  <a:srgbClr val="018E85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?</a:t>
            </a:r>
            <a:endParaRPr lang="ko-KR" altLang="en-US" sz="6600" dirty="0">
              <a:solidFill>
                <a:srgbClr val="018E85"/>
              </a:solidFill>
              <a:latin typeface="나눔스퀘어 네오 Heavy" panose="00000A00000000000000" pitchFamily="2" charset="-127"/>
              <a:ea typeface="나눔스퀘어 네오 Heavy" panose="00000A00000000000000" pitchFamily="2" charset="-127"/>
            </a:endParaRPr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8F8334C0-E5CF-6766-E9CF-4592A36D835E}"/>
              </a:ext>
            </a:extLst>
          </p:cNvPr>
          <p:cNvGrpSpPr/>
          <p:nvPr/>
        </p:nvGrpSpPr>
        <p:grpSpPr>
          <a:xfrm>
            <a:off x="4038088" y="4037913"/>
            <a:ext cx="4496825" cy="647790"/>
            <a:chOff x="3914992" y="2757803"/>
            <a:chExt cx="4496825" cy="647790"/>
          </a:xfrm>
        </p:grpSpPr>
        <p:pic>
          <p:nvPicPr>
            <p:cNvPr id="6" name="그림 5">
              <a:extLst>
                <a:ext uri="{FF2B5EF4-FFF2-40B4-BE49-F238E27FC236}">
                  <a16:creationId xmlns:a16="http://schemas.microsoft.com/office/drawing/2014/main" id="{8D1FA5D8-F69E-EDE8-EAA7-0605BD5900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914992" y="2757803"/>
              <a:ext cx="628738" cy="647790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71C6150-20EF-2D6E-2086-4E97A46E05F0}"/>
                </a:ext>
              </a:extLst>
            </p:cNvPr>
            <p:cNvSpPr txBox="1"/>
            <p:nvPr/>
          </p:nvSpPr>
          <p:spPr>
            <a:xfrm>
              <a:off x="4567693" y="2882373"/>
              <a:ext cx="384412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0" b="1" dirty="0">
                  <a:solidFill>
                    <a:srgbClr val="2F5EAB"/>
                  </a:solidFill>
                  <a:latin typeface="+mj-ea"/>
                  <a:ea typeface="+mj-ea"/>
                </a:rPr>
                <a:t>규칙</a:t>
              </a:r>
              <a:r>
                <a:rPr lang="en-US" altLang="ko-KR" sz="2800" b="1" dirty="0">
                  <a:solidFill>
                    <a:srgbClr val="2F5EAB"/>
                  </a:solidFill>
                  <a:latin typeface="+mj-ea"/>
                  <a:ea typeface="+mj-ea"/>
                </a:rPr>
                <a:t>1: 6</a:t>
              </a:r>
              <a:r>
                <a:rPr lang="ko-KR" altLang="en-US" sz="2800" b="1" dirty="0">
                  <a:solidFill>
                    <a:srgbClr val="2F5EAB"/>
                  </a:solidFill>
                  <a:latin typeface="+mj-ea"/>
                  <a:ea typeface="+mj-ea"/>
                </a:rPr>
                <a:t>번째 카드</a:t>
              </a:r>
            </a:p>
          </p:txBody>
        </p:sp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8ACFD15E-4B21-1B4E-42B1-DA7EE61CB7C5}"/>
              </a:ext>
            </a:extLst>
          </p:cNvPr>
          <p:cNvGrpSpPr/>
          <p:nvPr/>
        </p:nvGrpSpPr>
        <p:grpSpPr>
          <a:xfrm>
            <a:off x="3057549" y="4830873"/>
            <a:ext cx="6606733" cy="647790"/>
            <a:chOff x="165262" y="3791960"/>
            <a:chExt cx="6606733" cy="647790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E9237C2-E66E-B1F9-7BB8-03FE629C5D53}"/>
                </a:ext>
              </a:extLst>
            </p:cNvPr>
            <p:cNvSpPr txBox="1"/>
            <p:nvPr/>
          </p:nvSpPr>
          <p:spPr>
            <a:xfrm>
              <a:off x="740327" y="3854245"/>
              <a:ext cx="60316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0" b="1" dirty="0">
                  <a:solidFill>
                    <a:srgbClr val="2F5EAB"/>
                  </a:solidFill>
                  <a:latin typeface="+mj-ea"/>
                  <a:ea typeface="+mj-ea"/>
                </a:rPr>
                <a:t>규칙</a:t>
              </a:r>
              <a:r>
                <a:rPr lang="en-US" altLang="ko-KR" sz="2800" b="1" dirty="0">
                  <a:solidFill>
                    <a:srgbClr val="2F5EAB"/>
                  </a:solidFill>
                  <a:latin typeface="+mj-ea"/>
                  <a:ea typeface="+mj-ea"/>
                </a:rPr>
                <a:t>2: </a:t>
              </a:r>
              <a:r>
                <a:rPr lang="ko-KR" altLang="en-US" sz="2800" b="1" dirty="0">
                  <a:solidFill>
                    <a:srgbClr val="2F5EAB"/>
                  </a:solidFill>
                  <a:latin typeface="+mj-ea"/>
                  <a:ea typeface="+mj-ea"/>
                </a:rPr>
                <a:t>같은 색깔 황소 </a:t>
              </a:r>
              <a:r>
                <a:rPr lang="en-US" altLang="ko-KR" sz="2800" b="1" dirty="0">
                  <a:solidFill>
                    <a:srgbClr val="2F5EAB"/>
                  </a:solidFill>
                  <a:latin typeface="+mj-ea"/>
                  <a:ea typeface="+mj-ea"/>
                </a:rPr>
                <a:t>6</a:t>
              </a:r>
              <a:r>
                <a:rPr lang="ko-KR" altLang="en-US" sz="2800" b="1" dirty="0">
                  <a:solidFill>
                    <a:srgbClr val="2F5EAB"/>
                  </a:solidFill>
                  <a:latin typeface="+mj-ea"/>
                  <a:ea typeface="+mj-ea"/>
                </a:rPr>
                <a:t>개 이상</a:t>
              </a:r>
            </a:p>
          </p:txBody>
        </p:sp>
        <p:pic>
          <p:nvPicPr>
            <p:cNvPr id="11" name="그림 10">
              <a:extLst>
                <a:ext uri="{FF2B5EF4-FFF2-40B4-BE49-F238E27FC236}">
                  <a16:creationId xmlns:a16="http://schemas.microsoft.com/office/drawing/2014/main" id="{0CF30627-C52B-BDC8-3A95-78867CB366A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65262" y="3791960"/>
              <a:ext cx="628738" cy="647790"/>
            </a:xfrm>
            <a:prstGeom prst="rect">
              <a:avLst/>
            </a:prstGeom>
          </p:spPr>
        </p:pic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D48C317D-DAE5-4A7C-94C7-9231C15C5C8A}"/>
              </a:ext>
            </a:extLst>
          </p:cNvPr>
          <p:cNvGrpSpPr/>
          <p:nvPr/>
        </p:nvGrpSpPr>
        <p:grpSpPr>
          <a:xfrm>
            <a:off x="4202651" y="2575042"/>
            <a:ext cx="4496825" cy="647790"/>
            <a:chOff x="227575" y="1230315"/>
            <a:chExt cx="4496825" cy="647790"/>
          </a:xfrm>
        </p:grpSpPr>
        <p:pic>
          <p:nvPicPr>
            <p:cNvPr id="13" name="그림 12">
              <a:extLst>
                <a:ext uri="{FF2B5EF4-FFF2-40B4-BE49-F238E27FC236}">
                  <a16:creationId xmlns:a16="http://schemas.microsoft.com/office/drawing/2014/main" id="{858E58F1-D204-A761-52CD-5306088F178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27575" y="1230315"/>
              <a:ext cx="628738" cy="647790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A5CAD1F-86D5-B2E7-4EA5-7C1F58413248}"/>
                </a:ext>
              </a:extLst>
            </p:cNvPr>
            <p:cNvSpPr txBox="1"/>
            <p:nvPr/>
          </p:nvSpPr>
          <p:spPr>
            <a:xfrm>
              <a:off x="880276" y="1354885"/>
              <a:ext cx="384412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0" b="1" dirty="0">
                  <a:solidFill>
                    <a:srgbClr val="2F5EAB"/>
                  </a:solidFill>
                  <a:latin typeface="+mj-ea"/>
                  <a:ea typeface="+mj-ea"/>
                </a:rPr>
                <a:t>색깔이 연결되게</a:t>
              </a:r>
            </a:p>
          </p:txBody>
        </p:sp>
      </p:grp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BAC05E4C-D631-58B3-1911-24C4471F1B39}"/>
              </a:ext>
            </a:extLst>
          </p:cNvPr>
          <p:cNvGrpSpPr/>
          <p:nvPr/>
        </p:nvGrpSpPr>
        <p:grpSpPr>
          <a:xfrm>
            <a:off x="3209315" y="5623833"/>
            <a:ext cx="5984381" cy="647790"/>
            <a:chOff x="227575" y="1230315"/>
            <a:chExt cx="5984381" cy="647790"/>
          </a:xfrm>
        </p:grpSpPr>
        <p:pic>
          <p:nvPicPr>
            <p:cNvPr id="16" name="그림 15">
              <a:extLst>
                <a:ext uri="{FF2B5EF4-FFF2-40B4-BE49-F238E27FC236}">
                  <a16:creationId xmlns:a16="http://schemas.microsoft.com/office/drawing/2014/main" id="{738FC4EC-D7DD-1EBB-B277-78EAE754AB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27575" y="1230315"/>
              <a:ext cx="628738" cy="647790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AD3407B-4AA0-7C24-D769-EF5E8A841856}"/>
                </a:ext>
              </a:extLst>
            </p:cNvPr>
            <p:cNvSpPr txBox="1"/>
            <p:nvPr/>
          </p:nvSpPr>
          <p:spPr>
            <a:xfrm>
              <a:off x="880275" y="1354885"/>
              <a:ext cx="533168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0" b="1" dirty="0">
                  <a:solidFill>
                    <a:srgbClr val="2F5EAB"/>
                  </a:solidFill>
                  <a:latin typeface="+mj-ea"/>
                  <a:ea typeface="+mj-ea"/>
                </a:rPr>
                <a:t>규칙</a:t>
              </a:r>
              <a:r>
                <a:rPr lang="en-US" altLang="ko-KR" sz="2800" b="1" dirty="0">
                  <a:solidFill>
                    <a:srgbClr val="2F5EAB"/>
                  </a:solidFill>
                  <a:latin typeface="+mj-ea"/>
                  <a:ea typeface="+mj-ea"/>
                </a:rPr>
                <a:t>3: </a:t>
              </a:r>
              <a:r>
                <a:rPr lang="ko-KR" altLang="en-US" sz="2800" b="1" dirty="0">
                  <a:solidFill>
                    <a:srgbClr val="2F5EAB"/>
                  </a:solidFill>
                  <a:latin typeface="+mj-ea"/>
                  <a:ea typeface="+mj-ea"/>
                </a:rPr>
                <a:t>같은 색깔 황소가 없음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9E27C5CA-1790-407B-9448-E765E54F893A}"/>
              </a:ext>
            </a:extLst>
          </p:cNvPr>
          <p:cNvSpPr txBox="1"/>
          <p:nvPr/>
        </p:nvSpPr>
        <p:spPr>
          <a:xfrm>
            <a:off x="5132909" y="3344812"/>
            <a:ext cx="207976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2400" b="1" dirty="0">
                <a:solidFill>
                  <a:srgbClr val="EB1921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소머리 </a:t>
            </a:r>
            <a:r>
              <a:rPr lang="en-US" altLang="ko-KR" sz="2400" b="1" dirty="0">
                <a:solidFill>
                  <a:srgbClr val="EB1921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= </a:t>
            </a:r>
            <a:r>
              <a:rPr lang="ko-KR" altLang="en-US" sz="2400" b="1" dirty="0">
                <a:solidFill>
                  <a:srgbClr val="EB1921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벌점</a:t>
            </a:r>
            <a:endParaRPr lang="en-US" altLang="ko-KR" sz="2400" b="1" dirty="0">
              <a:solidFill>
                <a:srgbClr val="EB1921"/>
              </a:solidFill>
              <a:latin typeface="나눔스퀘어 네오 Heavy" panose="00000A00000000000000" pitchFamily="2" charset="-127"/>
              <a:ea typeface="나눔스퀘어 네오 Heavy" panose="00000A00000000000000" pitchFamily="2" charset="-12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52BCFC9-06CD-1815-83FB-6A4766736000}"/>
              </a:ext>
            </a:extLst>
          </p:cNvPr>
          <p:cNvSpPr txBox="1"/>
          <p:nvPr/>
        </p:nvSpPr>
        <p:spPr>
          <a:xfrm>
            <a:off x="1507585" y="2118296"/>
            <a:ext cx="9886958" cy="414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6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카드 뽑기</a:t>
            </a:r>
            <a:r>
              <a:rPr lang="en-US" altLang="ko-KR" sz="16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: </a:t>
            </a:r>
            <a:r>
              <a:rPr lang="ko-KR" altLang="en-US" sz="16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자기 손에 든 카드를 모두 내서 </a:t>
            </a:r>
            <a:r>
              <a:rPr lang="ko-KR" altLang="en-US" sz="1600" b="1" dirty="0">
                <a:solidFill>
                  <a:srgbClr val="FF0000"/>
                </a:solidFill>
                <a:latin typeface="+mj-ea"/>
                <a:ea typeface="+mj-ea"/>
              </a:rPr>
              <a:t>손이 비게 되면</a:t>
            </a:r>
            <a:r>
              <a:rPr lang="en-US" altLang="ko-KR" sz="16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, </a:t>
            </a:r>
            <a:r>
              <a:rPr lang="ko-KR" altLang="en-US" sz="16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그때 다시 자기 뽑기 더미에서 </a:t>
            </a:r>
            <a:r>
              <a:rPr lang="en-US" altLang="ko-KR" sz="16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4</a:t>
            </a:r>
            <a:r>
              <a:rPr lang="ko-KR" altLang="en-US" sz="16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장을 뽑음</a:t>
            </a:r>
            <a:endParaRPr lang="en-US" altLang="ko-KR" sz="1600" b="1" dirty="0">
              <a:solidFill>
                <a:schemeClr val="accent6">
                  <a:lumMod val="50000"/>
                </a:schemeClr>
              </a:solidFill>
              <a:highlight>
                <a:srgbClr val="FFFF00"/>
              </a:highlight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2417408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메인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프랭크">
      <a:majorFont>
        <a:latin typeface="나눔스퀘어 네오 ExtraBold"/>
        <a:ea typeface="나눔스퀘어 네오 ExtraBold"/>
        <a:cs typeface=""/>
      </a:majorFont>
      <a:minorFont>
        <a:latin typeface="나눔스퀘어 네오 Regular"/>
        <a:ea typeface="나눔스퀘어 네오 Regula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E7252F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1316</TotalTime>
  <Words>685</Words>
  <Application>Microsoft Office PowerPoint</Application>
  <PresentationFormat>와이드스크린</PresentationFormat>
  <Paragraphs>75</Paragraphs>
  <Slides>13</Slides>
  <Notes>6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13</vt:i4>
      </vt:variant>
    </vt:vector>
  </HeadingPairs>
  <TitlesOfParts>
    <vt:vector size="21" baseType="lpstr">
      <vt:lpstr>나눔스퀘어 Bold</vt:lpstr>
      <vt:lpstr>맑은 고딕</vt:lpstr>
      <vt:lpstr>Wingdings</vt:lpstr>
      <vt:lpstr>Arial</vt:lpstr>
      <vt:lpstr>나눔스퀘어 네오 Heavy</vt:lpstr>
      <vt:lpstr>나눔스퀘어</vt:lpstr>
      <vt:lpstr>Office 테마</vt:lpstr>
      <vt:lpstr>메인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사용자</dc:creator>
  <cp:lastModifiedBy>hyejin park</cp:lastModifiedBy>
  <cp:revision>103</cp:revision>
  <dcterms:created xsi:type="dcterms:W3CDTF">2017-12-14T07:04:43Z</dcterms:created>
  <dcterms:modified xsi:type="dcterms:W3CDTF">2025-10-03T02:15:24Z</dcterms:modified>
</cp:coreProperties>
</file>