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80" r:id="rId11"/>
    <p:sldId id="273" r:id="rId12"/>
    <p:sldId id="274" r:id="rId13"/>
    <p:sldId id="275" r:id="rId14"/>
    <p:sldId id="276" r:id="rId15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5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7619" y="1798685"/>
            <a:ext cx="4354195" cy="1545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95"/>
            <a:chOff x="0" y="457203"/>
            <a:chExt cx="9144000" cy="468699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1673152"/>
            <a:ext cx="4813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4400" b="1" spc="-204" dirty="0" err="1" smtClean="0">
                <a:latin typeface="맑은 고딕"/>
                <a:cs typeface="맑은 고딕"/>
              </a:rPr>
              <a:t>쿠키박스</a:t>
            </a:r>
            <a:r>
              <a:rPr lang="ko-KR" altLang="en-US" sz="4400" b="1" spc="-204" dirty="0" smtClean="0">
                <a:latin typeface="맑은 고딕"/>
                <a:cs typeface="맑은 고딕"/>
              </a:rPr>
              <a:t> 포켓몬</a:t>
            </a:r>
            <a:endParaRPr sz="44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298" y="1319103"/>
            <a:ext cx="4156901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00" spc="-70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도전</a:t>
            </a:r>
            <a:r>
              <a:rPr lang="en-US" altLang="ko-KR" sz="1700" spc="-70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! </a:t>
            </a:r>
            <a:r>
              <a:rPr lang="ko-KR" altLang="en-US" sz="1700" spc="-70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포켓몬 토큰 배틀</a:t>
            </a:r>
            <a:r>
              <a:rPr lang="en-US" altLang="ko-KR" sz="1700" spc="-70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!</a:t>
            </a:r>
            <a:endParaRPr sz="1700" dirty="0">
              <a:latin typeface="맑은 고딕 Semilight"/>
              <a:cs typeface="맑은 고딕 Semilight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r="18167" b="529"/>
          <a:stretch/>
        </p:blipFill>
        <p:spPr>
          <a:xfrm>
            <a:off x="4947935" y="1212417"/>
            <a:ext cx="3505200" cy="35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062" y="1445271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7800" y="1355725"/>
            <a:ext cx="7010400" cy="529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en-US" altLang="ko-KR" sz="2300" spc="-140" dirty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 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올바르게 토큰을 배열했는지 확인하세요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ko-KR" altLang="en-US" sz="23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524000" y="2204943"/>
            <a:ext cx="4749101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buNone/>
            </a:pPr>
            <a:r>
              <a:rPr lang="ko-KR" altLang="en-US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카드와 똑같으면 </a:t>
            </a:r>
            <a:r>
              <a:rPr lang="ko-KR" altLang="en-US" sz="21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성공</a:t>
            </a:r>
            <a:r>
              <a:rPr lang="en-US" altLang="ko-KR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  <a:p>
            <a:pPr marL="0" indent="0">
              <a:buNone/>
            </a:pPr>
            <a:r>
              <a:rPr lang="ko-KR" altLang="en-US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그 카드를 </a:t>
            </a:r>
            <a:r>
              <a:rPr lang="ko-KR" altLang="en-US" sz="21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뒷면</a:t>
            </a:r>
            <a:r>
              <a:rPr lang="ko-KR" altLang="en-US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으로 </a:t>
            </a:r>
            <a:endParaRPr lang="en-US" altLang="ko-KR" sz="2100" spc="-140" dirty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0" indent="0">
              <a:buNone/>
            </a:pPr>
            <a:r>
              <a:rPr lang="ko-KR" altLang="en-US" sz="21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자기 앞에 놓으세요</a:t>
            </a:r>
            <a:r>
              <a:rPr lang="en-US" altLang="ko-KR" sz="21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0" indent="0">
              <a:buNone/>
            </a:pPr>
            <a:endParaRPr lang="en-US" altLang="ko-KR" sz="2100" spc="-140" dirty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0" indent="0">
              <a:buNone/>
            </a:pPr>
            <a:r>
              <a:rPr lang="ko-KR" altLang="en-US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카드와 다르면 </a:t>
            </a:r>
            <a:r>
              <a:rPr lang="ko-KR" altLang="en-US" sz="21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실패</a:t>
            </a:r>
            <a:r>
              <a:rPr lang="en-US" altLang="ko-KR" sz="21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r>
              <a:rPr lang="en-US" altLang="ko-KR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100" spc="-14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그 카드를 </a:t>
            </a:r>
            <a:r>
              <a:rPr lang="ko-KR" altLang="en-US" sz="21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앞면</a:t>
            </a:r>
            <a:r>
              <a:rPr lang="ko-KR" altLang="en-US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으로 </a:t>
            </a:r>
            <a:endParaRPr lang="en-US" altLang="ko-KR" sz="2100" spc="-140" dirty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0" indent="0">
              <a:buNone/>
            </a:pPr>
            <a:r>
              <a:rPr lang="ko-KR" altLang="en-US" sz="21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자기 앞에 놓으세요</a:t>
            </a:r>
            <a:r>
              <a:rPr lang="en-US" altLang="ko-KR" sz="21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en-US" altLang="ko-KR" sz="2100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88" y="1508125"/>
            <a:ext cx="4800600" cy="40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436"/>
            <a:ext cx="2514378" cy="211772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44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0" y="2217161"/>
            <a:ext cx="4191000" cy="1257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ko-KR" altLang="en-US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반복해서 카드를 뒤집고 </a:t>
            </a:r>
            <a:endParaRPr lang="en-US" altLang="ko-KR" sz="2300" spc="-14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ko-KR" altLang="en-US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토큰 빨리 맞추기를 진행합니다</a:t>
            </a:r>
            <a:r>
              <a:rPr lang="en-US" altLang="ko-KR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ko-KR" altLang="en-US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 그러다 누군가가</a:t>
            </a:r>
            <a:r>
              <a:rPr lang="en-US" altLang="ko-KR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…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3943"/>
            <a:ext cx="4142881" cy="348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5880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77619" y="1127125"/>
            <a:ext cx="7766381" cy="299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en-US" altLang="ko-KR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300" b="1" dirty="0" smtClean="0"/>
              <a:t>목표 카드</a:t>
            </a:r>
            <a:r>
              <a:rPr lang="ko-KR" altLang="en-US" sz="2300" dirty="0" smtClean="0"/>
              <a:t>를 앞면으로</a:t>
            </a:r>
            <a:r>
              <a:rPr lang="ko-KR" altLang="en-US" sz="2300" b="1" dirty="0" smtClean="0"/>
              <a:t> </a:t>
            </a:r>
            <a:r>
              <a:rPr lang="en-US" altLang="ko-KR" sz="2300" dirty="0"/>
              <a:t>2</a:t>
            </a:r>
            <a:r>
              <a:rPr lang="ko-KR" altLang="en-US" sz="2300" dirty="0"/>
              <a:t>장 </a:t>
            </a:r>
            <a:r>
              <a:rPr lang="ko-KR" altLang="en-US" sz="2300" dirty="0" smtClean="0"/>
              <a:t>모았어요</a:t>
            </a:r>
            <a:r>
              <a:rPr lang="en-US" altLang="ko-KR" sz="2300" smtClean="0"/>
              <a:t>.</a:t>
            </a:r>
            <a:endParaRPr lang="en-US" altLang="ko-KR" sz="2300" dirty="0"/>
          </a:p>
          <a:p>
            <a:r>
              <a:rPr lang="en-US" altLang="ko-KR" sz="2300" dirty="0"/>
              <a:t>  -&gt; </a:t>
            </a:r>
            <a:r>
              <a:rPr lang="ko-KR" altLang="en-US" sz="2300" dirty="0"/>
              <a:t>그 트레이너는 게임에서 </a:t>
            </a:r>
            <a:r>
              <a:rPr lang="ko-KR" altLang="en-US" sz="2300" b="1" dirty="0" smtClean="0"/>
              <a:t>탈락</a:t>
            </a:r>
            <a:r>
              <a:rPr lang="ko-KR" altLang="en-US" sz="2300" dirty="0" smtClean="0"/>
              <a:t>해요</a:t>
            </a:r>
            <a:r>
              <a:rPr lang="en-US" altLang="ko-KR" sz="2300" dirty="0" smtClean="0"/>
              <a:t>. </a:t>
            </a:r>
            <a:endParaRPr lang="en-US" altLang="ko-KR" sz="2300" dirty="0"/>
          </a:p>
          <a:p>
            <a:r>
              <a:rPr lang="en-US" altLang="ko-KR" sz="2300" dirty="0"/>
              <a:t>      </a:t>
            </a:r>
            <a:r>
              <a:rPr lang="ko-KR" altLang="en-US" sz="2300" dirty="0"/>
              <a:t>아쉽지만 더 이상 </a:t>
            </a:r>
            <a:r>
              <a:rPr lang="ko-KR" altLang="en-US" sz="2300" dirty="0" smtClean="0"/>
              <a:t>게임에 </a:t>
            </a:r>
            <a:r>
              <a:rPr lang="ko-KR" altLang="en-US" sz="2300" dirty="0"/>
              <a:t>참여할 수 </a:t>
            </a:r>
            <a:r>
              <a:rPr lang="ko-KR" altLang="en-US" sz="2300" dirty="0" smtClean="0"/>
              <a:t>없어요</a:t>
            </a:r>
            <a:r>
              <a:rPr lang="en-US" altLang="ko-KR" sz="2300" dirty="0" smtClean="0"/>
              <a:t>.</a:t>
            </a:r>
            <a:endParaRPr lang="en-US" altLang="ko-KR" sz="2300" dirty="0"/>
          </a:p>
          <a:p>
            <a:endParaRPr lang="en-US" altLang="ko-KR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300" b="1" dirty="0" smtClean="0"/>
              <a:t>목표 </a:t>
            </a:r>
            <a:r>
              <a:rPr lang="ko-KR" altLang="en-US" sz="2300" b="1" dirty="0"/>
              <a:t>카드</a:t>
            </a:r>
            <a:r>
              <a:rPr lang="ko-KR" altLang="en-US" sz="2300" dirty="0"/>
              <a:t>를 </a:t>
            </a:r>
            <a:r>
              <a:rPr lang="ko-KR" altLang="en-US" sz="2300" dirty="0" smtClean="0"/>
              <a:t>뒷면으로 </a:t>
            </a:r>
            <a:r>
              <a:rPr lang="en-US" altLang="ko-KR" sz="2300" dirty="0" smtClean="0"/>
              <a:t>4</a:t>
            </a:r>
            <a:r>
              <a:rPr lang="ko-KR" altLang="en-US" sz="2300" dirty="0"/>
              <a:t>장 </a:t>
            </a:r>
            <a:r>
              <a:rPr lang="ko-KR" altLang="en-US" sz="2300" dirty="0" smtClean="0"/>
              <a:t>모았어요</a:t>
            </a:r>
            <a:r>
              <a:rPr lang="en-US" altLang="ko-KR" sz="2300" dirty="0" smtClean="0"/>
              <a:t>.</a:t>
            </a:r>
            <a:endParaRPr lang="en-US" altLang="ko-KR" sz="2300" dirty="0"/>
          </a:p>
          <a:p>
            <a:r>
              <a:rPr lang="en-US" altLang="ko-KR" sz="2300" dirty="0"/>
              <a:t>   -&gt; </a:t>
            </a:r>
            <a:r>
              <a:rPr lang="ko-KR" altLang="en-US" sz="2300" dirty="0"/>
              <a:t>게임이 종료되고</a:t>
            </a:r>
            <a:r>
              <a:rPr lang="en-US" altLang="ko-KR" sz="2300" dirty="0"/>
              <a:t>, </a:t>
            </a:r>
            <a:r>
              <a:rPr lang="ko-KR" altLang="en-US" sz="2300" dirty="0"/>
              <a:t>그 트레이너가 </a:t>
            </a:r>
            <a:r>
              <a:rPr lang="ko-KR" altLang="en-US" sz="2300" b="1" dirty="0" smtClean="0"/>
              <a:t>승리</a:t>
            </a:r>
            <a:r>
              <a:rPr lang="ko-KR" altLang="en-US" sz="2300" dirty="0" smtClean="0"/>
              <a:t>해요</a:t>
            </a:r>
            <a:r>
              <a:rPr lang="en-US" altLang="ko-KR" sz="2300" dirty="0" smtClean="0"/>
              <a:t>!  </a:t>
            </a:r>
            <a:endParaRPr lang="en-US" altLang="ko-KR" sz="2300" dirty="0"/>
          </a:p>
          <a:p>
            <a:pPr marL="12700" marR="6985">
              <a:lnSpc>
                <a:spcPct val="131900"/>
              </a:lnSpc>
              <a:spcBef>
                <a:spcPts val="100"/>
              </a:spcBef>
              <a:tabLst>
                <a:tab pos="241300" algn="l"/>
              </a:tabLst>
            </a:pPr>
            <a:endParaRPr spc="-25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19" y="2574925"/>
            <a:ext cx="4200213" cy="353761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98725"/>
            <a:ext cx="4200214" cy="353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6336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195118"/>
            <a:ext cx="7528300" cy="3640099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sz="2100" b="1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sz="21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:</a:t>
            </a:r>
            <a:r>
              <a:rPr sz="2100" b="1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1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목표 카드</a:t>
            </a:r>
            <a:r>
              <a:rPr lang="en-US" altLang="ko-KR" sz="21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1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몬스터볼</a:t>
            </a:r>
            <a:r>
              <a:rPr lang="ko-KR" altLang="en-US" sz="21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 종</a:t>
            </a:r>
            <a:r>
              <a:rPr lang="en-US" altLang="ko-KR" sz="21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, 1</a:t>
            </a:r>
            <a:r>
              <a:rPr lang="ko-KR" altLang="en-US" sz="21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명당 포켓몬 토큰 </a:t>
            </a:r>
            <a:r>
              <a:rPr lang="en-US" altLang="ko-KR" sz="21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9</a:t>
            </a:r>
            <a:r>
              <a:rPr lang="ko-KR" altLang="en-US" sz="21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100" spc="-170" dirty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1300" algn="l"/>
              </a:tabLst>
            </a:pPr>
            <a:r>
              <a:rPr lang="ko-KR" altLang="en-US" sz="2100" b="1" dirty="0" smtClean="0"/>
              <a:t>진행</a:t>
            </a:r>
            <a:r>
              <a:rPr lang="en-US" altLang="ko-KR" sz="2100" b="1" dirty="0" smtClean="0"/>
              <a:t>:</a:t>
            </a:r>
          </a:p>
          <a:p>
            <a:pPr marL="0" indent="0">
              <a:buNone/>
            </a:pPr>
            <a:r>
              <a:rPr lang="en-US" altLang="ko-KR" sz="2100" dirty="0" smtClean="0"/>
              <a:t>  1) </a:t>
            </a:r>
            <a:r>
              <a:rPr lang="ko-KR" altLang="en-US" sz="2100" dirty="0" smtClean="0"/>
              <a:t>목표 카드 </a:t>
            </a:r>
            <a:r>
              <a:rPr lang="en-US" altLang="ko-KR" sz="2100" dirty="0" smtClean="0"/>
              <a:t>1</a:t>
            </a:r>
            <a:r>
              <a:rPr lang="ko-KR" altLang="en-US" sz="2100" dirty="0" smtClean="0"/>
              <a:t>장 펼치기</a:t>
            </a:r>
            <a:endParaRPr lang="en-US" altLang="ko-KR" sz="2100" dirty="0" smtClean="0"/>
          </a:p>
          <a:p>
            <a:pPr marL="0" indent="0">
              <a:buNone/>
            </a:pPr>
            <a:r>
              <a:rPr lang="en-US" altLang="ko-KR" sz="2100" dirty="0" smtClean="0"/>
              <a:t>  2) </a:t>
            </a:r>
            <a:r>
              <a:rPr lang="ko-KR" altLang="en-US" sz="2100" dirty="0" smtClean="0"/>
              <a:t>자기 </a:t>
            </a:r>
            <a:r>
              <a:rPr lang="ko-KR" altLang="en-US" sz="2100" spc="-140" dirty="0">
                <a:solidFill>
                  <a:srgbClr val="323031"/>
                </a:solidFill>
                <a:latin typeface="맑은 고딕"/>
                <a:cs typeface="맑은 고딕"/>
              </a:rPr>
              <a:t>앞의</a:t>
            </a:r>
            <a:r>
              <a:rPr lang="ko-KR" altLang="en-US" sz="2100" dirty="0" smtClean="0"/>
              <a:t> 토큰을 목표 카드와 똑같이 배열하기</a:t>
            </a:r>
            <a:endParaRPr lang="en-US" altLang="ko-KR" sz="2100" dirty="0" smtClean="0"/>
          </a:p>
          <a:p>
            <a:pPr marL="0" indent="0">
              <a:buNone/>
            </a:pPr>
            <a:r>
              <a:rPr lang="en-US" altLang="ko-KR" sz="2100" dirty="0" smtClean="0"/>
              <a:t>  3) </a:t>
            </a:r>
            <a:r>
              <a:rPr lang="ko-KR" altLang="en-US" sz="2100" dirty="0" smtClean="0"/>
              <a:t>가장 빠르게 만든 사람은 </a:t>
            </a:r>
            <a:r>
              <a:rPr lang="ko-KR" altLang="en-US" sz="2100" dirty="0" err="1" smtClean="0"/>
              <a:t>몬스터볼</a:t>
            </a:r>
            <a:r>
              <a:rPr lang="ko-KR" altLang="en-US" sz="2100" dirty="0" smtClean="0"/>
              <a:t> 종 치기</a:t>
            </a:r>
            <a:endParaRPr lang="en-US" altLang="ko-KR" sz="2100" dirty="0" smtClean="0"/>
          </a:p>
          <a:p>
            <a:pPr marL="0" indent="0">
              <a:buNone/>
            </a:pPr>
            <a:r>
              <a:rPr lang="en-US" altLang="ko-KR" sz="2100" dirty="0" smtClean="0"/>
              <a:t>     -&gt; </a:t>
            </a:r>
            <a:r>
              <a:rPr lang="ko-KR" altLang="en-US" sz="2100" dirty="0" smtClean="0"/>
              <a:t>성공</a:t>
            </a:r>
            <a:r>
              <a:rPr lang="en-US" altLang="ko-KR" sz="2100" dirty="0" smtClean="0"/>
              <a:t>! </a:t>
            </a:r>
            <a:r>
              <a:rPr lang="ko-KR" altLang="en-US" sz="2100" dirty="0" smtClean="0"/>
              <a:t>목표 카드를 뒷면으로 가져오기</a:t>
            </a:r>
            <a:endParaRPr lang="en-US" altLang="ko-KR" sz="2100" dirty="0" smtClean="0"/>
          </a:p>
          <a:p>
            <a:pPr marL="0" indent="0">
              <a:buNone/>
            </a:pPr>
            <a:r>
              <a:rPr lang="en-US" altLang="ko-KR" sz="2100" dirty="0" smtClean="0"/>
              <a:t>     -&gt; </a:t>
            </a:r>
            <a:r>
              <a:rPr lang="ko-KR" altLang="en-US" sz="2100" dirty="0" smtClean="0"/>
              <a:t>실패</a:t>
            </a:r>
            <a:r>
              <a:rPr lang="en-US" altLang="ko-KR" sz="2100" dirty="0" smtClean="0"/>
              <a:t>! </a:t>
            </a:r>
            <a:r>
              <a:rPr lang="ko-KR" altLang="en-US" sz="2100" dirty="0" smtClean="0"/>
              <a:t>목표 카드를 앞면으로 가져오기</a:t>
            </a:r>
            <a:endParaRPr lang="en-US" altLang="ko-KR" sz="2100" dirty="0" smtClean="0"/>
          </a:p>
          <a:p>
            <a:pPr marL="0" indent="0">
              <a:buNone/>
            </a:pPr>
            <a:endParaRPr lang="en-US" altLang="ko-K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1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r>
              <a:rPr lang="en-US" altLang="ko-KR" sz="21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:</a:t>
            </a:r>
            <a:r>
              <a:rPr lang="ko-KR" altLang="en-US" sz="2100" b="1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100" dirty="0" smtClean="0"/>
              <a:t>뒷면인 카드 </a:t>
            </a:r>
            <a:r>
              <a:rPr lang="en-US" altLang="ko-KR" sz="2100" dirty="0" smtClean="0"/>
              <a:t>4</a:t>
            </a:r>
            <a:r>
              <a:rPr lang="ko-KR" altLang="en-US" sz="2100" dirty="0" smtClean="0"/>
              <a:t>장을 가장 먼저 모은 사람이 승리</a:t>
            </a:r>
            <a:r>
              <a:rPr lang="en-US" altLang="ko-KR" sz="2100" dirty="0" smtClean="0"/>
              <a:t>!</a:t>
            </a:r>
          </a:p>
          <a:p>
            <a:pPr marL="0" indent="0">
              <a:buNone/>
            </a:pPr>
            <a:r>
              <a:rPr lang="en-US" altLang="ko-KR" sz="2100" dirty="0" smtClean="0"/>
              <a:t>             </a:t>
            </a:r>
            <a:r>
              <a:rPr lang="ko-KR" altLang="en-US" sz="2100" dirty="0" smtClean="0"/>
              <a:t>앞면인 카드 </a:t>
            </a:r>
            <a:r>
              <a:rPr lang="en-US" altLang="ko-KR" sz="2100" dirty="0" smtClean="0"/>
              <a:t>2</a:t>
            </a:r>
            <a:r>
              <a:rPr lang="ko-KR" altLang="en-US" sz="2100" dirty="0" smtClean="0"/>
              <a:t>장을 모은 사람은 중도 탈락</a:t>
            </a:r>
            <a:endParaRPr lang="ko-KR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29715" y="457197"/>
            <a:ext cx="366395" cy="587375"/>
            <a:chOff x="7729715" y="457197"/>
            <a:chExt cx="366395" cy="58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9715" y="457197"/>
              <a:ext cx="366166" cy="586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808" y="523252"/>
              <a:ext cx="247979" cy="2145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97582" y="482624"/>
            <a:ext cx="493395" cy="362585"/>
            <a:chOff x="8197582" y="482624"/>
            <a:chExt cx="493395" cy="362585"/>
          </a:xfrm>
        </p:grpSpPr>
        <p:sp>
          <p:nvSpPr>
            <p:cNvPr id="8" name="object 8"/>
            <p:cNvSpPr/>
            <p:nvPr/>
          </p:nvSpPr>
          <p:spPr>
            <a:xfrm>
              <a:off x="8219911" y="697303"/>
              <a:ext cx="457834" cy="147320"/>
            </a:xfrm>
            <a:custGeom>
              <a:avLst/>
              <a:gdLst/>
              <a:ahLst/>
              <a:cxnLst/>
              <a:rect l="l" t="t" r="r" b="b"/>
              <a:pathLst>
                <a:path w="457834" h="147319">
                  <a:moveTo>
                    <a:pt x="457542" y="0"/>
                  </a:moveTo>
                  <a:lnTo>
                    <a:pt x="407089" y="36593"/>
                  </a:lnTo>
                  <a:lnTo>
                    <a:pt x="354689" y="58529"/>
                  </a:lnTo>
                  <a:lnTo>
                    <a:pt x="303808" y="69305"/>
                  </a:lnTo>
                  <a:lnTo>
                    <a:pt x="257910" y="72416"/>
                  </a:lnTo>
                  <a:lnTo>
                    <a:pt x="220459" y="71361"/>
                  </a:lnTo>
                  <a:lnTo>
                    <a:pt x="175294" y="70993"/>
                  </a:lnTo>
                  <a:lnTo>
                    <a:pt x="107068" y="83593"/>
                  </a:lnTo>
                  <a:lnTo>
                    <a:pt x="48400" y="104405"/>
                  </a:lnTo>
                  <a:lnTo>
                    <a:pt x="0" y="147281"/>
                  </a:lnTo>
                  <a:lnTo>
                    <a:pt x="58119" y="123259"/>
                  </a:lnTo>
                  <a:lnTo>
                    <a:pt x="113915" y="111833"/>
                  </a:lnTo>
                  <a:lnTo>
                    <a:pt x="166689" y="109344"/>
                  </a:lnTo>
                  <a:lnTo>
                    <a:pt x="215744" y="112132"/>
                  </a:lnTo>
                  <a:lnTo>
                    <a:pt x="260382" y="116537"/>
                  </a:lnTo>
                  <a:lnTo>
                    <a:pt x="299905" y="118898"/>
                  </a:lnTo>
                  <a:lnTo>
                    <a:pt x="333616" y="115557"/>
                  </a:lnTo>
                  <a:lnTo>
                    <a:pt x="384894" y="101793"/>
                  </a:lnTo>
                  <a:lnTo>
                    <a:pt x="414896" y="85167"/>
                  </a:lnTo>
                  <a:lnTo>
                    <a:pt x="435239" y="54847"/>
                  </a:lnTo>
                  <a:lnTo>
                    <a:pt x="457542" y="0"/>
                  </a:lnTo>
                  <a:close/>
                </a:path>
              </a:pathLst>
            </a:custGeom>
            <a:solidFill>
              <a:srgbClr val="00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83694" y="579227"/>
              <a:ext cx="145415" cy="139065"/>
            </a:xfrm>
            <a:custGeom>
              <a:avLst/>
              <a:gdLst/>
              <a:ahLst/>
              <a:cxnLst/>
              <a:rect l="l" t="t" r="r" b="b"/>
              <a:pathLst>
                <a:path w="145415" h="139065">
                  <a:moveTo>
                    <a:pt x="41674" y="743"/>
                  </a:moveTo>
                  <a:lnTo>
                    <a:pt x="5002" y="23850"/>
                  </a:lnTo>
                  <a:lnTo>
                    <a:pt x="0" y="64801"/>
                  </a:lnTo>
                  <a:lnTo>
                    <a:pt x="4469" y="84712"/>
                  </a:lnTo>
                  <a:lnTo>
                    <a:pt x="31458" y="122430"/>
                  </a:lnTo>
                  <a:lnTo>
                    <a:pt x="79356" y="138772"/>
                  </a:lnTo>
                  <a:lnTo>
                    <a:pt x="100352" y="136458"/>
                  </a:lnTo>
                  <a:lnTo>
                    <a:pt x="140380" y="112216"/>
                  </a:lnTo>
                  <a:lnTo>
                    <a:pt x="144852" y="90126"/>
                  </a:lnTo>
                  <a:lnTo>
                    <a:pt x="142650" y="80507"/>
                  </a:lnTo>
                  <a:lnTo>
                    <a:pt x="107068" y="53643"/>
                  </a:lnTo>
                  <a:lnTo>
                    <a:pt x="103994" y="52246"/>
                  </a:lnTo>
                  <a:lnTo>
                    <a:pt x="94304" y="46711"/>
                  </a:lnTo>
                  <a:lnTo>
                    <a:pt x="84906" y="39456"/>
                  </a:lnTo>
                  <a:lnTo>
                    <a:pt x="76709" y="31274"/>
                  </a:lnTo>
                  <a:lnTo>
                    <a:pt x="70619" y="22960"/>
                  </a:lnTo>
                  <a:lnTo>
                    <a:pt x="65617" y="15778"/>
                  </a:lnTo>
                  <a:lnTo>
                    <a:pt x="55809" y="6434"/>
                  </a:lnTo>
                  <a:lnTo>
                    <a:pt x="41674" y="743"/>
                  </a:lnTo>
                  <a:close/>
                </a:path>
                <a:path w="145415" h="139065">
                  <a:moveTo>
                    <a:pt x="17368" y="227"/>
                  </a:moveTo>
                  <a:close/>
                </a:path>
                <a:path w="145415" h="139065">
                  <a:moveTo>
                    <a:pt x="17821" y="0"/>
                  </a:moveTo>
                  <a:lnTo>
                    <a:pt x="17347" y="227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7582" y="491346"/>
              <a:ext cx="238028" cy="25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54962" y="482625"/>
              <a:ext cx="436245" cy="269240"/>
            </a:xfrm>
            <a:custGeom>
              <a:avLst/>
              <a:gdLst/>
              <a:ahLst/>
              <a:cxnLst/>
              <a:rect l="l" t="t" r="r" b="b"/>
              <a:pathLst>
                <a:path w="436245" h="269240">
                  <a:moveTo>
                    <a:pt x="123583" y="193179"/>
                  </a:moveTo>
                  <a:lnTo>
                    <a:pt x="121043" y="188899"/>
                  </a:lnTo>
                  <a:lnTo>
                    <a:pt x="118275" y="188188"/>
                  </a:lnTo>
                  <a:lnTo>
                    <a:pt x="116141" y="189458"/>
                  </a:lnTo>
                  <a:lnTo>
                    <a:pt x="104749" y="195338"/>
                  </a:lnTo>
                  <a:lnTo>
                    <a:pt x="94627" y="198729"/>
                  </a:lnTo>
                  <a:lnTo>
                    <a:pt x="85915" y="199605"/>
                  </a:lnTo>
                  <a:lnTo>
                    <a:pt x="78727" y="197929"/>
                  </a:lnTo>
                  <a:lnTo>
                    <a:pt x="70027" y="193903"/>
                  </a:lnTo>
                  <a:lnTo>
                    <a:pt x="67716" y="180987"/>
                  </a:lnTo>
                  <a:lnTo>
                    <a:pt x="65392" y="179324"/>
                  </a:lnTo>
                  <a:lnTo>
                    <a:pt x="60502" y="180124"/>
                  </a:lnTo>
                  <a:lnTo>
                    <a:pt x="58826" y="182435"/>
                  </a:lnTo>
                  <a:lnTo>
                    <a:pt x="59220" y="184886"/>
                  </a:lnTo>
                  <a:lnTo>
                    <a:pt x="82651" y="208661"/>
                  </a:lnTo>
                  <a:lnTo>
                    <a:pt x="87160" y="208661"/>
                  </a:lnTo>
                  <a:lnTo>
                    <a:pt x="122872" y="195948"/>
                  </a:lnTo>
                  <a:lnTo>
                    <a:pt x="123583" y="193179"/>
                  </a:lnTo>
                  <a:close/>
                </a:path>
                <a:path w="436245" h="269240">
                  <a:moveTo>
                    <a:pt x="146761" y="125336"/>
                  </a:moveTo>
                  <a:lnTo>
                    <a:pt x="145465" y="118376"/>
                  </a:lnTo>
                  <a:lnTo>
                    <a:pt x="142290" y="113131"/>
                  </a:lnTo>
                  <a:lnTo>
                    <a:pt x="137515" y="110312"/>
                  </a:lnTo>
                  <a:lnTo>
                    <a:pt x="131991" y="110578"/>
                  </a:lnTo>
                  <a:lnTo>
                    <a:pt x="126746" y="113753"/>
                  </a:lnTo>
                  <a:lnTo>
                    <a:pt x="122364" y="119303"/>
                  </a:lnTo>
                  <a:lnTo>
                    <a:pt x="119430" y="126707"/>
                  </a:lnTo>
                  <a:lnTo>
                    <a:pt x="118579" y="134620"/>
                  </a:lnTo>
                  <a:lnTo>
                    <a:pt x="119875" y="141566"/>
                  </a:lnTo>
                  <a:lnTo>
                    <a:pt x="123037" y="146824"/>
                  </a:lnTo>
                  <a:lnTo>
                    <a:pt x="127812" y="149644"/>
                  </a:lnTo>
                  <a:lnTo>
                    <a:pt x="133350" y="149377"/>
                  </a:lnTo>
                  <a:lnTo>
                    <a:pt x="138607" y="146189"/>
                  </a:lnTo>
                  <a:lnTo>
                    <a:pt x="142989" y="140639"/>
                  </a:lnTo>
                  <a:lnTo>
                    <a:pt x="145910" y="133248"/>
                  </a:lnTo>
                  <a:lnTo>
                    <a:pt x="146761" y="125336"/>
                  </a:lnTo>
                  <a:close/>
                </a:path>
                <a:path w="436245" h="269240">
                  <a:moveTo>
                    <a:pt x="190614" y="139750"/>
                  </a:moveTo>
                  <a:lnTo>
                    <a:pt x="189598" y="108178"/>
                  </a:lnTo>
                  <a:lnTo>
                    <a:pt x="184594" y="78536"/>
                  </a:lnTo>
                  <a:lnTo>
                    <a:pt x="180644" y="66268"/>
                  </a:lnTo>
                  <a:lnTo>
                    <a:pt x="180644" y="109143"/>
                  </a:lnTo>
                  <a:lnTo>
                    <a:pt x="176479" y="172186"/>
                  </a:lnTo>
                  <a:lnTo>
                    <a:pt x="156362" y="215150"/>
                  </a:lnTo>
                  <a:lnTo>
                    <a:pt x="118287" y="250672"/>
                  </a:lnTo>
                  <a:lnTo>
                    <a:pt x="66484" y="260121"/>
                  </a:lnTo>
                  <a:lnTo>
                    <a:pt x="54343" y="259511"/>
                  </a:lnTo>
                  <a:lnTo>
                    <a:pt x="42506" y="257441"/>
                  </a:lnTo>
                  <a:lnTo>
                    <a:pt x="31457" y="253631"/>
                  </a:lnTo>
                  <a:lnTo>
                    <a:pt x="21704" y="247751"/>
                  </a:lnTo>
                  <a:lnTo>
                    <a:pt x="9194" y="226517"/>
                  </a:lnTo>
                  <a:lnTo>
                    <a:pt x="11290" y="201676"/>
                  </a:lnTo>
                  <a:lnTo>
                    <a:pt x="20510" y="179197"/>
                  </a:lnTo>
                  <a:lnTo>
                    <a:pt x="29438" y="165036"/>
                  </a:lnTo>
                  <a:lnTo>
                    <a:pt x="35115" y="156362"/>
                  </a:lnTo>
                  <a:lnTo>
                    <a:pt x="39700" y="146710"/>
                  </a:lnTo>
                  <a:lnTo>
                    <a:pt x="43446" y="136702"/>
                  </a:lnTo>
                  <a:lnTo>
                    <a:pt x="46583" y="126936"/>
                  </a:lnTo>
                  <a:lnTo>
                    <a:pt x="48006" y="114909"/>
                  </a:lnTo>
                  <a:lnTo>
                    <a:pt x="47383" y="99314"/>
                  </a:lnTo>
                  <a:lnTo>
                    <a:pt x="46024" y="82499"/>
                  </a:lnTo>
                  <a:lnTo>
                    <a:pt x="45275" y="66852"/>
                  </a:lnTo>
                  <a:lnTo>
                    <a:pt x="60769" y="25171"/>
                  </a:lnTo>
                  <a:lnTo>
                    <a:pt x="96342" y="9385"/>
                  </a:lnTo>
                  <a:lnTo>
                    <a:pt x="104038" y="9017"/>
                  </a:lnTo>
                  <a:lnTo>
                    <a:pt x="105041" y="9029"/>
                  </a:lnTo>
                  <a:lnTo>
                    <a:pt x="120535" y="11353"/>
                  </a:lnTo>
                  <a:lnTo>
                    <a:pt x="143446" y="22631"/>
                  </a:lnTo>
                  <a:lnTo>
                    <a:pt x="166052" y="52120"/>
                  </a:lnTo>
                  <a:lnTo>
                    <a:pt x="180644" y="109143"/>
                  </a:lnTo>
                  <a:lnTo>
                    <a:pt x="180644" y="66268"/>
                  </a:lnTo>
                  <a:lnTo>
                    <a:pt x="151320" y="17399"/>
                  </a:lnTo>
                  <a:lnTo>
                    <a:pt x="115265" y="1104"/>
                  </a:lnTo>
                  <a:lnTo>
                    <a:pt x="104863" y="0"/>
                  </a:lnTo>
                  <a:lnTo>
                    <a:pt x="104038" y="0"/>
                  </a:lnTo>
                  <a:lnTo>
                    <a:pt x="65176" y="9144"/>
                  </a:lnTo>
                  <a:lnTo>
                    <a:pt x="40144" y="42646"/>
                  </a:lnTo>
                  <a:lnTo>
                    <a:pt x="36258" y="66852"/>
                  </a:lnTo>
                  <a:lnTo>
                    <a:pt x="36258" y="74129"/>
                  </a:lnTo>
                  <a:lnTo>
                    <a:pt x="37655" y="90805"/>
                  </a:lnTo>
                  <a:lnTo>
                    <a:pt x="38417" y="100507"/>
                  </a:lnTo>
                  <a:lnTo>
                    <a:pt x="38836" y="108178"/>
                  </a:lnTo>
                  <a:lnTo>
                    <a:pt x="38887" y="118160"/>
                  </a:lnTo>
                  <a:lnTo>
                    <a:pt x="37960" y="124294"/>
                  </a:lnTo>
                  <a:lnTo>
                    <a:pt x="22364" y="159461"/>
                  </a:lnTo>
                  <a:lnTo>
                    <a:pt x="15316" y="169964"/>
                  </a:lnTo>
                  <a:lnTo>
                    <a:pt x="7213" y="186029"/>
                  </a:lnTo>
                  <a:lnTo>
                    <a:pt x="1092" y="205397"/>
                  </a:lnTo>
                  <a:lnTo>
                    <a:pt x="0" y="225844"/>
                  </a:lnTo>
                  <a:lnTo>
                    <a:pt x="1828" y="234416"/>
                  </a:lnTo>
                  <a:lnTo>
                    <a:pt x="37884" y="265557"/>
                  </a:lnTo>
                  <a:lnTo>
                    <a:pt x="66484" y="269138"/>
                  </a:lnTo>
                  <a:lnTo>
                    <a:pt x="84912" y="267995"/>
                  </a:lnTo>
                  <a:lnTo>
                    <a:pt x="101600" y="265201"/>
                  </a:lnTo>
                  <a:lnTo>
                    <a:pt x="114820" y="261708"/>
                  </a:lnTo>
                  <a:lnTo>
                    <a:pt x="118719" y="260121"/>
                  </a:lnTo>
                  <a:lnTo>
                    <a:pt x="122821" y="258457"/>
                  </a:lnTo>
                  <a:lnTo>
                    <a:pt x="154825" y="231622"/>
                  </a:lnTo>
                  <a:lnTo>
                    <a:pt x="177647" y="195935"/>
                  </a:lnTo>
                  <a:lnTo>
                    <a:pt x="186626" y="169037"/>
                  </a:lnTo>
                  <a:lnTo>
                    <a:pt x="190614" y="139750"/>
                  </a:lnTo>
                  <a:close/>
                </a:path>
                <a:path w="436245" h="269240">
                  <a:moveTo>
                    <a:pt x="274408" y="168554"/>
                  </a:moveTo>
                  <a:lnTo>
                    <a:pt x="272034" y="160959"/>
                  </a:lnTo>
                  <a:lnTo>
                    <a:pt x="269659" y="153377"/>
                  </a:lnTo>
                  <a:lnTo>
                    <a:pt x="263588" y="148513"/>
                  </a:lnTo>
                  <a:lnTo>
                    <a:pt x="253365" y="151726"/>
                  </a:lnTo>
                  <a:lnTo>
                    <a:pt x="251155" y="159169"/>
                  </a:lnTo>
                  <a:lnTo>
                    <a:pt x="255917" y="174345"/>
                  </a:lnTo>
                  <a:lnTo>
                    <a:pt x="261988" y="179197"/>
                  </a:lnTo>
                  <a:lnTo>
                    <a:pt x="272199" y="175996"/>
                  </a:lnTo>
                  <a:lnTo>
                    <a:pt x="274408" y="168554"/>
                  </a:lnTo>
                  <a:close/>
                </a:path>
                <a:path w="436245" h="269240">
                  <a:moveTo>
                    <a:pt x="306362" y="152641"/>
                  </a:moveTo>
                  <a:lnTo>
                    <a:pt x="304088" y="146469"/>
                  </a:lnTo>
                  <a:lnTo>
                    <a:pt x="301815" y="140309"/>
                  </a:lnTo>
                  <a:lnTo>
                    <a:pt x="296633" y="136537"/>
                  </a:lnTo>
                  <a:lnTo>
                    <a:pt x="288366" y="139585"/>
                  </a:lnTo>
                  <a:lnTo>
                    <a:pt x="286854" y="145808"/>
                  </a:lnTo>
                  <a:lnTo>
                    <a:pt x="291401" y="158140"/>
                  </a:lnTo>
                  <a:lnTo>
                    <a:pt x="296583" y="161912"/>
                  </a:lnTo>
                  <a:lnTo>
                    <a:pt x="304850" y="158864"/>
                  </a:lnTo>
                  <a:lnTo>
                    <a:pt x="306362" y="152641"/>
                  </a:lnTo>
                  <a:close/>
                </a:path>
                <a:path w="436245" h="269240">
                  <a:moveTo>
                    <a:pt x="344055" y="182257"/>
                  </a:moveTo>
                  <a:lnTo>
                    <a:pt x="340067" y="175336"/>
                  </a:lnTo>
                  <a:lnTo>
                    <a:pt x="339864" y="174993"/>
                  </a:lnTo>
                  <a:lnTo>
                    <a:pt x="339864" y="182206"/>
                  </a:lnTo>
                  <a:lnTo>
                    <a:pt x="339699" y="185699"/>
                  </a:lnTo>
                  <a:lnTo>
                    <a:pt x="335826" y="187934"/>
                  </a:lnTo>
                  <a:lnTo>
                    <a:pt x="332714" y="186334"/>
                  </a:lnTo>
                  <a:lnTo>
                    <a:pt x="329234" y="180314"/>
                  </a:lnTo>
                  <a:lnTo>
                    <a:pt x="329399" y="176809"/>
                  </a:lnTo>
                  <a:lnTo>
                    <a:pt x="331762" y="175450"/>
                  </a:lnTo>
                  <a:lnTo>
                    <a:pt x="332232" y="175336"/>
                  </a:lnTo>
                  <a:lnTo>
                    <a:pt x="334556" y="175336"/>
                  </a:lnTo>
                  <a:lnTo>
                    <a:pt x="336765" y="176834"/>
                  </a:lnTo>
                  <a:lnTo>
                    <a:pt x="339864" y="182206"/>
                  </a:lnTo>
                  <a:lnTo>
                    <a:pt x="339864" y="174993"/>
                  </a:lnTo>
                  <a:lnTo>
                    <a:pt x="338429" y="172516"/>
                  </a:lnTo>
                  <a:lnTo>
                    <a:pt x="333286" y="170408"/>
                  </a:lnTo>
                  <a:lnTo>
                    <a:pt x="325780" y="174739"/>
                  </a:lnTo>
                  <a:lnTo>
                    <a:pt x="325043" y="180251"/>
                  </a:lnTo>
                  <a:lnTo>
                    <a:pt x="329920" y="188696"/>
                  </a:lnTo>
                  <a:lnTo>
                    <a:pt x="333235" y="190792"/>
                  </a:lnTo>
                  <a:lnTo>
                    <a:pt x="337477" y="190792"/>
                  </a:lnTo>
                  <a:lnTo>
                    <a:pt x="338569" y="190512"/>
                  </a:lnTo>
                  <a:lnTo>
                    <a:pt x="343039" y="187934"/>
                  </a:lnTo>
                  <a:lnTo>
                    <a:pt x="343319" y="187769"/>
                  </a:lnTo>
                  <a:lnTo>
                    <a:pt x="344055" y="182257"/>
                  </a:lnTo>
                  <a:close/>
                </a:path>
                <a:path w="436245" h="269240">
                  <a:moveTo>
                    <a:pt x="382409" y="186740"/>
                  </a:moveTo>
                  <a:lnTo>
                    <a:pt x="382346" y="184556"/>
                  </a:lnTo>
                  <a:lnTo>
                    <a:pt x="379374" y="172935"/>
                  </a:lnTo>
                  <a:lnTo>
                    <a:pt x="373595" y="163728"/>
                  </a:lnTo>
                  <a:lnTo>
                    <a:pt x="373583" y="186740"/>
                  </a:lnTo>
                  <a:lnTo>
                    <a:pt x="373011" y="197650"/>
                  </a:lnTo>
                  <a:lnTo>
                    <a:pt x="347052" y="226999"/>
                  </a:lnTo>
                  <a:lnTo>
                    <a:pt x="308076" y="235381"/>
                  </a:lnTo>
                  <a:lnTo>
                    <a:pt x="288442" y="233146"/>
                  </a:lnTo>
                  <a:lnTo>
                    <a:pt x="249986" y="209651"/>
                  </a:lnTo>
                  <a:lnTo>
                    <a:pt x="228727" y="161417"/>
                  </a:lnTo>
                  <a:lnTo>
                    <a:pt x="228828" y="138353"/>
                  </a:lnTo>
                  <a:lnTo>
                    <a:pt x="248373" y="103263"/>
                  </a:lnTo>
                  <a:lnTo>
                    <a:pt x="252425" y="101130"/>
                  </a:lnTo>
                  <a:lnTo>
                    <a:pt x="257733" y="98323"/>
                  </a:lnTo>
                  <a:lnTo>
                    <a:pt x="262686" y="97167"/>
                  </a:lnTo>
                  <a:lnTo>
                    <a:pt x="267233" y="97167"/>
                  </a:lnTo>
                  <a:lnTo>
                    <a:pt x="279450" y="100037"/>
                  </a:lnTo>
                  <a:lnTo>
                    <a:pt x="289052" y="106705"/>
                  </a:lnTo>
                  <a:lnTo>
                    <a:pt x="295757" y="114198"/>
                  </a:lnTo>
                  <a:lnTo>
                    <a:pt x="299351" y="119570"/>
                  </a:lnTo>
                  <a:lnTo>
                    <a:pt x="305435" y="127889"/>
                  </a:lnTo>
                  <a:lnTo>
                    <a:pt x="313639" y="136067"/>
                  </a:lnTo>
                  <a:lnTo>
                    <a:pt x="323037" y="143319"/>
                  </a:lnTo>
                  <a:lnTo>
                    <a:pt x="332727" y="148856"/>
                  </a:lnTo>
                  <a:lnTo>
                    <a:pt x="335800" y="150253"/>
                  </a:lnTo>
                  <a:lnTo>
                    <a:pt x="343928" y="154051"/>
                  </a:lnTo>
                  <a:lnTo>
                    <a:pt x="373583" y="186740"/>
                  </a:lnTo>
                  <a:lnTo>
                    <a:pt x="373583" y="163728"/>
                  </a:lnTo>
                  <a:lnTo>
                    <a:pt x="339559" y="142062"/>
                  </a:lnTo>
                  <a:lnTo>
                    <a:pt x="336473" y="140652"/>
                  </a:lnTo>
                  <a:lnTo>
                    <a:pt x="327990" y="135801"/>
                  </a:lnTo>
                  <a:lnTo>
                    <a:pt x="319697" y="129400"/>
                  </a:lnTo>
                  <a:lnTo>
                    <a:pt x="312445" y="122224"/>
                  </a:lnTo>
                  <a:lnTo>
                    <a:pt x="307136" y="115023"/>
                  </a:lnTo>
                  <a:lnTo>
                    <a:pt x="302488" y="108153"/>
                  </a:lnTo>
                  <a:lnTo>
                    <a:pt x="294182" y="99212"/>
                  </a:lnTo>
                  <a:lnTo>
                    <a:pt x="282384" y="91452"/>
                  </a:lnTo>
                  <a:lnTo>
                    <a:pt x="267233" y="88150"/>
                  </a:lnTo>
                  <a:lnTo>
                    <a:pt x="260959" y="88150"/>
                  </a:lnTo>
                  <a:lnTo>
                    <a:pt x="225425" y="116941"/>
                  </a:lnTo>
                  <a:lnTo>
                    <a:pt x="219811" y="162623"/>
                  </a:lnTo>
                  <a:lnTo>
                    <a:pt x="224815" y="184556"/>
                  </a:lnTo>
                  <a:lnTo>
                    <a:pt x="254444" y="225971"/>
                  </a:lnTo>
                  <a:lnTo>
                    <a:pt x="308076" y="244398"/>
                  </a:lnTo>
                  <a:lnTo>
                    <a:pt x="330174" y="242011"/>
                  </a:lnTo>
                  <a:lnTo>
                    <a:pt x="350291" y="235419"/>
                  </a:lnTo>
                  <a:lnTo>
                    <a:pt x="366547" y="225463"/>
                  </a:lnTo>
                  <a:lnTo>
                    <a:pt x="377088" y="213017"/>
                  </a:lnTo>
                  <a:lnTo>
                    <a:pt x="382003" y="198755"/>
                  </a:lnTo>
                  <a:lnTo>
                    <a:pt x="382409" y="186740"/>
                  </a:lnTo>
                  <a:close/>
                </a:path>
                <a:path w="436245" h="269240">
                  <a:moveTo>
                    <a:pt x="426008" y="160947"/>
                  </a:moveTo>
                  <a:lnTo>
                    <a:pt x="415366" y="149466"/>
                  </a:lnTo>
                  <a:lnTo>
                    <a:pt x="389521" y="136804"/>
                  </a:lnTo>
                  <a:lnTo>
                    <a:pt x="409232" y="152196"/>
                  </a:lnTo>
                  <a:lnTo>
                    <a:pt x="417830" y="164579"/>
                  </a:lnTo>
                  <a:lnTo>
                    <a:pt x="417118" y="180492"/>
                  </a:lnTo>
                  <a:lnTo>
                    <a:pt x="408914" y="206451"/>
                  </a:lnTo>
                  <a:lnTo>
                    <a:pt x="423240" y="177761"/>
                  </a:lnTo>
                  <a:lnTo>
                    <a:pt x="426008" y="160947"/>
                  </a:lnTo>
                  <a:close/>
                </a:path>
                <a:path w="436245" h="269240">
                  <a:moveTo>
                    <a:pt x="435762" y="161328"/>
                  </a:moveTo>
                  <a:lnTo>
                    <a:pt x="432104" y="156311"/>
                  </a:lnTo>
                  <a:lnTo>
                    <a:pt x="422821" y="150723"/>
                  </a:lnTo>
                  <a:lnTo>
                    <a:pt x="428371" y="159715"/>
                  </a:lnTo>
                  <a:lnTo>
                    <a:pt x="430784" y="165874"/>
                  </a:lnTo>
                  <a:lnTo>
                    <a:pt x="430580" y="172021"/>
                  </a:lnTo>
                  <a:lnTo>
                    <a:pt x="428282" y="181000"/>
                  </a:lnTo>
                  <a:lnTo>
                    <a:pt x="434327" y="168605"/>
                  </a:lnTo>
                  <a:lnTo>
                    <a:pt x="435762" y="16132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488352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746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8371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05457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50856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500" spc="-60" dirty="0" smtClean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8" y="3618628"/>
            <a:ext cx="280726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1475"/>
            <a:ext cx="2739724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5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30325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17725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30525"/>
            <a:ext cx="9372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367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7800" y="1476239"/>
            <a:ext cx="3606102" cy="2399696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585"/>
              </a:spcBef>
              <a:tabLst>
                <a:tab pos="241300" algn="l"/>
              </a:tabLst>
            </a:pPr>
            <a:r>
              <a:rPr lang="ko-KR" altLang="en-US" sz="2200" dirty="0" smtClean="0"/>
              <a:t>포켓몬 토큰을 움직이고 뒤집어서 카드와 같은 모양으로 만드세요</a:t>
            </a:r>
            <a:r>
              <a:rPr lang="en-US" altLang="ko-KR" sz="2200" dirty="0" smtClean="0"/>
              <a:t>!</a:t>
            </a:r>
            <a:endParaRPr lang="en-US" altLang="ko-KR" sz="2200" spc="-140" dirty="0">
              <a:solidFill>
                <a:srgbClr val="323031"/>
              </a:solidFill>
              <a:latin typeface="맑은 고딕"/>
            </a:endParaRPr>
          </a:p>
          <a:p>
            <a:pPr marL="12700">
              <a:lnSpc>
                <a:spcPct val="120000"/>
              </a:lnSpc>
              <a:spcBef>
                <a:spcPts val="1585"/>
              </a:spcBef>
              <a:tabLst>
                <a:tab pos="241300" algn="l"/>
              </a:tabLst>
            </a:pPr>
            <a:r>
              <a:rPr lang="ko-KR" altLang="en-US" sz="2200" spc="-140" dirty="0" smtClean="0">
                <a:solidFill>
                  <a:srgbClr val="323031"/>
                </a:solidFill>
                <a:latin typeface="맑은 고딕"/>
              </a:rPr>
              <a:t>가장 순발력이 뛰어난</a:t>
            </a:r>
            <a:r>
              <a:rPr lang="ko-KR" altLang="en-US" sz="2200" dirty="0">
                <a:latin typeface="맑은 고딕"/>
              </a:rPr>
              <a:t> </a:t>
            </a:r>
            <a:r>
              <a:rPr lang="ko-KR" altLang="en-US" sz="2200" dirty="0" smtClean="0">
                <a:latin typeface="맑은 고딕"/>
              </a:rPr>
              <a:t>트레이너는 과연 누구일까요</a:t>
            </a:r>
            <a:r>
              <a:rPr lang="en-US" altLang="ko-KR" sz="2200" dirty="0" smtClean="0">
                <a:latin typeface="맑은 고딕"/>
              </a:rPr>
              <a:t>?</a:t>
            </a:r>
            <a:endParaRPr lang="en-US" altLang="ko-KR" sz="2200" spc="-140" dirty="0" smtClean="0">
              <a:solidFill>
                <a:srgbClr val="323031"/>
              </a:solidFill>
              <a:latin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6373" y="620157"/>
            <a:ext cx="579153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만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6</a:t>
            </a:r>
            <a:r>
              <a:rPr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ㅣ</a:t>
            </a:r>
            <a:r>
              <a:rPr lang="ko-KR" alt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2~4</a:t>
            </a:r>
            <a:r>
              <a:rPr lang="ko-KR" alt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명 </a:t>
            </a:r>
            <a:r>
              <a:rPr lang="ko-KR" altLang="en-US" sz="2400" spc="-18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ㅣ</a:t>
            </a:r>
            <a:r>
              <a:rPr lang="ko-KR" alt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15</a:t>
            </a:r>
            <a:r>
              <a:rPr lang="ko-KR" alt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분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101" y="1673531"/>
            <a:ext cx="3075803" cy="200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290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7547" y="1811075"/>
            <a:ext cx="4267200" cy="1762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앞뒤가 다른 포켓몬 토큰 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36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개 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(4</a:t>
            </a:r>
            <a:r>
              <a:rPr lang="ko-KR" altLang="en-US" sz="2300" spc="-140" smtClean="0">
                <a:solidFill>
                  <a:srgbClr val="323031"/>
                </a:solidFill>
                <a:latin typeface="맑은 고딕"/>
                <a:cs typeface="맑은 고딕"/>
              </a:rPr>
              <a:t>가지 색깔 각 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9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개씩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  <a:endParaRPr sz="23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목표 카드 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30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장</a:t>
            </a:r>
            <a:endParaRPr lang="en-US" altLang="ko-KR" sz="23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lang="ko-KR" altLang="en-US"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몬스터볼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종 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300" spc="-195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800" y="3304991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800" y="1915763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1455839" y="2778015"/>
            <a:ext cx="170396" cy="170363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2" t="29593" r="4316" b="3822"/>
          <a:stretch/>
        </p:blipFill>
        <p:spPr>
          <a:xfrm>
            <a:off x="5791200" y="1780366"/>
            <a:ext cx="2935672" cy="216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213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1524000" y="1889125"/>
            <a:ext cx="2453005" cy="1643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그림과 같이  게임을 </a:t>
            </a:r>
            <a:endParaRPr lang="en-US" altLang="ko-KR" sz="24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준비하세요</a:t>
            </a:r>
            <a:r>
              <a:rPr lang="en-US" altLang="ko-KR" sz="24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5125"/>
            <a:ext cx="5562600" cy="468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816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619574"/>
            <a:ext cx="7452101" cy="2001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각자 색깔을 정하고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그 색깔 토큰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9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개를 가져갑니다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  </a:t>
            </a:r>
          </a:p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가져온 토큰을 자기 앞에 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3X3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형태로 놓습니다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목표 카드를 잘 섞어 뒷면으로 놓습니다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0029" marR="6985" indent="-236854">
              <a:lnSpc>
                <a:spcPct val="131900"/>
              </a:lnSpc>
              <a:spcBef>
                <a:spcPts val="100"/>
              </a:spcBef>
              <a:buSzPct val="95833"/>
              <a:buAutoNum type="arabicPeriod"/>
              <a:tabLst>
                <a:tab pos="241300" algn="l"/>
              </a:tabLst>
            </a:pPr>
            <a:r>
              <a:rPr lang="ko-KR" altLang="en-US"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몬스터볼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 종을 가운데에 놓습니다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86508" y="669925"/>
            <a:ext cx="450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0" y="1812925"/>
            <a:ext cx="4749101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누구보다 빠르게</a:t>
            </a:r>
            <a:r>
              <a:rPr lang="en-US" altLang="ko-KR" sz="2400" dirty="0" smtClean="0"/>
              <a:t>, </a:t>
            </a:r>
          </a:p>
          <a:p>
            <a:pPr marL="0" indent="0">
              <a:buNone/>
            </a:pPr>
            <a:r>
              <a:rPr lang="ko-KR" altLang="en-US" sz="2400" dirty="0" smtClean="0"/>
              <a:t>자기 앞의 토큰 </a:t>
            </a:r>
            <a:r>
              <a:rPr lang="en-US" altLang="ko-KR" sz="2400" dirty="0" smtClean="0"/>
              <a:t>9</a:t>
            </a:r>
            <a:r>
              <a:rPr lang="ko-KR" altLang="en-US" sz="2400" dirty="0" smtClean="0"/>
              <a:t>개를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목표 카드와 똑같이 배열하세요</a:t>
            </a:r>
            <a:r>
              <a:rPr lang="en-US" altLang="ko-KR" sz="2400" dirty="0" smtClean="0"/>
              <a:t>!</a:t>
            </a:r>
          </a:p>
          <a:p>
            <a:endParaRPr lang="en-US" altLang="ko-KR" sz="2400" b="1" dirty="0" smtClean="0"/>
          </a:p>
          <a:p>
            <a:r>
              <a:rPr lang="ko-KR" altLang="en-US" sz="2600" b="1" dirty="0" smtClean="0"/>
              <a:t>가장 먼저 </a:t>
            </a:r>
            <a:r>
              <a:rPr lang="en-US" altLang="ko-KR" sz="2600" b="1" dirty="0" smtClean="0"/>
              <a:t>4</a:t>
            </a:r>
            <a:r>
              <a:rPr lang="ko-KR" altLang="en-US" sz="2600" b="1" dirty="0" smtClean="0"/>
              <a:t>번 성공하면 </a:t>
            </a:r>
            <a:r>
              <a:rPr lang="ko-KR" altLang="en-US" sz="2600" dirty="0" smtClean="0"/>
              <a:t>승리</a:t>
            </a:r>
            <a:r>
              <a:rPr lang="en-US" altLang="ko-KR" sz="2600" dirty="0" smtClean="0"/>
              <a:t>!</a:t>
            </a:r>
          </a:p>
          <a:p>
            <a:pPr marL="0" indent="0">
              <a:buNone/>
            </a:pP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813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 err="1"/>
              <a:t>게임</a:t>
            </a:r>
            <a:r>
              <a:rPr spc="-415" dirty="0"/>
              <a:t> </a:t>
            </a:r>
            <a:r>
              <a:rPr lang="ko-KR" altLang="en-US" spc="-415" dirty="0" smtClean="0"/>
              <a:t>진행</a:t>
            </a:r>
            <a:endParaRPr spc="-340" dirty="0"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7800" y="1445271"/>
            <a:ext cx="7315200" cy="2647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모두 동시에 진행해요</a:t>
            </a:r>
            <a:endParaRPr lang="en-US" altLang="ko-KR" sz="23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469900" marR="6985" indent="-457200">
              <a:lnSpc>
                <a:spcPct val="145800"/>
              </a:lnSpc>
              <a:spcBef>
                <a:spcPts val="100"/>
              </a:spcBef>
              <a:buAutoNum type="arabicPeriod"/>
            </a:pP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목표 카드 더미에서 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장을 공개하는 즉시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게임 시작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lang="en-US" altLang="ko-KR" sz="2300" spc="-140" dirty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469900" marR="6985" indent="-457200">
              <a:lnSpc>
                <a:spcPct val="145800"/>
              </a:lnSpc>
              <a:spcBef>
                <a:spcPts val="100"/>
              </a:spcBef>
              <a:buAutoNum type="arabicPeriod"/>
            </a:pP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토큰 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9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개를 이리저리 움직이고 뒤집으면서</a:t>
            </a:r>
            <a:endParaRPr lang="en-US" altLang="ko-KR" sz="23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en-US" altLang="ko-KR" sz="23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3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   </a:t>
            </a:r>
            <a:r>
              <a:rPr lang="ko-KR" altLang="en-US" sz="2300" b="1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목표 카드와 똑같이 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만드세요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    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도움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자신이 바라보는 방향에서 배열이 맞으면 돼요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ko-KR" altLang="en-US" sz="23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진행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7800" y="1445271"/>
            <a:ext cx="7010400" cy="529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45800"/>
              </a:lnSpc>
              <a:spcBef>
                <a:spcPts val="100"/>
              </a:spcBef>
            </a:pP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3. 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똑같이 만들었다면 재빨리 </a:t>
            </a:r>
            <a:r>
              <a:rPr lang="ko-KR" altLang="en-US" sz="23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몬스터볼</a:t>
            </a:r>
            <a:r>
              <a:rPr lang="ko-KR" altLang="en-US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 종을 치세요</a:t>
            </a:r>
            <a:r>
              <a:rPr lang="en-US" altLang="ko-KR" sz="2300" spc="-14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lang="ko-KR" altLang="en-US" sz="2300" spc="-140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22276" r="9599" b="31460"/>
          <a:stretch/>
        </p:blipFill>
        <p:spPr>
          <a:xfrm>
            <a:off x="1143000" y="2278734"/>
            <a:ext cx="4343400" cy="208817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23367" r="13859" b="27805"/>
          <a:stretch/>
        </p:blipFill>
        <p:spPr>
          <a:xfrm>
            <a:off x="5029200" y="2301656"/>
            <a:ext cx="3962400" cy="225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361</Words>
  <Application>Microsoft Office PowerPoint</Application>
  <PresentationFormat>사용자 지정</PresentationFormat>
  <Paragraphs>75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맑은 고딕 Semilight</vt:lpstr>
      <vt:lpstr>Arial</vt:lpstr>
      <vt:lpstr>Office Theme</vt:lpstr>
      <vt:lpstr>쿠키박스 포켓몬</vt:lpstr>
      <vt:lpstr>목차</vt:lpstr>
      <vt:lpstr>게임 소개</vt:lpstr>
      <vt:lpstr>구성물</vt:lpstr>
      <vt:lpstr>게임 준비</vt:lpstr>
      <vt:lpstr>게임 준비</vt:lpstr>
      <vt:lpstr>게임 목표</vt:lpstr>
      <vt:lpstr>게임 진행</vt:lpstr>
      <vt:lpstr>게임 진행</vt:lpstr>
      <vt:lpstr>게임 진행</vt:lpstr>
      <vt:lpstr>게임 종료</vt:lpstr>
      <vt:lpstr>게임 종료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치킨차차</dc:title>
  <dc:creator>KBG_191202_GB</dc:creator>
  <cp:lastModifiedBy>KBG_191202_GB</cp:lastModifiedBy>
  <cp:revision>48</cp:revision>
  <dcterms:created xsi:type="dcterms:W3CDTF">2024-03-20T01:09:31Z</dcterms:created>
  <dcterms:modified xsi:type="dcterms:W3CDTF">2024-05-03T06:25:50Z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2024-03-20T00:00:00Z</vt:filetime>
  </property>
  <property fmtid="{D5CDD505-2E9C-101B-9397-08002B2CF9AE}" pid="5" name="Producer">
    <vt:lpwstr>Adobe PDF Library 17.0</vt:lpwstr>
  </property>
</Properties>
</file>